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3" r:id="rId1"/>
  </p:sldMasterIdLst>
  <p:notesMasterIdLst>
    <p:notesMasterId r:id="rId29"/>
  </p:notesMasterIdLst>
  <p:sldIdLst>
    <p:sldId id="256" r:id="rId2"/>
    <p:sldId id="311" r:id="rId3"/>
    <p:sldId id="258" r:id="rId4"/>
    <p:sldId id="314" r:id="rId5"/>
    <p:sldId id="312" r:id="rId6"/>
    <p:sldId id="315" r:id="rId7"/>
    <p:sldId id="259" r:id="rId8"/>
    <p:sldId id="260" r:id="rId9"/>
    <p:sldId id="261" r:id="rId10"/>
    <p:sldId id="262" r:id="rId11"/>
    <p:sldId id="316" r:id="rId12"/>
    <p:sldId id="266" r:id="rId13"/>
    <p:sldId id="267" r:id="rId14"/>
    <p:sldId id="268" r:id="rId15"/>
    <p:sldId id="290" r:id="rId16"/>
    <p:sldId id="263" r:id="rId17"/>
    <p:sldId id="264" r:id="rId18"/>
    <p:sldId id="265" r:id="rId19"/>
    <p:sldId id="291" r:id="rId20"/>
    <p:sldId id="269" r:id="rId21"/>
    <p:sldId id="270" r:id="rId22"/>
    <p:sldId id="272" r:id="rId23"/>
    <p:sldId id="273" r:id="rId24"/>
    <p:sldId id="310" r:id="rId25"/>
    <p:sldId id="313" r:id="rId26"/>
    <p:sldId id="275" r:id="rId27"/>
    <p:sldId id="287" r:id="rId28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Fira Sans Extra Condensed Medium" panose="020B0604020202020204" charset="0"/>
      <p:regular r:id="rId34"/>
      <p:bold r:id="rId35"/>
      <p:italic r:id="rId36"/>
      <p:boldItalic r:id="rId37"/>
    </p:embeddedFont>
    <p:embeddedFont>
      <p:font typeface="Josefin Sans" panose="020B0604020202020204" charset="0"/>
      <p:regular r:id="rId38"/>
      <p:bold r:id="rId39"/>
      <p:italic r:id="rId40"/>
      <p:boldItalic r:id="rId41"/>
    </p:embeddedFont>
    <p:embeddedFont>
      <p:font typeface="Open Sans" panose="020B0604020202020204" charset="0"/>
      <p:regular r:id="rId42"/>
      <p:bold r:id="rId43"/>
      <p:italic r:id="rId44"/>
      <p:boldItalic r:id="rId45"/>
    </p:embeddedFont>
    <p:embeddedFont>
      <p:font typeface="Open Sans ExtraBold" panose="020B0604020202020204" charset="0"/>
      <p:bold r:id="rId46"/>
      <p:boldItalic r:id="rId47"/>
    </p:embeddedFont>
    <p:embeddedFont>
      <p:font typeface="Open Sans SemiBold" panose="020B0604020202020204" charset="0"/>
      <p:bold r:id="rId48"/>
      <p:boldItalic r:id="rId49"/>
    </p:embeddedFont>
    <p:embeddedFont>
      <p:font typeface="Overpass Black" panose="020B0604020202020204" charset="0"/>
      <p:bold r:id="rId50"/>
      <p:boldItalic r:id="rId51"/>
    </p:embeddedFont>
    <p:embeddedFont>
      <p:font typeface="Sabon Next LT" panose="02000500000000000000" pitchFamily="2" charset="0"/>
      <p:regular r:id="rId52"/>
      <p:bold r:id="rId53"/>
      <p:italic r:id="rId54"/>
      <p:boldItalic r:id="rId5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3E3E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C931A4C-D46E-4665-9170-514CD5156E79}">
  <a:tblStyle styleId="{AC931A4C-D46E-4665-9170-514CD5156E7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906" y="7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0.fntdata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47" Type="http://schemas.openxmlformats.org/officeDocument/2006/relationships/font" Target="fonts/font18.fntdata"/><Relationship Id="rId50" Type="http://schemas.openxmlformats.org/officeDocument/2006/relationships/font" Target="fonts/font21.fntdata"/><Relationship Id="rId55" Type="http://schemas.openxmlformats.org/officeDocument/2006/relationships/font" Target="fonts/font26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3" Type="http://schemas.openxmlformats.org/officeDocument/2006/relationships/font" Target="fonts/font24.fntdata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font" Target="fonts/font19.fntdata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22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font" Target="fonts/font12.fntdata"/><Relationship Id="rId54" Type="http://schemas.openxmlformats.org/officeDocument/2006/relationships/font" Target="fonts/font2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7.fntdata"/><Relationship Id="rId49" Type="http://schemas.openxmlformats.org/officeDocument/2006/relationships/font" Target="fonts/font20.fntdata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52" Type="http://schemas.openxmlformats.org/officeDocument/2006/relationships/font" Target="fonts/font2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" name="Google Shape;212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3" name="Google Shape;212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a7274a1822_0_5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a7274a1822_0_5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53316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8" name="Google Shape;2608;ga7274a1822_0_7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09" name="Google Shape;2609;ga7274a1822_0_7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8" name="Google Shape;3138;ga9b21f1572_0_6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39" name="Google Shape;3139;ga9b21f1572_0_6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" name="Google Shape;1036;ga783214fbb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" name="Google Shape;1037;ga783214fbb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8" name="Google Shape;2138;ga7274a1822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9" name="Google Shape;2139;ga7274a1822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8" name="Google Shape;2138;ga7274a1822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9" name="Google Shape;2139;ga7274a1822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25009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a7274a1822_0_5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a7274a1822_0_5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" name="Google Shape;2189;ga7274a1822_0_5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0" name="Google Shape;2190;ga7274a1822_0_5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a7274a1822_0_5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a7274a1822_0_5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a7274a1822_0_5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a7274a1822_0_5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308245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" name="Google Shape;2189;ga7274a1822_0_5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0" name="Google Shape;2190;ga7274a1822_0_5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27797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1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17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hyperlink" Target="https://www.freepik.com/" TargetMode="External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www.flaticon.com/" TargetMode="External"/><Relationship Id="rId5" Type="http://schemas.openxmlformats.org/officeDocument/2006/relationships/hyperlink" Target="https://slidesgo.com/" TargetMode="External"/><Relationship Id="rId4" Type="http://schemas.openxmlformats.org/officeDocument/2006/relationships/image" Target="../media/image1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1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10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426500" y="1130675"/>
            <a:ext cx="62910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20000" y="3220225"/>
            <a:ext cx="7704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1328945" y="-932567"/>
            <a:ext cx="3297389" cy="227663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 rot="2440329">
            <a:off x="6865875" y="-711275"/>
            <a:ext cx="3592175" cy="3021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 amt="67000"/>
          </a:blip>
          <a:stretch>
            <a:fillRect/>
          </a:stretch>
        </p:blipFill>
        <p:spPr>
          <a:xfrm rot="5400000" flipH="1">
            <a:off x="-1871711" y="-356575"/>
            <a:ext cx="2894875" cy="25933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1326165" flipH="1">
            <a:off x="-889245" y="3430558"/>
            <a:ext cx="3297389" cy="227663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5">
            <a:alphaModFix amt="82000"/>
          </a:blip>
          <a:stretch>
            <a:fillRect/>
          </a:stretch>
        </p:blipFill>
        <p:spPr>
          <a:xfrm rot="10670981">
            <a:off x="6959826" y="3022524"/>
            <a:ext cx="3632875" cy="299902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16;p2"/>
          <p:cNvGrpSpPr/>
          <p:nvPr/>
        </p:nvGrpSpPr>
        <p:grpSpPr>
          <a:xfrm rot="-2700000">
            <a:off x="381980" y="2801012"/>
            <a:ext cx="1344349" cy="2469678"/>
            <a:chOff x="272875" y="1419395"/>
            <a:chExt cx="255950" cy="563168"/>
          </a:xfrm>
        </p:grpSpPr>
        <p:sp>
          <p:nvSpPr>
            <p:cNvPr id="17" name="Google Shape;17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" name="Google Shape;52;p2"/>
          <p:cNvGrpSpPr/>
          <p:nvPr/>
        </p:nvGrpSpPr>
        <p:grpSpPr>
          <a:xfrm rot="-2700000">
            <a:off x="7112113" y="-364316"/>
            <a:ext cx="1344349" cy="1995327"/>
            <a:chOff x="272875" y="1527563"/>
            <a:chExt cx="255950" cy="455000"/>
          </a:xfrm>
        </p:grpSpPr>
        <p:sp>
          <p:nvSpPr>
            <p:cNvPr id="53" name="Google Shape;53;p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" name="Google Shape;88;p2"/>
          <p:cNvSpPr/>
          <p:nvPr/>
        </p:nvSpPr>
        <p:spPr>
          <a:xfrm rot="10800000">
            <a:off x="4793599" y="4568874"/>
            <a:ext cx="2265082" cy="2165834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55F08A-1E71-4B2B-BB49-E743F2903911}" type="datetime1">
              <a:rPr lang="en-US" smtClean="0"/>
              <a:t>7/18/2021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B850FF-6169-4056-8077-06FFA93A53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09287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9" name="Google Shape;729;p14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7705516" y="-598319"/>
            <a:ext cx="3297389" cy="227663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0" name="Google Shape;730;p14"/>
          <p:cNvGrpSpPr/>
          <p:nvPr/>
        </p:nvGrpSpPr>
        <p:grpSpPr>
          <a:xfrm rot="-987768">
            <a:off x="7751817" y="-266278"/>
            <a:ext cx="1344359" cy="1995308"/>
            <a:chOff x="272875" y="1527563"/>
            <a:chExt cx="255950" cy="455000"/>
          </a:xfrm>
        </p:grpSpPr>
        <p:sp>
          <p:nvSpPr>
            <p:cNvPr id="731" name="Google Shape;731;p1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66" name="Google Shape;766;p14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091107" y="-1133759"/>
            <a:ext cx="2894871" cy="2593322"/>
          </a:xfrm>
          <a:prstGeom prst="rect">
            <a:avLst/>
          </a:prstGeom>
          <a:noFill/>
          <a:ln>
            <a:noFill/>
          </a:ln>
        </p:spPr>
      </p:pic>
      <p:pic>
        <p:nvPicPr>
          <p:cNvPr id="767" name="Google Shape;767;p14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802621" y="4291783"/>
            <a:ext cx="7605804" cy="2832383"/>
          </a:xfrm>
          <a:prstGeom prst="rect">
            <a:avLst/>
          </a:prstGeom>
          <a:noFill/>
          <a:ln>
            <a:noFill/>
          </a:ln>
        </p:spPr>
      </p:pic>
      <p:sp>
        <p:nvSpPr>
          <p:cNvPr id="768" name="Google Shape;768;p14"/>
          <p:cNvSpPr/>
          <p:nvPr/>
        </p:nvSpPr>
        <p:spPr>
          <a:xfrm rot="9899989">
            <a:off x="-583964" y="4625085"/>
            <a:ext cx="2265015" cy="216577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" name="Google Shape;769;p14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895334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" name="Google Shape;849;p16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166545" y="-1270720"/>
            <a:ext cx="3297389" cy="227663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" name="Google Shape;850;p16"/>
          <p:cNvGrpSpPr/>
          <p:nvPr/>
        </p:nvGrpSpPr>
        <p:grpSpPr>
          <a:xfrm rot="-8099954">
            <a:off x="15431" y="-572435"/>
            <a:ext cx="1344367" cy="1995327"/>
            <a:chOff x="272875" y="1527563"/>
            <a:chExt cx="255950" cy="455000"/>
          </a:xfrm>
        </p:grpSpPr>
        <p:sp>
          <p:nvSpPr>
            <p:cNvPr id="851" name="Google Shape;851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6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6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6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6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6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6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86" name="Google Shape;886;p16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7609918" y="-1097658"/>
            <a:ext cx="2894870" cy="2593321"/>
          </a:xfrm>
          <a:prstGeom prst="rect">
            <a:avLst/>
          </a:prstGeom>
          <a:noFill/>
          <a:ln>
            <a:noFill/>
          </a:ln>
        </p:spPr>
      </p:pic>
      <p:pic>
        <p:nvPicPr>
          <p:cNvPr id="887" name="Google Shape;887;p16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2497948" y="4487275"/>
            <a:ext cx="7605809" cy="283238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88" name="Google Shape;888;p16"/>
          <p:cNvGrpSpPr/>
          <p:nvPr/>
        </p:nvGrpSpPr>
        <p:grpSpPr>
          <a:xfrm flipH="1">
            <a:off x="-624375" y="3487614"/>
            <a:ext cx="1344377" cy="2469659"/>
            <a:chOff x="272875" y="1419395"/>
            <a:chExt cx="255950" cy="563168"/>
          </a:xfrm>
        </p:grpSpPr>
        <p:sp>
          <p:nvSpPr>
            <p:cNvPr id="889" name="Google Shape;889;p16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6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6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6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6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6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6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6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6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6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6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6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6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6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6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6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6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6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6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6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6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6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6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6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6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6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6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6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6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6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6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6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6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6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6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4" name="Google Shape;924;p16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925" name="Google Shape;925;p16"/>
          <p:cNvSpPr/>
          <p:nvPr/>
        </p:nvSpPr>
        <p:spPr>
          <a:xfrm rot="231922" flipH="1">
            <a:off x="7469257" y="-6453732"/>
            <a:ext cx="4623938" cy="7256951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1967793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8"/>
          <p:cNvGrpSpPr/>
          <p:nvPr/>
        </p:nvGrpSpPr>
        <p:grpSpPr>
          <a:xfrm>
            <a:off x="-1680776" y="-4224695"/>
            <a:ext cx="16179801" cy="13950337"/>
            <a:chOff x="-1680776" y="-4224695"/>
            <a:chExt cx="16179801" cy="13950337"/>
          </a:xfrm>
        </p:grpSpPr>
        <p:pic>
          <p:nvPicPr>
            <p:cNvPr id="968" name="Google Shape;968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 rot="-3224823">
              <a:off x="-140037" y="3490385"/>
              <a:ext cx="5882028" cy="48557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9" name="Google Shape;969;p18"/>
            <p:cNvPicPr preferRelativeResize="0"/>
            <p:nvPr/>
          </p:nvPicPr>
          <p:blipFill>
            <a:blip r:embed="rId3">
              <a:alphaModFix amt="56000"/>
            </a:blip>
            <a:stretch>
              <a:fillRect/>
            </a:stretch>
          </p:blipFill>
          <p:spPr>
            <a:xfrm rot="10800000" flipH="1">
              <a:off x="7048980" y="-1210521"/>
              <a:ext cx="6114874" cy="51435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0" name="Google Shape;970;p18"/>
            <p:cNvPicPr preferRelativeResize="0"/>
            <p:nvPr/>
          </p:nvPicPr>
          <p:blipFill>
            <a:blip r:embed="rId4">
              <a:alphaModFix amt="52000"/>
            </a:blip>
            <a:stretch>
              <a:fillRect/>
            </a:stretch>
          </p:blipFill>
          <p:spPr>
            <a:xfrm rot="5400000">
              <a:off x="5834261" y="-3262046"/>
              <a:ext cx="4474637" cy="514350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1" name="Google Shape;971;p18"/>
            <p:cNvPicPr preferRelativeResize="0"/>
            <p:nvPr/>
          </p:nvPicPr>
          <p:blipFill>
            <a:blip r:embed="rId5">
              <a:alphaModFix amt="47000"/>
            </a:blip>
            <a:stretch>
              <a:fillRect/>
            </a:stretch>
          </p:blipFill>
          <p:spPr>
            <a:xfrm rot="-1342742">
              <a:off x="-977911" y="-3287812"/>
              <a:ext cx="5882021" cy="4855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2" name="Google Shape;972;p18"/>
            <p:cNvPicPr preferRelativeResize="0"/>
            <p:nvPr/>
          </p:nvPicPr>
          <p:blipFill>
            <a:blip r:embed="rId6">
              <a:alphaModFix amt="58000"/>
            </a:blip>
            <a:stretch>
              <a:fillRect/>
            </a:stretch>
          </p:blipFill>
          <p:spPr>
            <a:xfrm rot="10599510">
              <a:off x="-546556" y="1325195"/>
              <a:ext cx="1787179" cy="428736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3" name="Google Shape;973;p18"/>
            <p:cNvPicPr preferRelativeResize="0"/>
            <p:nvPr/>
          </p:nvPicPr>
          <p:blipFill>
            <a:blip r:embed="rId7">
              <a:alphaModFix amt="45000"/>
            </a:blip>
            <a:stretch>
              <a:fillRect/>
            </a:stretch>
          </p:blipFill>
          <p:spPr>
            <a:xfrm rot="380280">
              <a:off x="6197600" y="3797979"/>
              <a:ext cx="8158655" cy="3038274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4" name="Google Shape;974;p18"/>
          <p:cNvSpPr txBox="1">
            <a:spLocks noGrp="1"/>
          </p:cNvSpPr>
          <p:nvPr>
            <p:ph type="title"/>
          </p:nvPr>
        </p:nvSpPr>
        <p:spPr>
          <a:xfrm>
            <a:off x="2290050" y="3076083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75" name="Google Shape;975;p18"/>
          <p:cNvSpPr txBox="1">
            <a:spLocks noGrp="1"/>
          </p:cNvSpPr>
          <p:nvPr>
            <p:ph type="subTitle" idx="1"/>
          </p:nvPr>
        </p:nvSpPr>
        <p:spPr>
          <a:xfrm>
            <a:off x="1605150" y="1547033"/>
            <a:ext cx="5933700" cy="180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" name="Google Shape;976;p18"/>
          <p:cNvGrpSpPr/>
          <p:nvPr/>
        </p:nvGrpSpPr>
        <p:grpSpPr>
          <a:xfrm rot="5400065">
            <a:off x="8667137" y="-1129839"/>
            <a:ext cx="1344377" cy="1995312"/>
            <a:chOff x="272875" y="1527563"/>
            <a:chExt cx="255950" cy="455000"/>
          </a:xfrm>
        </p:grpSpPr>
        <p:sp>
          <p:nvSpPr>
            <p:cNvPr id="977" name="Google Shape;977;p18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8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8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8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8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8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8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8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18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8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8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8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8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8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8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8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8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8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8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8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8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8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8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8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8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8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8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8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8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8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8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8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8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8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8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2" name="Google Shape;1012;p18"/>
          <p:cNvSpPr/>
          <p:nvPr/>
        </p:nvSpPr>
        <p:spPr>
          <a:xfrm rot="-7373435">
            <a:off x="-1518218" y="3027895"/>
            <a:ext cx="2265005" cy="216576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83772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9" name="Google Shape;1759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248590" y="2532214"/>
            <a:ext cx="4232748" cy="1576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0" name="Google Shape;1760;p30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1738310" y="4081814"/>
            <a:ext cx="4232748" cy="1576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1" name="Google Shape;1761;p30"/>
          <p:cNvPicPr preferRelativeResize="0"/>
          <p:nvPr/>
        </p:nvPicPr>
        <p:blipFill>
          <a:blip r:embed="rId3">
            <a:alphaModFix amt="76000"/>
          </a:blip>
          <a:stretch>
            <a:fillRect/>
          </a:stretch>
        </p:blipFill>
        <p:spPr>
          <a:xfrm rot="2453973">
            <a:off x="6716115" y="-248136"/>
            <a:ext cx="4232748" cy="1576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2" name="Google Shape;1762;p30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1630988" y="143888"/>
            <a:ext cx="5882026" cy="48557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3" name="Google Shape;1763;p30"/>
          <p:cNvGrpSpPr/>
          <p:nvPr/>
        </p:nvGrpSpPr>
        <p:grpSpPr>
          <a:xfrm rot="-2700000">
            <a:off x="167955" y="3080962"/>
            <a:ext cx="1344349" cy="2469678"/>
            <a:chOff x="272875" y="1419395"/>
            <a:chExt cx="255950" cy="563168"/>
          </a:xfrm>
        </p:grpSpPr>
        <p:sp>
          <p:nvSpPr>
            <p:cNvPr id="1764" name="Google Shape;1764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0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0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0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0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0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0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9" name="Google Shape;1799;p30"/>
          <p:cNvGrpSpPr/>
          <p:nvPr/>
        </p:nvGrpSpPr>
        <p:grpSpPr>
          <a:xfrm rot="-2700000">
            <a:off x="8026513" y="-183341"/>
            <a:ext cx="1344349" cy="1995327"/>
            <a:chOff x="272875" y="1527563"/>
            <a:chExt cx="255950" cy="455000"/>
          </a:xfrm>
        </p:grpSpPr>
        <p:sp>
          <p:nvSpPr>
            <p:cNvPr id="1800" name="Google Shape;1800;p30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0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0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0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0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0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0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0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0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0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0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0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0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0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0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0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0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0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0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0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0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0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0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0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0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0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0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0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0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0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0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0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0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0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0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5" name="Google Shape;1835;p30"/>
          <p:cNvSpPr txBox="1">
            <a:spLocks noGrp="1"/>
          </p:cNvSpPr>
          <p:nvPr>
            <p:ph type="ctrTitle"/>
          </p:nvPr>
        </p:nvSpPr>
        <p:spPr>
          <a:xfrm>
            <a:off x="720000" y="540000"/>
            <a:ext cx="7704000" cy="135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836" name="Google Shape;1836;p30"/>
          <p:cNvSpPr txBox="1">
            <a:spLocks noGrp="1"/>
          </p:cNvSpPr>
          <p:nvPr>
            <p:ph type="subTitle" idx="1"/>
          </p:nvPr>
        </p:nvSpPr>
        <p:spPr>
          <a:xfrm>
            <a:off x="720000" y="2603948"/>
            <a:ext cx="7704000" cy="9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837" name="Google Shape;1837;p30"/>
          <p:cNvSpPr txBox="1"/>
          <p:nvPr/>
        </p:nvSpPr>
        <p:spPr>
          <a:xfrm>
            <a:off x="2646000" y="3628979"/>
            <a:ext cx="3852000" cy="6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CREDITS: This presentation template was created</a:t>
            </a:r>
            <a:r>
              <a:rPr lang="en" sz="1200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200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200">
                <a:solidFill>
                  <a:schemeClr val="dk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including icons</a:t>
            </a:r>
            <a:r>
              <a:rPr lang="en" sz="1200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200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i</a:t>
            </a:r>
            <a:r>
              <a:rPr lang="en" sz="1200">
                <a:solidFill>
                  <a:schemeClr val="dk2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nfographics &amp; images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by Freepik</a:t>
            </a:r>
            <a:r>
              <a:rPr lang="en" sz="1200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200" b="1">
              <a:solidFill>
                <a:schemeClr val="dk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1838" name="Google Shape;1838;p30"/>
          <p:cNvSpPr/>
          <p:nvPr/>
        </p:nvSpPr>
        <p:spPr>
          <a:xfrm>
            <a:off x="5570568" y="-2413037"/>
            <a:ext cx="4624024" cy="725696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80638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1" name="Google Shape;771;p1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8456486" flipH="1">
            <a:off x="7252441" y="4177105"/>
            <a:ext cx="3297389" cy="227663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2" name="Google Shape;772;p15"/>
          <p:cNvGrpSpPr/>
          <p:nvPr/>
        </p:nvGrpSpPr>
        <p:grpSpPr>
          <a:xfrm rot="2700046">
            <a:off x="8023488" y="3760130"/>
            <a:ext cx="1344367" cy="1995327"/>
            <a:chOff x="272875" y="1527563"/>
            <a:chExt cx="255950" cy="455000"/>
          </a:xfrm>
        </p:grpSpPr>
        <p:sp>
          <p:nvSpPr>
            <p:cNvPr id="773" name="Google Shape;773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08" name="Google Shape;808;p1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7609918" y="-1097658"/>
            <a:ext cx="2894870" cy="2593321"/>
          </a:xfrm>
          <a:prstGeom prst="rect">
            <a:avLst/>
          </a:prstGeom>
          <a:noFill/>
          <a:ln>
            <a:noFill/>
          </a:ln>
        </p:spPr>
      </p:pic>
      <p:pic>
        <p:nvPicPr>
          <p:cNvPr id="809" name="Google Shape;809;p1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9663874">
            <a:off x="-3354179" y="-1777728"/>
            <a:ext cx="7605805" cy="283238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" name="Google Shape;810;p15"/>
          <p:cNvGrpSpPr/>
          <p:nvPr/>
        </p:nvGrpSpPr>
        <p:grpSpPr>
          <a:xfrm rot="-7181356">
            <a:off x="474922" y="-1462434"/>
            <a:ext cx="1344356" cy="2469645"/>
            <a:chOff x="272875" y="1419395"/>
            <a:chExt cx="255950" cy="563168"/>
          </a:xfrm>
        </p:grpSpPr>
        <p:sp>
          <p:nvSpPr>
            <p:cNvPr id="811" name="Google Shape;811;p1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5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5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5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5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5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5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" name="Google Shape;846;p15"/>
          <p:cNvSpPr/>
          <p:nvPr/>
        </p:nvSpPr>
        <p:spPr>
          <a:xfrm rot="3011561">
            <a:off x="8384437" y="-796490"/>
            <a:ext cx="1345837" cy="128686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" name="Google Shape;847;p15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67576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5"/>
          <p:cNvSpPr txBox="1">
            <a:spLocks noGrp="1"/>
          </p:cNvSpPr>
          <p:nvPr>
            <p:ph type="subTitle" idx="1"/>
          </p:nvPr>
        </p:nvSpPr>
        <p:spPr>
          <a:xfrm>
            <a:off x="1944337" y="3168343"/>
            <a:ext cx="1532400" cy="47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4" name="Google Shape;214;p5"/>
          <p:cNvSpPr txBox="1">
            <a:spLocks noGrp="1"/>
          </p:cNvSpPr>
          <p:nvPr>
            <p:ph type="subTitle" idx="2"/>
          </p:nvPr>
        </p:nvSpPr>
        <p:spPr>
          <a:xfrm>
            <a:off x="1381688" y="3559333"/>
            <a:ext cx="2657700" cy="10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5"/>
          <p:cNvSpPr txBox="1">
            <a:spLocks noGrp="1"/>
          </p:cNvSpPr>
          <p:nvPr>
            <p:ph type="subTitle" idx="3"/>
          </p:nvPr>
        </p:nvSpPr>
        <p:spPr>
          <a:xfrm flipH="1">
            <a:off x="5667265" y="3168343"/>
            <a:ext cx="1532400" cy="47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endParaRPr/>
          </a:p>
        </p:txBody>
      </p:sp>
      <p:sp>
        <p:nvSpPr>
          <p:cNvPr id="216" name="Google Shape;216;p5"/>
          <p:cNvSpPr txBox="1">
            <a:spLocks noGrp="1"/>
          </p:cNvSpPr>
          <p:nvPr>
            <p:ph type="subTitle" idx="4"/>
          </p:nvPr>
        </p:nvSpPr>
        <p:spPr>
          <a:xfrm flipH="1">
            <a:off x="5104613" y="3559333"/>
            <a:ext cx="2657700" cy="10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pic>
        <p:nvPicPr>
          <p:cNvPr id="217" name="Google Shape;217;p5"/>
          <p:cNvPicPr preferRelativeResize="0"/>
          <p:nvPr/>
        </p:nvPicPr>
        <p:blipFill>
          <a:blip r:embed="rId2">
            <a:alphaModFix amt="47000"/>
          </a:blip>
          <a:stretch>
            <a:fillRect/>
          </a:stretch>
        </p:blipFill>
        <p:spPr>
          <a:xfrm rot="4139108">
            <a:off x="-1716814" y="3950736"/>
            <a:ext cx="2989903" cy="24682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8" name="Google Shape;218;p5"/>
          <p:cNvGrpSpPr/>
          <p:nvPr/>
        </p:nvGrpSpPr>
        <p:grpSpPr>
          <a:xfrm rot="-987768">
            <a:off x="-414533" y="3230134"/>
            <a:ext cx="1344359" cy="1995308"/>
            <a:chOff x="272875" y="1527563"/>
            <a:chExt cx="255950" cy="455000"/>
          </a:xfrm>
        </p:grpSpPr>
        <p:sp>
          <p:nvSpPr>
            <p:cNvPr id="219" name="Google Shape;21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54" name="Google Shape;254;p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197527" flipH="1">
            <a:off x="8254668" y="3888189"/>
            <a:ext cx="2894871" cy="2593322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" name="Google Shape;255;p5"/>
          <p:cNvPicPr preferRelativeResize="0"/>
          <p:nvPr/>
        </p:nvPicPr>
        <p:blipFill>
          <a:blip r:embed="rId4">
            <a:alphaModFix amt="58000"/>
          </a:blip>
          <a:stretch>
            <a:fillRect/>
          </a:stretch>
        </p:blipFill>
        <p:spPr>
          <a:xfrm rot="-9314708">
            <a:off x="-1515506" y="-1274402"/>
            <a:ext cx="1787180" cy="4287365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5"/>
          <p:cNvPicPr preferRelativeResize="0"/>
          <p:nvPr/>
        </p:nvPicPr>
        <p:blipFill>
          <a:blip r:embed="rId5">
            <a:alphaModFix amt="76000"/>
          </a:blip>
          <a:stretch>
            <a:fillRect/>
          </a:stretch>
        </p:blipFill>
        <p:spPr>
          <a:xfrm rot="394092">
            <a:off x="2157624" y="-1359156"/>
            <a:ext cx="5296602" cy="1972438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5"/>
          <p:cNvPicPr preferRelativeResize="0"/>
          <p:nvPr/>
        </p:nvPicPr>
        <p:blipFill>
          <a:blip r:embed="rId6">
            <a:alphaModFix amt="62000"/>
          </a:blip>
          <a:stretch>
            <a:fillRect/>
          </a:stretch>
        </p:blipFill>
        <p:spPr>
          <a:xfrm rot="6551349" flipH="1">
            <a:off x="7493893" y="-756657"/>
            <a:ext cx="2894870" cy="25933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8" name="Google Shape;258;p5"/>
          <p:cNvGrpSpPr/>
          <p:nvPr/>
        </p:nvGrpSpPr>
        <p:grpSpPr>
          <a:xfrm rot="8100046">
            <a:off x="8172668" y="-457651"/>
            <a:ext cx="1344367" cy="1995327"/>
            <a:chOff x="272875" y="1527563"/>
            <a:chExt cx="255950" cy="455000"/>
          </a:xfrm>
        </p:grpSpPr>
        <p:sp>
          <p:nvSpPr>
            <p:cNvPr id="259" name="Google Shape;259;p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4" name="Google Shape;294;p5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295" name="Google Shape;295;p5"/>
          <p:cNvSpPr/>
          <p:nvPr/>
        </p:nvSpPr>
        <p:spPr>
          <a:xfrm rot="-6477098" flipH="1">
            <a:off x="-3963735" y="-3524095"/>
            <a:ext cx="4623929" cy="7256942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5"/>
          <p:cNvSpPr/>
          <p:nvPr/>
        </p:nvSpPr>
        <p:spPr>
          <a:xfrm rot="-7689947">
            <a:off x="8072325" y="4598041"/>
            <a:ext cx="2264989" cy="2165745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8" name="Google Shape;668;p1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1538275" flipH="1">
            <a:off x="-1241959" y="-985041"/>
            <a:ext cx="3297390" cy="2276635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13"/>
          <p:cNvSpPr/>
          <p:nvPr/>
        </p:nvSpPr>
        <p:spPr>
          <a:xfrm rot="3011561">
            <a:off x="8474812" y="4330185"/>
            <a:ext cx="1345837" cy="1286867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0" name="Google Shape;670;p13"/>
          <p:cNvGrpSpPr/>
          <p:nvPr/>
        </p:nvGrpSpPr>
        <p:grpSpPr>
          <a:xfrm rot="3559955">
            <a:off x="-42012" y="-631342"/>
            <a:ext cx="1344348" cy="1995332"/>
            <a:chOff x="272875" y="1527563"/>
            <a:chExt cx="255950" cy="455000"/>
          </a:xfrm>
        </p:grpSpPr>
        <p:sp>
          <p:nvSpPr>
            <p:cNvPr id="671" name="Google Shape;671;p1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06" name="Google Shape;706;p1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024386">
            <a:off x="7156213" y="-1143378"/>
            <a:ext cx="2894879" cy="2593329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" name="Google Shape;707;p13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-7120613" flipH="1">
            <a:off x="5305666" y="-1758350"/>
            <a:ext cx="2894876" cy="2593327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13"/>
          <p:cNvSpPr txBox="1">
            <a:spLocks noGrp="1"/>
          </p:cNvSpPr>
          <p:nvPr>
            <p:ph type="title" hasCustomPrompt="1"/>
          </p:nvPr>
        </p:nvSpPr>
        <p:spPr>
          <a:xfrm>
            <a:off x="3170031" y="3417401"/>
            <a:ext cx="1036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09" name="Google Shape;709;p13"/>
          <p:cNvSpPr txBox="1">
            <a:spLocks noGrp="1"/>
          </p:cNvSpPr>
          <p:nvPr>
            <p:ph type="title" idx="2" hasCustomPrompt="1"/>
          </p:nvPr>
        </p:nvSpPr>
        <p:spPr>
          <a:xfrm>
            <a:off x="5686543" y="3417401"/>
            <a:ext cx="1036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0" name="Google Shape;710;p13"/>
          <p:cNvSpPr txBox="1">
            <a:spLocks noGrp="1"/>
          </p:cNvSpPr>
          <p:nvPr>
            <p:ph type="title" idx="3" hasCustomPrompt="1"/>
          </p:nvPr>
        </p:nvSpPr>
        <p:spPr>
          <a:xfrm>
            <a:off x="5697526" y="1667000"/>
            <a:ext cx="1036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1" name="Google Shape;711;p13"/>
          <p:cNvSpPr txBox="1">
            <a:spLocks noGrp="1"/>
          </p:cNvSpPr>
          <p:nvPr>
            <p:ph type="title" idx="4" hasCustomPrompt="1"/>
          </p:nvPr>
        </p:nvSpPr>
        <p:spPr>
          <a:xfrm>
            <a:off x="637282" y="3444201"/>
            <a:ext cx="1036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2" name="Google Shape;712;p13"/>
          <p:cNvSpPr txBox="1">
            <a:spLocks noGrp="1"/>
          </p:cNvSpPr>
          <p:nvPr>
            <p:ph type="title" idx="5" hasCustomPrompt="1"/>
          </p:nvPr>
        </p:nvSpPr>
        <p:spPr>
          <a:xfrm>
            <a:off x="637282" y="1667000"/>
            <a:ext cx="1036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3" name="Google Shape;713;p13"/>
          <p:cNvSpPr txBox="1">
            <a:spLocks noGrp="1"/>
          </p:cNvSpPr>
          <p:nvPr>
            <p:ph type="title" idx="6" hasCustomPrompt="1"/>
          </p:nvPr>
        </p:nvSpPr>
        <p:spPr>
          <a:xfrm>
            <a:off x="3170031" y="1667000"/>
            <a:ext cx="10368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714" name="Google Shape;714;p13"/>
          <p:cNvSpPr txBox="1">
            <a:spLocks noGrp="1"/>
          </p:cNvSpPr>
          <p:nvPr>
            <p:ph type="ctrTitle" idx="7"/>
          </p:nvPr>
        </p:nvSpPr>
        <p:spPr>
          <a:xfrm>
            <a:off x="4160248" y="3267400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15" name="Google Shape;715;p13"/>
          <p:cNvSpPr txBox="1">
            <a:spLocks noGrp="1"/>
          </p:cNvSpPr>
          <p:nvPr>
            <p:ph type="subTitle" idx="1"/>
          </p:nvPr>
        </p:nvSpPr>
        <p:spPr>
          <a:xfrm>
            <a:off x="4160247" y="3572896"/>
            <a:ext cx="1821000" cy="81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" name="Google Shape;716;p13"/>
          <p:cNvSpPr txBox="1">
            <a:spLocks noGrp="1"/>
          </p:cNvSpPr>
          <p:nvPr>
            <p:ph type="ctrTitle" idx="8"/>
          </p:nvPr>
        </p:nvSpPr>
        <p:spPr>
          <a:xfrm>
            <a:off x="6688381" y="3267400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17" name="Google Shape;717;p13"/>
          <p:cNvSpPr txBox="1">
            <a:spLocks noGrp="1"/>
          </p:cNvSpPr>
          <p:nvPr>
            <p:ph type="subTitle" idx="9"/>
          </p:nvPr>
        </p:nvSpPr>
        <p:spPr>
          <a:xfrm>
            <a:off x="6688378" y="3572896"/>
            <a:ext cx="1821000" cy="81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3"/>
          <p:cNvSpPr/>
          <p:nvPr/>
        </p:nvSpPr>
        <p:spPr>
          <a:xfrm>
            <a:off x="1150175" y="2700900"/>
            <a:ext cx="2525" cy="25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719" name="Google Shape;719;p13"/>
          <p:cNvSpPr txBox="1">
            <a:spLocks noGrp="1"/>
          </p:cNvSpPr>
          <p:nvPr>
            <p:ph type="ctrTitle" idx="13"/>
          </p:nvPr>
        </p:nvSpPr>
        <p:spPr>
          <a:xfrm>
            <a:off x="6688650" y="1490050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20" name="Google Shape;720;p13"/>
          <p:cNvSpPr txBox="1">
            <a:spLocks noGrp="1"/>
          </p:cNvSpPr>
          <p:nvPr>
            <p:ph type="subTitle" idx="14"/>
          </p:nvPr>
        </p:nvSpPr>
        <p:spPr>
          <a:xfrm>
            <a:off x="6688665" y="1791550"/>
            <a:ext cx="18210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3"/>
          <p:cNvSpPr txBox="1">
            <a:spLocks noGrp="1"/>
          </p:cNvSpPr>
          <p:nvPr>
            <p:ph type="ctrTitle" idx="15"/>
          </p:nvPr>
        </p:nvSpPr>
        <p:spPr>
          <a:xfrm>
            <a:off x="1622668" y="3267400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22" name="Google Shape;722;p13"/>
          <p:cNvSpPr txBox="1">
            <a:spLocks noGrp="1"/>
          </p:cNvSpPr>
          <p:nvPr>
            <p:ph type="subTitle" idx="16"/>
          </p:nvPr>
        </p:nvSpPr>
        <p:spPr>
          <a:xfrm>
            <a:off x="1622669" y="3572896"/>
            <a:ext cx="1821000" cy="81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" name="Google Shape;723;p13"/>
          <p:cNvSpPr txBox="1">
            <a:spLocks noGrp="1"/>
          </p:cNvSpPr>
          <p:nvPr>
            <p:ph type="ctrTitle" idx="17"/>
          </p:nvPr>
        </p:nvSpPr>
        <p:spPr>
          <a:xfrm>
            <a:off x="1622668" y="1490050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24" name="Google Shape;724;p13"/>
          <p:cNvSpPr txBox="1">
            <a:spLocks noGrp="1"/>
          </p:cNvSpPr>
          <p:nvPr>
            <p:ph type="subTitle" idx="18"/>
          </p:nvPr>
        </p:nvSpPr>
        <p:spPr>
          <a:xfrm>
            <a:off x="1622669" y="1791550"/>
            <a:ext cx="18210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" name="Google Shape;725;p13"/>
          <p:cNvSpPr txBox="1">
            <a:spLocks noGrp="1"/>
          </p:cNvSpPr>
          <p:nvPr>
            <p:ph type="ctrTitle" idx="19"/>
          </p:nvPr>
        </p:nvSpPr>
        <p:spPr>
          <a:xfrm>
            <a:off x="4160243" y="1490050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26" name="Google Shape;726;p13"/>
          <p:cNvSpPr txBox="1">
            <a:spLocks noGrp="1"/>
          </p:cNvSpPr>
          <p:nvPr>
            <p:ph type="subTitle" idx="20"/>
          </p:nvPr>
        </p:nvSpPr>
        <p:spPr>
          <a:xfrm>
            <a:off x="4160258" y="1791550"/>
            <a:ext cx="18210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13"/>
          <p:cNvSpPr txBox="1">
            <a:spLocks noGrp="1"/>
          </p:cNvSpPr>
          <p:nvPr>
            <p:ph type="ctrTitle" idx="21"/>
          </p:nvPr>
        </p:nvSpPr>
        <p:spPr>
          <a:xfrm>
            <a:off x="720000" y="342524"/>
            <a:ext cx="77040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5">
    <p:spTree>
      <p:nvGrpSpPr>
        <p:cNvPr id="1" name="Shape 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0" name="Google Shape;1840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1248590" y="2532214"/>
            <a:ext cx="4232748" cy="1576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1" name="Google Shape;1841;p31"/>
          <p:cNvPicPr preferRelativeResize="0"/>
          <p:nvPr/>
        </p:nvPicPr>
        <p:blipFill>
          <a:blip r:embed="rId2">
            <a:alphaModFix amt="76000"/>
          </a:blip>
          <a:stretch>
            <a:fillRect/>
          </a:stretch>
        </p:blipFill>
        <p:spPr>
          <a:xfrm rot="2453973">
            <a:off x="-1738310" y="4081814"/>
            <a:ext cx="4232748" cy="1576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2" name="Google Shape;1842;p31"/>
          <p:cNvPicPr preferRelativeResize="0"/>
          <p:nvPr/>
        </p:nvPicPr>
        <p:blipFill>
          <a:blip r:embed="rId3">
            <a:alphaModFix amt="76000"/>
          </a:blip>
          <a:stretch>
            <a:fillRect/>
          </a:stretch>
        </p:blipFill>
        <p:spPr>
          <a:xfrm rot="2453973">
            <a:off x="6716115" y="-248136"/>
            <a:ext cx="4232748" cy="15762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3" name="Google Shape;1843;p31"/>
          <p:cNvPicPr preferRelativeResize="0"/>
          <p:nvPr/>
        </p:nvPicPr>
        <p:blipFill>
          <a:blip r:embed="rId4">
            <a:alphaModFix amt="47000"/>
          </a:blip>
          <a:stretch>
            <a:fillRect/>
          </a:stretch>
        </p:blipFill>
        <p:spPr>
          <a:xfrm rot="10800000">
            <a:off x="1630988" y="143888"/>
            <a:ext cx="5882026" cy="48557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44" name="Google Shape;1844;p31"/>
          <p:cNvGrpSpPr/>
          <p:nvPr/>
        </p:nvGrpSpPr>
        <p:grpSpPr>
          <a:xfrm rot="-2700000">
            <a:off x="167955" y="3080962"/>
            <a:ext cx="1344349" cy="2469678"/>
            <a:chOff x="272875" y="1419395"/>
            <a:chExt cx="255950" cy="563168"/>
          </a:xfrm>
        </p:grpSpPr>
        <p:sp>
          <p:nvSpPr>
            <p:cNvPr id="1845" name="Google Shape;1845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1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1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0" name="Google Shape;1880;p31"/>
          <p:cNvGrpSpPr/>
          <p:nvPr/>
        </p:nvGrpSpPr>
        <p:grpSpPr>
          <a:xfrm rot="-2700000">
            <a:off x="8026513" y="-183341"/>
            <a:ext cx="1344349" cy="1995327"/>
            <a:chOff x="272875" y="1527563"/>
            <a:chExt cx="255950" cy="455000"/>
          </a:xfrm>
        </p:grpSpPr>
        <p:sp>
          <p:nvSpPr>
            <p:cNvPr id="1881" name="Google Shape;1881;p31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6" name="Google Shape;1916;p31"/>
          <p:cNvSpPr/>
          <p:nvPr/>
        </p:nvSpPr>
        <p:spPr>
          <a:xfrm>
            <a:off x="5570568" y="-2413037"/>
            <a:ext cx="4624024" cy="725696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5_1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8" name="Google Shape;1918;p32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7705516" y="-598319"/>
            <a:ext cx="3297389" cy="227663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9" name="Google Shape;1919;p32"/>
          <p:cNvGrpSpPr/>
          <p:nvPr/>
        </p:nvGrpSpPr>
        <p:grpSpPr>
          <a:xfrm rot="-987768">
            <a:off x="7751817" y="-266278"/>
            <a:ext cx="1344359" cy="1995308"/>
            <a:chOff x="272875" y="1527563"/>
            <a:chExt cx="255950" cy="455000"/>
          </a:xfrm>
        </p:grpSpPr>
        <p:sp>
          <p:nvSpPr>
            <p:cNvPr id="1920" name="Google Shape;1920;p32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955" name="Google Shape;1955;p32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091107" y="-1133759"/>
            <a:ext cx="2894871" cy="25933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956" name="Google Shape;1956;p32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802621" y="4291783"/>
            <a:ext cx="7605804" cy="2832383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32"/>
          <p:cNvSpPr/>
          <p:nvPr/>
        </p:nvSpPr>
        <p:spPr>
          <a:xfrm rot="9899989">
            <a:off x="-583964" y="4625085"/>
            <a:ext cx="2265015" cy="216577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5_1_1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9" name="Google Shape;1959;p33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-2343514" flipH="1">
            <a:off x="-1166545" y="-1270720"/>
            <a:ext cx="3297389" cy="227663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0" name="Google Shape;1960;p33"/>
          <p:cNvGrpSpPr/>
          <p:nvPr/>
        </p:nvGrpSpPr>
        <p:grpSpPr>
          <a:xfrm rot="-8099954">
            <a:off x="15431" y="-572435"/>
            <a:ext cx="1344367" cy="1995327"/>
            <a:chOff x="272875" y="1527563"/>
            <a:chExt cx="255950" cy="455000"/>
          </a:xfrm>
        </p:grpSpPr>
        <p:sp>
          <p:nvSpPr>
            <p:cNvPr id="1961" name="Google Shape;1961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996" name="Google Shape;1996;p33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5809801" flipH="1">
            <a:off x="7609918" y="-1097658"/>
            <a:ext cx="2894870" cy="2593321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7" name="Google Shape;1997;p33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10754694">
            <a:off x="2497948" y="4487275"/>
            <a:ext cx="7605809" cy="283238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98" name="Google Shape;1998;p33"/>
          <p:cNvGrpSpPr/>
          <p:nvPr/>
        </p:nvGrpSpPr>
        <p:grpSpPr>
          <a:xfrm flipH="1">
            <a:off x="-624375" y="3487614"/>
            <a:ext cx="1344377" cy="2469659"/>
            <a:chOff x="272875" y="1419395"/>
            <a:chExt cx="255950" cy="563168"/>
          </a:xfrm>
        </p:grpSpPr>
        <p:sp>
          <p:nvSpPr>
            <p:cNvPr id="1999" name="Google Shape;1999;p33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369050" y="1615955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90635" y="1582215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38343" y="1487068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360075" y="195388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394558" y="1560904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18850" y="1419395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_1_1_1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5" name="Google Shape;2035;p34"/>
          <p:cNvPicPr preferRelativeResize="0"/>
          <p:nvPr/>
        </p:nvPicPr>
        <p:blipFill>
          <a:blip r:embed="rId2">
            <a:alphaModFix amt="64000"/>
          </a:blip>
          <a:stretch>
            <a:fillRect/>
          </a:stretch>
        </p:blipFill>
        <p:spPr>
          <a:xfrm rot="5400000">
            <a:off x="6963311" y="-630813"/>
            <a:ext cx="3592176" cy="3021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36" name="Google Shape;2036;p34"/>
          <p:cNvPicPr preferRelativeResize="0"/>
          <p:nvPr/>
        </p:nvPicPr>
        <p:blipFill>
          <a:blip r:embed="rId3">
            <a:alphaModFix amt="66000"/>
          </a:blip>
          <a:stretch>
            <a:fillRect/>
          </a:stretch>
        </p:blipFill>
        <p:spPr>
          <a:xfrm rot="1326165" flipH="1">
            <a:off x="-191445" y="4128883"/>
            <a:ext cx="3297389" cy="227663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37" name="Google Shape;2037;p34"/>
          <p:cNvGrpSpPr/>
          <p:nvPr/>
        </p:nvGrpSpPr>
        <p:grpSpPr>
          <a:xfrm rot="-2700000">
            <a:off x="8026513" y="-183341"/>
            <a:ext cx="1344349" cy="1995327"/>
            <a:chOff x="272875" y="1527563"/>
            <a:chExt cx="255950" cy="455000"/>
          </a:xfrm>
        </p:grpSpPr>
        <p:sp>
          <p:nvSpPr>
            <p:cNvPr id="2038" name="Google Shape;2038;p34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4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4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4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4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4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4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4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4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4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4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4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4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4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4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4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4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4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4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4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4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4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4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4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4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4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4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4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4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4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4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4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4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4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4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73" name="Google Shape;2073;p34"/>
          <p:cNvSpPr/>
          <p:nvPr/>
        </p:nvSpPr>
        <p:spPr>
          <a:xfrm>
            <a:off x="4566955" y="-2521549"/>
            <a:ext cx="4624024" cy="7256966"/>
          </a:xfrm>
          <a:custGeom>
            <a:avLst/>
            <a:gdLst/>
            <a:ahLst/>
            <a:cxnLst/>
            <a:rect l="l" t="t" r="r" b="b"/>
            <a:pathLst>
              <a:path w="55812" h="94461" extrusionOk="0">
                <a:moveTo>
                  <a:pt x="36054" y="83719"/>
                </a:moveTo>
                <a:cubicBezTo>
                  <a:pt x="36059" y="85810"/>
                  <a:pt x="36230" y="87883"/>
                  <a:pt x="36585" y="89937"/>
                </a:cubicBezTo>
                <a:cubicBezTo>
                  <a:pt x="36680" y="90449"/>
                  <a:pt x="36775" y="90942"/>
                  <a:pt x="36888" y="91454"/>
                </a:cubicBezTo>
                <a:cubicBezTo>
                  <a:pt x="36926" y="91719"/>
                  <a:pt x="37002" y="91984"/>
                  <a:pt x="37059" y="92250"/>
                </a:cubicBezTo>
                <a:cubicBezTo>
                  <a:pt x="37097" y="92439"/>
                  <a:pt x="37305" y="92856"/>
                  <a:pt x="37211" y="93046"/>
                </a:cubicBezTo>
                <a:cubicBezTo>
                  <a:pt x="37154" y="93160"/>
                  <a:pt x="36831" y="93255"/>
                  <a:pt x="36718" y="93311"/>
                </a:cubicBezTo>
                <a:cubicBezTo>
                  <a:pt x="36509" y="93425"/>
                  <a:pt x="36282" y="93539"/>
                  <a:pt x="36035" y="93634"/>
                </a:cubicBezTo>
                <a:cubicBezTo>
                  <a:pt x="35599" y="93804"/>
                  <a:pt x="35144" y="93937"/>
                  <a:pt x="34689" y="93994"/>
                </a:cubicBezTo>
                <a:cubicBezTo>
                  <a:pt x="34597" y="94004"/>
                  <a:pt x="34505" y="94009"/>
                  <a:pt x="34414" y="94009"/>
                </a:cubicBezTo>
                <a:cubicBezTo>
                  <a:pt x="33623" y="94009"/>
                  <a:pt x="32889" y="93638"/>
                  <a:pt x="32566" y="92856"/>
                </a:cubicBezTo>
                <a:cubicBezTo>
                  <a:pt x="32244" y="92041"/>
                  <a:pt x="32471" y="91093"/>
                  <a:pt x="32756" y="90297"/>
                </a:cubicBezTo>
                <a:cubicBezTo>
                  <a:pt x="33362" y="88572"/>
                  <a:pt x="34234" y="86923"/>
                  <a:pt x="35125" y="85331"/>
                </a:cubicBezTo>
                <a:cubicBezTo>
                  <a:pt x="35426" y="84788"/>
                  <a:pt x="35736" y="84251"/>
                  <a:pt x="36054" y="83719"/>
                </a:cubicBezTo>
                <a:close/>
                <a:moveTo>
                  <a:pt x="43850" y="72899"/>
                </a:moveTo>
                <a:cubicBezTo>
                  <a:pt x="43926" y="74041"/>
                  <a:pt x="43988" y="75183"/>
                  <a:pt x="44035" y="76326"/>
                </a:cubicBezTo>
                <a:cubicBezTo>
                  <a:pt x="44111" y="78487"/>
                  <a:pt x="44149" y="80629"/>
                  <a:pt x="44130" y="82790"/>
                </a:cubicBezTo>
                <a:cubicBezTo>
                  <a:pt x="44111" y="83871"/>
                  <a:pt x="44092" y="84970"/>
                  <a:pt x="44054" y="86051"/>
                </a:cubicBezTo>
                <a:cubicBezTo>
                  <a:pt x="44016" y="87037"/>
                  <a:pt x="44092" y="88117"/>
                  <a:pt x="43864" y="89065"/>
                </a:cubicBezTo>
                <a:cubicBezTo>
                  <a:pt x="43789" y="89463"/>
                  <a:pt x="43599" y="89823"/>
                  <a:pt x="43334" y="90127"/>
                </a:cubicBezTo>
                <a:cubicBezTo>
                  <a:pt x="43194" y="90249"/>
                  <a:pt x="43052" y="90301"/>
                  <a:pt x="42914" y="90301"/>
                </a:cubicBezTo>
                <a:cubicBezTo>
                  <a:pt x="42585" y="90301"/>
                  <a:pt x="42287" y="90001"/>
                  <a:pt x="42139" y="89653"/>
                </a:cubicBezTo>
                <a:cubicBezTo>
                  <a:pt x="41874" y="88970"/>
                  <a:pt x="41760" y="88193"/>
                  <a:pt x="41609" y="87473"/>
                </a:cubicBezTo>
                <a:cubicBezTo>
                  <a:pt x="41324" y="86165"/>
                  <a:pt x="41021" y="84724"/>
                  <a:pt x="40149" y="83643"/>
                </a:cubicBezTo>
                <a:cubicBezTo>
                  <a:pt x="39770" y="83169"/>
                  <a:pt x="39277" y="82809"/>
                  <a:pt x="38708" y="82582"/>
                </a:cubicBezTo>
                <a:cubicBezTo>
                  <a:pt x="38695" y="82577"/>
                  <a:pt x="38683" y="82574"/>
                  <a:pt x="38671" y="82574"/>
                </a:cubicBezTo>
                <a:cubicBezTo>
                  <a:pt x="38594" y="82574"/>
                  <a:pt x="38540" y="82668"/>
                  <a:pt x="38557" y="82733"/>
                </a:cubicBezTo>
                <a:cubicBezTo>
                  <a:pt x="38917" y="84667"/>
                  <a:pt x="39277" y="86601"/>
                  <a:pt x="39618" y="88534"/>
                </a:cubicBezTo>
                <a:lnTo>
                  <a:pt x="40149" y="91397"/>
                </a:lnTo>
                <a:cubicBezTo>
                  <a:pt x="40263" y="92136"/>
                  <a:pt x="40452" y="92875"/>
                  <a:pt x="40187" y="93596"/>
                </a:cubicBezTo>
                <a:cubicBezTo>
                  <a:pt x="40092" y="93861"/>
                  <a:pt x="39921" y="94183"/>
                  <a:pt x="39618" y="94240"/>
                </a:cubicBezTo>
                <a:cubicBezTo>
                  <a:pt x="39604" y="94243"/>
                  <a:pt x="39590" y="94244"/>
                  <a:pt x="39576" y="94244"/>
                </a:cubicBezTo>
                <a:cubicBezTo>
                  <a:pt x="39294" y="94244"/>
                  <a:pt x="39081" y="93717"/>
                  <a:pt x="38955" y="93482"/>
                </a:cubicBezTo>
                <a:cubicBezTo>
                  <a:pt x="38670" y="92856"/>
                  <a:pt x="38462" y="92193"/>
                  <a:pt x="38348" y="91511"/>
                </a:cubicBezTo>
                <a:cubicBezTo>
                  <a:pt x="38083" y="90146"/>
                  <a:pt x="38045" y="88762"/>
                  <a:pt x="37855" y="87397"/>
                </a:cubicBezTo>
                <a:cubicBezTo>
                  <a:pt x="37647" y="85994"/>
                  <a:pt x="37230" y="84610"/>
                  <a:pt x="36244" y="83549"/>
                </a:cubicBezTo>
                <a:cubicBezTo>
                  <a:pt x="36227" y="83526"/>
                  <a:pt x="36203" y="83515"/>
                  <a:pt x="36178" y="83514"/>
                </a:cubicBezTo>
                <a:lnTo>
                  <a:pt x="36178" y="83514"/>
                </a:lnTo>
                <a:cubicBezTo>
                  <a:pt x="38436" y="79777"/>
                  <a:pt x="41102" y="76305"/>
                  <a:pt x="43850" y="72899"/>
                </a:cubicBezTo>
                <a:close/>
                <a:moveTo>
                  <a:pt x="124" y="0"/>
                </a:moveTo>
                <a:cubicBezTo>
                  <a:pt x="60" y="0"/>
                  <a:pt x="1" y="49"/>
                  <a:pt x="36" y="119"/>
                </a:cubicBezTo>
                <a:lnTo>
                  <a:pt x="17" y="119"/>
                </a:lnTo>
                <a:cubicBezTo>
                  <a:pt x="2955" y="8498"/>
                  <a:pt x="5989" y="16839"/>
                  <a:pt x="9135" y="25123"/>
                </a:cubicBezTo>
                <a:cubicBezTo>
                  <a:pt x="9894" y="27152"/>
                  <a:pt x="10671" y="29180"/>
                  <a:pt x="11467" y="31208"/>
                </a:cubicBezTo>
                <a:cubicBezTo>
                  <a:pt x="12168" y="33028"/>
                  <a:pt x="12794" y="34905"/>
                  <a:pt x="13647" y="36649"/>
                </a:cubicBezTo>
                <a:cubicBezTo>
                  <a:pt x="14292" y="37976"/>
                  <a:pt x="15221" y="39246"/>
                  <a:pt x="16623" y="39796"/>
                </a:cubicBezTo>
                <a:cubicBezTo>
                  <a:pt x="17283" y="40054"/>
                  <a:pt x="17979" y="40142"/>
                  <a:pt x="18690" y="40142"/>
                </a:cubicBezTo>
                <a:cubicBezTo>
                  <a:pt x="19959" y="40142"/>
                  <a:pt x="21272" y="39862"/>
                  <a:pt x="22500" y="39777"/>
                </a:cubicBezTo>
                <a:cubicBezTo>
                  <a:pt x="23246" y="39726"/>
                  <a:pt x="23995" y="39701"/>
                  <a:pt x="24747" y="39701"/>
                </a:cubicBezTo>
                <a:cubicBezTo>
                  <a:pt x="26249" y="39701"/>
                  <a:pt x="27757" y="39802"/>
                  <a:pt x="29249" y="40004"/>
                </a:cubicBezTo>
                <a:cubicBezTo>
                  <a:pt x="31106" y="40270"/>
                  <a:pt x="33021" y="40668"/>
                  <a:pt x="34727" y="41502"/>
                </a:cubicBezTo>
                <a:cubicBezTo>
                  <a:pt x="36433" y="42317"/>
                  <a:pt x="37836" y="43682"/>
                  <a:pt x="38708" y="45350"/>
                </a:cubicBezTo>
                <a:cubicBezTo>
                  <a:pt x="39580" y="46981"/>
                  <a:pt x="40054" y="48782"/>
                  <a:pt x="40471" y="50545"/>
                </a:cubicBezTo>
                <a:cubicBezTo>
                  <a:pt x="42179" y="57664"/>
                  <a:pt x="43282" y="64918"/>
                  <a:pt x="43803" y="72216"/>
                </a:cubicBezTo>
                <a:lnTo>
                  <a:pt x="43803" y="72216"/>
                </a:lnTo>
                <a:cubicBezTo>
                  <a:pt x="43494" y="72599"/>
                  <a:pt x="43186" y="72983"/>
                  <a:pt x="42879" y="73369"/>
                </a:cubicBezTo>
                <a:cubicBezTo>
                  <a:pt x="40831" y="75966"/>
                  <a:pt x="38822" y="78601"/>
                  <a:pt x="37021" y="81387"/>
                </a:cubicBezTo>
                <a:cubicBezTo>
                  <a:pt x="35277" y="84098"/>
                  <a:pt x="33571" y="87018"/>
                  <a:pt x="32471" y="90070"/>
                </a:cubicBezTo>
                <a:cubicBezTo>
                  <a:pt x="31997" y="91359"/>
                  <a:pt x="31770" y="93198"/>
                  <a:pt x="33154" y="94013"/>
                </a:cubicBezTo>
                <a:cubicBezTo>
                  <a:pt x="33534" y="94235"/>
                  <a:pt x="33946" y="94326"/>
                  <a:pt x="34367" y="94326"/>
                </a:cubicBezTo>
                <a:cubicBezTo>
                  <a:pt x="35456" y="94326"/>
                  <a:pt x="36609" y="93717"/>
                  <a:pt x="37457" y="93198"/>
                </a:cubicBezTo>
                <a:cubicBezTo>
                  <a:pt x="37514" y="93160"/>
                  <a:pt x="37533" y="93103"/>
                  <a:pt x="37514" y="93046"/>
                </a:cubicBezTo>
                <a:cubicBezTo>
                  <a:pt x="36725" y="90076"/>
                  <a:pt x="36309" y="87016"/>
                  <a:pt x="36300" y="83937"/>
                </a:cubicBezTo>
                <a:lnTo>
                  <a:pt x="36300" y="83937"/>
                </a:lnTo>
                <a:cubicBezTo>
                  <a:pt x="38208" y="86250"/>
                  <a:pt x="37579" y="89653"/>
                  <a:pt x="38348" y="92383"/>
                </a:cubicBezTo>
                <a:cubicBezTo>
                  <a:pt x="38500" y="93065"/>
                  <a:pt x="38803" y="93710"/>
                  <a:pt x="39201" y="94297"/>
                </a:cubicBezTo>
                <a:cubicBezTo>
                  <a:pt x="39289" y="94413"/>
                  <a:pt x="39407" y="94460"/>
                  <a:pt x="39532" y="94460"/>
                </a:cubicBezTo>
                <a:cubicBezTo>
                  <a:pt x="39756" y="94460"/>
                  <a:pt x="40003" y="94309"/>
                  <a:pt x="40149" y="94127"/>
                </a:cubicBezTo>
                <a:cubicBezTo>
                  <a:pt x="40490" y="93728"/>
                  <a:pt x="40566" y="93103"/>
                  <a:pt x="40547" y="92591"/>
                </a:cubicBezTo>
                <a:cubicBezTo>
                  <a:pt x="40509" y="91681"/>
                  <a:pt x="40244" y="90752"/>
                  <a:pt x="40092" y="89861"/>
                </a:cubicBezTo>
                <a:cubicBezTo>
                  <a:pt x="39670" y="87551"/>
                  <a:pt x="39266" y="85241"/>
                  <a:pt x="38846" y="82914"/>
                </a:cubicBezTo>
                <a:lnTo>
                  <a:pt x="38846" y="82914"/>
                </a:lnTo>
                <a:cubicBezTo>
                  <a:pt x="40217" y="83575"/>
                  <a:pt x="40753" y="85091"/>
                  <a:pt x="41116" y="86487"/>
                </a:cubicBezTo>
                <a:cubicBezTo>
                  <a:pt x="41305" y="87245"/>
                  <a:pt x="41438" y="88022"/>
                  <a:pt x="41628" y="88781"/>
                </a:cubicBezTo>
                <a:cubicBezTo>
                  <a:pt x="41760" y="89349"/>
                  <a:pt x="41874" y="90146"/>
                  <a:pt x="42443" y="90468"/>
                </a:cubicBezTo>
                <a:cubicBezTo>
                  <a:pt x="42589" y="90550"/>
                  <a:pt x="42735" y="90587"/>
                  <a:pt x="42876" y="90587"/>
                </a:cubicBezTo>
                <a:cubicBezTo>
                  <a:pt x="43193" y="90587"/>
                  <a:pt x="43484" y="90402"/>
                  <a:pt x="43694" y="90127"/>
                </a:cubicBezTo>
                <a:cubicBezTo>
                  <a:pt x="44168" y="89539"/>
                  <a:pt x="44225" y="88781"/>
                  <a:pt x="44263" y="88060"/>
                </a:cubicBezTo>
                <a:cubicBezTo>
                  <a:pt x="44376" y="85842"/>
                  <a:pt x="44433" y="83624"/>
                  <a:pt x="44433" y="81425"/>
                </a:cubicBezTo>
                <a:cubicBezTo>
                  <a:pt x="44433" y="78462"/>
                  <a:pt x="44333" y="75502"/>
                  <a:pt x="44134" y="72549"/>
                </a:cubicBezTo>
                <a:lnTo>
                  <a:pt x="44134" y="72549"/>
                </a:lnTo>
                <a:cubicBezTo>
                  <a:pt x="45525" y="70831"/>
                  <a:pt x="46934" y="69129"/>
                  <a:pt x="48319" y="67416"/>
                </a:cubicBezTo>
                <a:cubicBezTo>
                  <a:pt x="50916" y="64213"/>
                  <a:pt x="53457" y="60952"/>
                  <a:pt x="55694" y="57464"/>
                </a:cubicBezTo>
                <a:cubicBezTo>
                  <a:pt x="55812" y="57293"/>
                  <a:pt x="55657" y="57122"/>
                  <a:pt x="55493" y="57122"/>
                </a:cubicBezTo>
                <a:cubicBezTo>
                  <a:pt x="55421" y="57122"/>
                  <a:pt x="55348" y="57155"/>
                  <a:pt x="55295" y="57236"/>
                </a:cubicBezTo>
                <a:cubicBezTo>
                  <a:pt x="51966" y="62402"/>
                  <a:pt x="47953" y="67087"/>
                  <a:pt x="44086" y="71866"/>
                </a:cubicBezTo>
                <a:lnTo>
                  <a:pt x="44086" y="71866"/>
                </a:lnTo>
                <a:cubicBezTo>
                  <a:pt x="43682" y="66321"/>
                  <a:pt x="42926" y="60806"/>
                  <a:pt x="41817" y="55360"/>
                </a:cubicBezTo>
                <a:cubicBezTo>
                  <a:pt x="41400" y="53255"/>
                  <a:pt x="40945" y="51132"/>
                  <a:pt x="40376" y="49066"/>
                </a:cubicBezTo>
                <a:cubicBezTo>
                  <a:pt x="39921" y="47379"/>
                  <a:pt x="39315" y="45673"/>
                  <a:pt x="38310" y="44213"/>
                </a:cubicBezTo>
                <a:cubicBezTo>
                  <a:pt x="36130" y="41104"/>
                  <a:pt x="32301" y="40175"/>
                  <a:pt x="28737" y="39739"/>
                </a:cubicBezTo>
                <a:cubicBezTo>
                  <a:pt x="27406" y="39567"/>
                  <a:pt x="26076" y="39485"/>
                  <a:pt x="24745" y="39485"/>
                </a:cubicBezTo>
                <a:cubicBezTo>
                  <a:pt x="23877" y="39485"/>
                  <a:pt x="23008" y="39520"/>
                  <a:pt x="22140" y="39587"/>
                </a:cubicBezTo>
                <a:cubicBezTo>
                  <a:pt x="21041" y="39680"/>
                  <a:pt x="19854" y="39911"/>
                  <a:pt x="18707" y="39911"/>
                </a:cubicBezTo>
                <a:cubicBezTo>
                  <a:pt x="17736" y="39911"/>
                  <a:pt x="16794" y="39745"/>
                  <a:pt x="15960" y="39189"/>
                </a:cubicBezTo>
                <a:cubicBezTo>
                  <a:pt x="14519" y="38204"/>
                  <a:pt x="13780" y="36479"/>
                  <a:pt x="13173" y="34924"/>
                </a:cubicBezTo>
                <a:cubicBezTo>
                  <a:pt x="12339" y="32820"/>
                  <a:pt x="11543" y="30735"/>
                  <a:pt x="10728" y="28630"/>
                </a:cubicBezTo>
                <a:cubicBezTo>
                  <a:pt x="7505" y="20194"/>
                  <a:pt x="4377" y="11721"/>
                  <a:pt x="1344" y="3228"/>
                </a:cubicBezTo>
                <a:cubicBezTo>
                  <a:pt x="965" y="2166"/>
                  <a:pt x="586" y="1124"/>
                  <a:pt x="226" y="62"/>
                </a:cubicBezTo>
                <a:cubicBezTo>
                  <a:pt x="204" y="19"/>
                  <a:pt x="163" y="0"/>
                  <a:pt x="124" y="0"/>
                </a:cubicBezTo>
                <a:close/>
              </a:path>
            </a:pathLst>
          </a:custGeom>
          <a:solidFill>
            <a:srgbClr val="1C5F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74" name="Google Shape;2074;p34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7675040">
            <a:off x="2669916" y="-1516164"/>
            <a:ext cx="2894877" cy="259332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5" name="Google Shape;2075;p34"/>
          <p:cNvPicPr preferRelativeResize="0"/>
          <p:nvPr/>
        </p:nvPicPr>
        <p:blipFill>
          <a:blip r:embed="rId5">
            <a:alphaModFix amt="74000"/>
          </a:blip>
          <a:stretch>
            <a:fillRect/>
          </a:stretch>
        </p:blipFill>
        <p:spPr>
          <a:xfrm rot="-9631575" flipH="1">
            <a:off x="-1503235" y="-1230424"/>
            <a:ext cx="2894874" cy="25933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4_1_1_2"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" name="Google Shape;2077;p35"/>
          <p:cNvPicPr preferRelativeResize="0"/>
          <p:nvPr/>
        </p:nvPicPr>
        <p:blipFill>
          <a:blip r:embed="rId2">
            <a:alphaModFix amt="66000"/>
          </a:blip>
          <a:stretch>
            <a:fillRect/>
          </a:stretch>
        </p:blipFill>
        <p:spPr>
          <a:xfrm rot="5399990" flipH="1">
            <a:off x="7705516" y="-598319"/>
            <a:ext cx="3297389" cy="227663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8" name="Google Shape;2078;p35"/>
          <p:cNvGrpSpPr/>
          <p:nvPr/>
        </p:nvGrpSpPr>
        <p:grpSpPr>
          <a:xfrm rot="-987768">
            <a:off x="7751817" y="-266278"/>
            <a:ext cx="1344359" cy="1995308"/>
            <a:chOff x="272875" y="1527563"/>
            <a:chExt cx="255950" cy="455000"/>
          </a:xfrm>
        </p:grpSpPr>
        <p:sp>
          <p:nvSpPr>
            <p:cNvPr id="2079" name="Google Shape;2079;p35"/>
            <p:cNvSpPr/>
            <p:nvPr/>
          </p:nvSpPr>
          <p:spPr>
            <a:xfrm>
              <a:off x="471925" y="1963988"/>
              <a:ext cx="26575" cy="18575"/>
            </a:xfrm>
            <a:custGeom>
              <a:avLst/>
              <a:gdLst/>
              <a:ahLst/>
              <a:cxnLst/>
              <a:rect l="l" t="t" r="r" b="b"/>
              <a:pathLst>
                <a:path w="1063" h="743" extrusionOk="0">
                  <a:moveTo>
                    <a:pt x="724" y="0"/>
                  </a:moveTo>
                  <a:cubicBezTo>
                    <a:pt x="636" y="0"/>
                    <a:pt x="547" y="14"/>
                    <a:pt x="512" y="41"/>
                  </a:cubicBezTo>
                  <a:cubicBezTo>
                    <a:pt x="323" y="230"/>
                    <a:pt x="152" y="420"/>
                    <a:pt x="0" y="628"/>
                  </a:cubicBezTo>
                  <a:lnTo>
                    <a:pt x="57" y="742"/>
                  </a:lnTo>
                  <a:cubicBezTo>
                    <a:pt x="247" y="742"/>
                    <a:pt x="436" y="704"/>
                    <a:pt x="626" y="647"/>
                  </a:cubicBezTo>
                  <a:cubicBezTo>
                    <a:pt x="929" y="496"/>
                    <a:pt x="1062" y="249"/>
                    <a:pt x="948" y="60"/>
                  </a:cubicBezTo>
                  <a:cubicBezTo>
                    <a:pt x="928" y="19"/>
                    <a:pt x="826" y="0"/>
                    <a:pt x="72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5"/>
            <p:cNvSpPr/>
            <p:nvPr/>
          </p:nvSpPr>
          <p:spPr>
            <a:xfrm>
              <a:off x="366725" y="1787738"/>
              <a:ext cx="29875" cy="22300"/>
            </a:xfrm>
            <a:custGeom>
              <a:avLst/>
              <a:gdLst/>
              <a:ahLst/>
              <a:cxnLst/>
              <a:rect l="l" t="t" r="r" b="b"/>
              <a:pathLst>
                <a:path w="1195" h="892" extrusionOk="0">
                  <a:moveTo>
                    <a:pt x="607" y="1"/>
                  </a:moveTo>
                  <a:cubicBezTo>
                    <a:pt x="0" y="1"/>
                    <a:pt x="0" y="892"/>
                    <a:pt x="607" y="892"/>
                  </a:cubicBezTo>
                  <a:cubicBezTo>
                    <a:pt x="1194" y="892"/>
                    <a:pt x="1194" y="1"/>
                    <a:pt x="60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5"/>
            <p:cNvSpPr/>
            <p:nvPr/>
          </p:nvSpPr>
          <p:spPr>
            <a:xfrm>
              <a:off x="380450" y="183561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1"/>
                  </a:moveTo>
                  <a:cubicBezTo>
                    <a:pt x="1" y="38"/>
                    <a:pt x="1" y="323"/>
                    <a:pt x="209" y="342"/>
                  </a:cubicBezTo>
                  <a:cubicBezTo>
                    <a:pt x="399" y="323"/>
                    <a:pt x="399" y="38"/>
                    <a:pt x="209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5"/>
            <p:cNvSpPr/>
            <p:nvPr/>
          </p:nvSpPr>
          <p:spPr>
            <a:xfrm>
              <a:off x="416475" y="1837513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14" y="0"/>
                  </a:moveTo>
                  <a:cubicBezTo>
                    <a:pt x="0" y="19"/>
                    <a:pt x="0" y="171"/>
                    <a:pt x="114" y="190"/>
                  </a:cubicBezTo>
                  <a:cubicBezTo>
                    <a:pt x="228" y="171"/>
                    <a:pt x="228" y="19"/>
                    <a:pt x="11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5"/>
            <p:cNvSpPr/>
            <p:nvPr/>
          </p:nvSpPr>
          <p:spPr>
            <a:xfrm>
              <a:off x="415525" y="1877788"/>
              <a:ext cx="7600" cy="10675"/>
            </a:xfrm>
            <a:custGeom>
              <a:avLst/>
              <a:gdLst/>
              <a:ahLst/>
              <a:cxnLst/>
              <a:rect l="l" t="t" r="r" b="b"/>
              <a:pathLst>
                <a:path w="304" h="427" extrusionOk="0">
                  <a:moveTo>
                    <a:pt x="171" y="1"/>
                  </a:moveTo>
                  <a:cubicBezTo>
                    <a:pt x="133" y="1"/>
                    <a:pt x="95" y="20"/>
                    <a:pt x="76" y="39"/>
                  </a:cubicBezTo>
                  <a:lnTo>
                    <a:pt x="57" y="77"/>
                  </a:lnTo>
                  <a:cubicBezTo>
                    <a:pt x="38" y="95"/>
                    <a:pt x="38" y="114"/>
                    <a:pt x="38" y="133"/>
                  </a:cubicBezTo>
                  <a:lnTo>
                    <a:pt x="20" y="133"/>
                  </a:lnTo>
                  <a:cubicBezTo>
                    <a:pt x="20" y="190"/>
                    <a:pt x="20" y="228"/>
                    <a:pt x="1" y="285"/>
                  </a:cubicBezTo>
                  <a:cubicBezTo>
                    <a:pt x="1" y="304"/>
                    <a:pt x="1" y="323"/>
                    <a:pt x="20" y="342"/>
                  </a:cubicBezTo>
                  <a:cubicBezTo>
                    <a:pt x="20" y="361"/>
                    <a:pt x="38" y="380"/>
                    <a:pt x="38" y="380"/>
                  </a:cubicBezTo>
                  <a:cubicBezTo>
                    <a:pt x="57" y="399"/>
                    <a:pt x="76" y="418"/>
                    <a:pt x="95" y="418"/>
                  </a:cubicBezTo>
                  <a:cubicBezTo>
                    <a:pt x="108" y="418"/>
                    <a:pt x="121" y="426"/>
                    <a:pt x="133" y="426"/>
                  </a:cubicBezTo>
                  <a:cubicBezTo>
                    <a:pt x="140" y="426"/>
                    <a:pt x="146" y="424"/>
                    <a:pt x="152" y="418"/>
                  </a:cubicBezTo>
                  <a:lnTo>
                    <a:pt x="190" y="418"/>
                  </a:lnTo>
                  <a:cubicBezTo>
                    <a:pt x="209" y="418"/>
                    <a:pt x="228" y="418"/>
                    <a:pt x="247" y="399"/>
                  </a:cubicBezTo>
                  <a:cubicBezTo>
                    <a:pt x="285" y="361"/>
                    <a:pt x="285" y="323"/>
                    <a:pt x="285" y="285"/>
                  </a:cubicBezTo>
                  <a:lnTo>
                    <a:pt x="285" y="133"/>
                  </a:lnTo>
                  <a:cubicBezTo>
                    <a:pt x="304" y="114"/>
                    <a:pt x="304" y="95"/>
                    <a:pt x="285" y="95"/>
                  </a:cubicBezTo>
                  <a:cubicBezTo>
                    <a:pt x="285" y="77"/>
                    <a:pt x="285" y="58"/>
                    <a:pt x="266" y="39"/>
                  </a:cubicBezTo>
                  <a:cubicBezTo>
                    <a:pt x="228" y="20"/>
                    <a:pt x="209" y="1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5"/>
            <p:cNvSpPr/>
            <p:nvPr/>
          </p:nvSpPr>
          <p:spPr>
            <a:xfrm>
              <a:off x="432600" y="1937038"/>
              <a:ext cx="10450" cy="8075"/>
            </a:xfrm>
            <a:custGeom>
              <a:avLst/>
              <a:gdLst/>
              <a:ahLst/>
              <a:cxnLst/>
              <a:rect l="l" t="t" r="r" b="b"/>
              <a:pathLst>
                <a:path w="418" h="323" extrusionOk="0">
                  <a:moveTo>
                    <a:pt x="209" y="0"/>
                  </a:moveTo>
                  <a:cubicBezTo>
                    <a:pt x="0" y="0"/>
                    <a:pt x="0" y="323"/>
                    <a:pt x="209" y="323"/>
                  </a:cubicBezTo>
                  <a:cubicBezTo>
                    <a:pt x="417" y="323"/>
                    <a:pt x="417" y="0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5"/>
            <p:cNvSpPr/>
            <p:nvPr/>
          </p:nvSpPr>
          <p:spPr>
            <a:xfrm>
              <a:off x="452025" y="1974938"/>
              <a:ext cx="9500" cy="7150"/>
            </a:xfrm>
            <a:custGeom>
              <a:avLst/>
              <a:gdLst/>
              <a:ahLst/>
              <a:cxnLst/>
              <a:rect l="l" t="t" r="r" b="b"/>
              <a:pathLst>
                <a:path w="380" h="286" extrusionOk="0">
                  <a:moveTo>
                    <a:pt x="190" y="1"/>
                  </a:moveTo>
                  <a:cubicBezTo>
                    <a:pt x="0" y="1"/>
                    <a:pt x="0" y="285"/>
                    <a:pt x="190" y="285"/>
                  </a:cubicBezTo>
                  <a:cubicBezTo>
                    <a:pt x="379" y="285"/>
                    <a:pt x="379" y="1"/>
                    <a:pt x="19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5"/>
            <p:cNvSpPr/>
            <p:nvPr/>
          </p:nvSpPr>
          <p:spPr>
            <a:xfrm>
              <a:off x="472875" y="1918538"/>
              <a:ext cx="19925" cy="15200"/>
            </a:xfrm>
            <a:custGeom>
              <a:avLst/>
              <a:gdLst/>
              <a:ahLst/>
              <a:cxnLst/>
              <a:rect l="l" t="t" r="r" b="b"/>
              <a:pathLst>
                <a:path w="797" h="608" extrusionOk="0">
                  <a:moveTo>
                    <a:pt x="398" y="1"/>
                  </a:moveTo>
                  <a:cubicBezTo>
                    <a:pt x="0" y="1"/>
                    <a:pt x="0" y="608"/>
                    <a:pt x="398" y="608"/>
                  </a:cubicBezTo>
                  <a:cubicBezTo>
                    <a:pt x="797" y="608"/>
                    <a:pt x="797" y="1"/>
                    <a:pt x="398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5"/>
            <p:cNvSpPr/>
            <p:nvPr/>
          </p:nvSpPr>
          <p:spPr>
            <a:xfrm>
              <a:off x="444900" y="1890113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5"/>
                    <a:pt x="323" y="475"/>
                  </a:cubicBezTo>
                  <a:cubicBezTo>
                    <a:pt x="645" y="475"/>
                    <a:pt x="645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5"/>
            <p:cNvSpPr/>
            <p:nvPr/>
          </p:nvSpPr>
          <p:spPr>
            <a:xfrm>
              <a:off x="398475" y="1905288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228" y="0"/>
                  </a:moveTo>
                  <a:cubicBezTo>
                    <a:pt x="0" y="57"/>
                    <a:pt x="0" y="398"/>
                    <a:pt x="228" y="455"/>
                  </a:cubicBezTo>
                  <a:cubicBezTo>
                    <a:pt x="474" y="398"/>
                    <a:pt x="474" y="57"/>
                    <a:pt x="22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5"/>
            <p:cNvSpPr/>
            <p:nvPr/>
          </p:nvSpPr>
          <p:spPr>
            <a:xfrm>
              <a:off x="454400" y="1849363"/>
              <a:ext cx="11850" cy="11400"/>
            </a:xfrm>
            <a:custGeom>
              <a:avLst/>
              <a:gdLst/>
              <a:ahLst/>
              <a:cxnLst/>
              <a:rect l="l" t="t" r="r" b="b"/>
              <a:pathLst>
                <a:path w="474" h="456" extrusionOk="0">
                  <a:moveTo>
                    <a:pt x="246" y="0"/>
                  </a:moveTo>
                  <a:cubicBezTo>
                    <a:pt x="0" y="57"/>
                    <a:pt x="0" y="398"/>
                    <a:pt x="246" y="455"/>
                  </a:cubicBezTo>
                  <a:cubicBezTo>
                    <a:pt x="474" y="398"/>
                    <a:pt x="474" y="57"/>
                    <a:pt x="24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5"/>
            <p:cNvSpPr/>
            <p:nvPr/>
          </p:nvSpPr>
          <p:spPr>
            <a:xfrm>
              <a:off x="428800" y="1830863"/>
              <a:ext cx="14725" cy="11400"/>
            </a:xfrm>
            <a:custGeom>
              <a:avLst/>
              <a:gdLst/>
              <a:ahLst/>
              <a:cxnLst/>
              <a:rect l="l" t="t" r="r" b="b"/>
              <a:pathLst>
                <a:path w="589" h="456" extrusionOk="0">
                  <a:moveTo>
                    <a:pt x="228" y="1"/>
                  </a:moveTo>
                  <a:cubicBezTo>
                    <a:pt x="190" y="1"/>
                    <a:pt x="171" y="1"/>
                    <a:pt x="133" y="20"/>
                  </a:cubicBezTo>
                  <a:cubicBezTo>
                    <a:pt x="114" y="39"/>
                    <a:pt x="76" y="39"/>
                    <a:pt x="57" y="77"/>
                  </a:cubicBezTo>
                  <a:cubicBezTo>
                    <a:pt x="38" y="96"/>
                    <a:pt x="19" y="115"/>
                    <a:pt x="19" y="153"/>
                  </a:cubicBezTo>
                  <a:cubicBezTo>
                    <a:pt x="0" y="172"/>
                    <a:pt x="0" y="209"/>
                    <a:pt x="0" y="228"/>
                  </a:cubicBezTo>
                  <a:lnTo>
                    <a:pt x="0" y="285"/>
                  </a:lnTo>
                  <a:cubicBezTo>
                    <a:pt x="0" y="323"/>
                    <a:pt x="19" y="361"/>
                    <a:pt x="57" y="399"/>
                  </a:cubicBezTo>
                  <a:lnTo>
                    <a:pt x="95" y="437"/>
                  </a:lnTo>
                  <a:cubicBezTo>
                    <a:pt x="133" y="456"/>
                    <a:pt x="171" y="456"/>
                    <a:pt x="209" y="456"/>
                  </a:cubicBezTo>
                  <a:lnTo>
                    <a:pt x="209" y="437"/>
                  </a:lnTo>
                  <a:lnTo>
                    <a:pt x="361" y="437"/>
                  </a:lnTo>
                  <a:cubicBezTo>
                    <a:pt x="398" y="437"/>
                    <a:pt x="417" y="437"/>
                    <a:pt x="455" y="418"/>
                  </a:cubicBezTo>
                  <a:cubicBezTo>
                    <a:pt x="474" y="418"/>
                    <a:pt x="493" y="399"/>
                    <a:pt x="531" y="380"/>
                  </a:cubicBezTo>
                  <a:cubicBezTo>
                    <a:pt x="550" y="361"/>
                    <a:pt x="569" y="342"/>
                    <a:pt x="569" y="304"/>
                  </a:cubicBezTo>
                  <a:cubicBezTo>
                    <a:pt x="588" y="285"/>
                    <a:pt x="588" y="247"/>
                    <a:pt x="588" y="228"/>
                  </a:cubicBezTo>
                  <a:lnTo>
                    <a:pt x="588" y="172"/>
                  </a:lnTo>
                  <a:cubicBezTo>
                    <a:pt x="569" y="134"/>
                    <a:pt x="550" y="96"/>
                    <a:pt x="531" y="58"/>
                  </a:cubicBezTo>
                  <a:lnTo>
                    <a:pt x="493" y="39"/>
                  </a:lnTo>
                  <a:cubicBezTo>
                    <a:pt x="455" y="20"/>
                    <a:pt x="417" y="1"/>
                    <a:pt x="38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5"/>
            <p:cNvSpPr/>
            <p:nvPr/>
          </p:nvSpPr>
          <p:spPr>
            <a:xfrm>
              <a:off x="440175" y="1765463"/>
              <a:ext cx="18025" cy="14725"/>
            </a:xfrm>
            <a:custGeom>
              <a:avLst/>
              <a:gdLst/>
              <a:ahLst/>
              <a:cxnLst/>
              <a:rect l="l" t="t" r="r" b="b"/>
              <a:pathLst>
                <a:path w="721" h="589" extrusionOk="0">
                  <a:moveTo>
                    <a:pt x="361" y="1"/>
                  </a:moveTo>
                  <a:cubicBezTo>
                    <a:pt x="0" y="20"/>
                    <a:pt x="0" y="551"/>
                    <a:pt x="361" y="589"/>
                  </a:cubicBezTo>
                  <a:cubicBezTo>
                    <a:pt x="721" y="551"/>
                    <a:pt x="721" y="20"/>
                    <a:pt x="36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5"/>
            <p:cNvSpPr/>
            <p:nvPr/>
          </p:nvSpPr>
          <p:spPr>
            <a:xfrm>
              <a:off x="385200" y="1777313"/>
              <a:ext cx="15650" cy="13300"/>
            </a:xfrm>
            <a:custGeom>
              <a:avLst/>
              <a:gdLst/>
              <a:ahLst/>
              <a:cxnLst/>
              <a:rect l="l" t="t" r="r" b="b"/>
              <a:pathLst>
                <a:path w="626" h="532" extrusionOk="0">
                  <a:moveTo>
                    <a:pt x="323" y="1"/>
                  </a:moveTo>
                  <a:cubicBezTo>
                    <a:pt x="0" y="39"/>
                    <a:pt x="0" y="494"/>
                    <a:pt x="323" y="532"/>
                  </a:cubicBezTo>
                  <a:cubicBezTo>
                    <a:pt x="626" y="494"/>
                    <a:pt x="626" y="39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5"/>
            <p:cNvSpPr/>
            <p:nvPr/>
          </p:nvSpPr>
          <p:spPr>
            <a:xfrm>
              <a:off x="399875" y="1703388"/>
              <a:ext cx="16150" cy="11875"/>
            </a:xfrm>
            <a:custGeom>
              <a:avLst/>
              <a:gdLst/>
              <a:ahLst/>
              <a:cxnLst/>
              <a:rect l="l" t="t" r="r" b="b"/>
              <a:pathLst>
                <a:path w="646" h="475" extrusionOk="0">
                  <a:moveTo>
                    <a:pt x="323" y="1"/>
                  </a:moveTo>
                  <a:cubicBezTo>
                    <a:pt x="1" y="1"/>
                    <a:pt x="1" y="474"/>
                    <a:pt x="323" y="474"/>
                  </a:cubicBezTo>
                  <a:cubicBezTo>
                    <a:pt x="646" y="474"/>
                    <a:pt x="646" y="1"/>
                    <a:pt x="32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5"/>
            <p:cNvSpPr/>
            <p:nvPr/>
          </p:nvSpPr>
          <p:spPr>
            <a:xfrm>
              <a:off x="354400" y="1709538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41" y="1"/>
                  </a:moveTo>
                  <a:cubicBezTo>
                    <a:pt x="0" y="20"/>
                    <a:pt x="0" y="532"/>
                    <a:pt x="341" y="570"/>
                  </a:cubicBezTo>
                  <a:cubicBezTo>
                    <a:pt x="702" y="532"/>
                    <a:pt x="702" y="20"/>
                    <a:pt x="34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5"/>
            <p:cNvSpPr/>
            <p:nvPr/>
          </p:nvSpPr>
          <p:spPr>
            <a:xfrm>
              <a:off x="338275" y="1701963"/>
              <a:ext cx="19450" cy="14250"/>
            </a:xfrm>
            <a:custGeom>
              <a:avLst/>
              <a:gdLst/>
              <a:ahLst/>
              <a:cxnLst/>
              <a:rect l="l" t="t" r="r" b="b"/>
              <a:pathLst>
                <a:path w="778" h="570" extrusionOk="0">
                  <a:moveTo>
                    <a:pt x="416" y="0"/>
                  </a:moveTo>
                  <a:cubicBezTo>
                    <a:pt x="411" y="0"/>
                    <a:pt x="405" y="0"/>
                    <a:pt x="399" y="1"/>
                  </a:cubicBezTo>
                  <a:cubicBezTo>
                    <a:pt x="1" y="1"/>
                    <a:pt x="1" y="569"/>
                    <a:pt x="399" y="569"/>
                  </a:cubicBezTo>
                  <a:cubicBezTo>
                    <a:pt x="772" y="569"/>
                    <a:pt x="778" y="0"/>
                    <a:pt x="41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5"/>
            <p:cNvSpPr/>
            <p:nvPr/>
          </p:nvSpPr>
          <p:spPr>
            <a:xfrm>
              <a:off x="388050" y="1631363"/>
              <a:ext cx="17550" cy="13750"/>
            </a:xfrm>
            <a:custGeom>
              <a:avLst/>
              <a:gdLst/>
              <a:ahLst/>
              <a:cxnLst/>
              <a:rect l="l" t="t" r="r" b="b"/>
              <a:pathLst>
                <a:path w="702" h="550" extrusionOk="0">
                  <a:moveTo>
                    <a:pt x="360" y="0"/>
                  </a:moveTo>
                  <a:cubicBezTo>
                    <a:pt x="0" y="0"/>
                    <a:pt x="0" y="550"/>
                    <a:pt x="360" y="550"/>
                  </a:cubicBezTo>
                  <a:cubicBezTo>
                    <a:pt x="701" y="550"/>
                    <a:pt x="701" y="0"/>
                    <a:pt x="360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5"/>
            <p:cNvSpPr/>
            <p:nvPr/>
          </p:nvSpPr>
          <p:spPr>
            <a:xfrm>
              <a:off x="297525" y="1637988"/>
              <a:ext cx="18975" cy="14725"/>
            </a:xfrm>
            <a:custGeom>
              <a:avLst/>
              <a:gdLst/>
              <a:ahLst/>
              <a:cxnLst/>
              <a:rect l="l" t="t" r="r" b="b"/>
              <a:pathLst>
                <a:path w="759" h="589" extrusionOk="0">
                  <a:moveTo>
                    <a:pt x="379" y="0"/>
                  </a:moveTo>
                  <a:cubicBezTo>
                    <a:pt x="0" y="0"/>
                    <a:pt x="0" y="588"/>
                    <a:pt x="379" y="588"/>
                  </a:cubicBezTo>
                  <a:cubicBezTo>
                    <a:pt x="759" y="588"/>
                    <a:pt x="759" y="0"/>
                    <a:pt x="37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5"/>
            <p:cNvSpPr/>
            <p:nvPr/>
          </p:nvSpPr>
          <p:spPr>
            <a:xfrm>
              <a:off x="356275" y="1585363"/>
              <a:ext cx="20875" cy="15675"/>
            </a:xfrm>
            <a:custGeom>
              <a:avLst/>
              <a:gdLst/>
              <a:ahLst/>
              <a:cxnLst/>
              <a:rect l="l" t="t" r="r" b="b"/>
              <a:pathLst>
                <a:path w="835" h="627" extrusionOk="0">
                  <a:moveTo>
                    <a:pt x="436" y="1"/>
                  </a:moveTo>
                  <a:cubicBezTo>
                    <a:pt x="430" y="1"/>
                    <a:pt x="424" y="1"/>
                    <a:pt x="418" y="1"/>
                  </a:cubicBezTo>
                  <a:cubicBezTo>
                    <a:pt x="1" y="1"/>
                    <a:pt x="1" y="627"/>
                    <a:pt x="418" y="627"/>
                  </a:cubicBezTo>
                  <a:cubicBezTo>
                    <a:pt x="829" y="627"/>
                    <a:pt x="835" y="1"/>
                    <a:pt x="43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5"/>
            <p:cNvSpPr/>
            <p:nvPr/>
          </p:nvSpPr>
          <p:spPr>
            <a:xfrm>
              <a:off x="311750" y="1588238"/>
              <a:ext cx="12800" cy="9500"/>
            </a:xfrm>
            <a:custGeom>
              <a:avLst/>
              <a:gdLst/>
              <a:ahLst/>
              <a:cxnLst/>
              <a:rect l="l" t="t" r="r" b="b"/>
              <a:pathLst>
                <a:path w="512" h="380" extrusionOk="0">
                  <a:moveTo>
                    <a:pt x="265" y="0"/>
                  </a:moveTo>
                  <a:cubicBezTo>
                    <a:pt x="0" y="0"/>
                    <a:pt x="0" y="379"/>
                    <a:pt x="265" y="379"/>
                  </a:cubicBezTo>
                  <a:cubicBezTo>
                    <a:pt x="512" y="379"/>
                    <a:pt x="512" y="0"/>
                    <a:pt x="265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5"/>
            <p:cNvSpPr/>
            <p:nvPr/>
          </p:nvSpPr>
          <p:spPr>
            <a:xfrm>
              <a:off x="285675" y="1574488"/>
              <a:ext cx="20400" cy="15175"/>
            </a:xfrm>
            <a:custGeom>
              <a:avLst/>
              <a:gdLst/>
              <a:ahLst/>
              <a:cxnLst/>
              <a:rect l="l" t="t" r="r" b="b"/>
              <a:pathLst>
                <a:path w="816" h="607" extrusionOk="0">
                  <a:moveTo>
                    <a:pt x="398" y="0"/>
                  </a:moveTo>
                  <a:cubicBezTo>
                    <a:pt x="0" y="0"/>
                    <a:pt x="0" y="607"/>
                    <a:pt x="398" y="607"/>
                  </a:cubicBezTo>
                  <a:cubicBezTo>
                    <a:pt x="816" y="607"/>
                    <a:pt x="816" y="0"/>
                    <a:pt x="39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5"/>
            <p:cNvSpPr/>
            <p:nvPr/>
          </p:nvSpPr>
          <p:spPr>
            <a:xfrm>
              <a:off x="354400" y="1551263"/>
              <a:ext cx="9975" cy="8550"/>
            </a:xfrm>
            <a:custGeom>
              <a:avLst/>
              <a:gdLst/>
              <a:ahLst/>
              <a:cxnLst/>
              <a:rect l="l" t="t" r="r" b="b"/>
              <a:pathLst>
                <a:path w="399" h="342" extrusionOk="0">
                  <a:moveTo>
                    <a:pt x="209" y="0"/>
                  </a:moveTo>
                  <a:cubicBezTo>
                    <a:pt x="0" y="38"/>
                    <a:pt x="0" y="323"/>
                    <a:pt x="209" y="342"/>
                  </a:cubicBezTo>
                  <a:cubicBezTo>
                    <a:pt x="398" y="323"/>
                    <a:pt x="398" y="38"/>
                    <a:pt x="209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5"/>
            <p:cNvSpPr/>
            <p:nvPr/>
          </p:nvSpPr>
          <p:spPr>
            <a:xfrm>
              <a:off x="337800" y="1527563"/>
              <a:ext cx="13300" cy="11400"/>
            </a:xfrm>
            <a:custGeom>
              <a:avLst/>
              <a:gdLst/>
              <a:ahLst/>
              <a:cxnLst/>
              <a:rect l="l" t="t" r="r" b="b"/>
              <a:pathLst>
                <a:path w="532" h="456" extrusionOk="0">
                  <a:moveTo>
                    <a:pt x="266" y="1"/>
                  </a:moveTo>
                  <a:cubicBezTo>
                    <a:pt x="1" y="38"/>
                    <a:pt x="1" y="418"/>
                    <a:pt x="266" y="455"/>
                  </a:cubicBezTo>
                  <a:cubicBezTo>
                    <a:pt x="531" y="418"/>
                    <a:pt x="531" y="38"/>
                    <a:pt x="266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5"/>
            <p:cNvSpPr/>
            <p:nvPr/>
          </p:nvSpPr>
          <p:spPr>
            <a:xfrm>
              <a:off x="272875" y="1700063"/>
              <a:ext cx="23250" cy="18050"/>
            </a:xfrm>
            <a:custGeom>
              <a:avLst/>
              <a:gdLst/>
              <a:ahLst/>
              <a:cxnLst/>
              <a:rect l="l" t="t" r="r" b="b"/>
              <a:pathLst>
                <a:path w="930" h="722" extrusionOk="0">
                  <a:moveTo>
                    <a:pt x="474" y="1"/>
                  </a:moveTo>
                  <a:cubicBezTo>
                    <a:pt x="0" y="1"/>
                    <a:pt x="0" y="721"/>
                    <a:pt x="474" y="721"/>
                  </a:cubicBezTo>
                  <a:cubicBezTo>
                    <a:pt x="929" y="721"/>
                    <a:pt x="929" y="1"/>
                    <a:pt x="474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5"/>
            <p:cNvSpPr/>
            <p:nvPr/>
          </p:nvSpPr>
          <p:spPr>
            <a:xfrm>
              <a:off x="507000" y="1726138"/>
              <a:ext cx="3800" cy="3350"/>
            </a:xfrm>
            <a:custGeom>
              <a:avLst/>
              <a:gdLst/>
              <a:ahLst/>
              <a:cxnLst/>
              <a:rect l="l" t="t" r="r" b="b"/>
              <a:pathLst>
                <a:path w="152" h="134" extrusionOk="0">
                  <a:moveTo>
                    <a:pt x="76" y="0"/>
                  </a:moveTo>
                  <a:cubicBezTo>
                    <a:pt x="0" y="0"/>
                    <a:pt x="0" y="114"/>
                    <a:pt x="76" y="133"/>
                  </a:cubicBezTo>
                  <a:cubicBezTo>
                    <a:pt x="152" y="114"/>
                    <a:pt x="152" y="0"/>
                    <a:pt x="7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5"/>
            <p:cNvSpPr/>
            <p:nvPr/>
          </p:nvSpPr>
          <p:spPr>
            <a:xfrm>
              <a:off x="485200" y="1780638"/>
              <a:ext cx="18025" cy="13775"/>
            </a:xfrm>
            <a:custGeom>
              <a:avLst/>
              <a:gdLst/>
              <a:ahLst/>
              <a:cxnLst/>
              <a:rect l="l" t="t" r="r" b="b"/>
              <a:pathLst>
                <a:path w="721" h="551" extrusionOk="0">
                  <a:moveTo>
                    <a:pt x="360" y="1"/>
                  </a:moveTo>
                  <a:cubicBezTo>
                    <a:pt x="0" y="1"/>
                    <a:pt x="0" y="550"/>
                    <a:pt x="360" y="550"/>
                  </a:cubicBezTo>
                  <a:cubicBezTo>
                    <a:pt x="721" y="550"/>
                    <a:pt x="721" y="1"/>
                    <a:pt x="360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5"/>
            <p:cNvSpPr/>
            <p:nvPr/>
          </p:nvSpPr>
          <p:spPr>
            <a:xfrm>
              <a:off x="502250" y="1829463"/>
              <a:ext cx="9500" cy="6175"/>
            </a:xfrm>
            <a:custGeom>
              <a:avLst/>
              <a:gdLst/>
              <a:ahLst/>
              <a:cxnLst/>
              <a:rect l="l" t="t" r="r" b="b"/>
              <a:pathLst>
                <a:path w="380" h="247" extrusionOk="0">
                  <a:moveTo>
                    <a:pt x="114" y="0"/>
                  </a:moveTo>
                  <a:cubicBezTo>
                    <a:pt x="77" y="0"/>
                    <a:pt x="39" y="19"/>
                    <a:pt x="20" y="38"/>
                  </a:cubicBezTo>
                  <a:cubicBezTo>
                    <a:pt x="20" y="38"/>
                    <a:pt x="1" y="57"/>
                    <a:pt x="1" y="76"/>
                  </a:cubicBezTo>
                  <a:cubicBezTo>
                    <a:pt x="1" y="95"/>
                    <a:pt x="1" y="114"/>
                    <a:pt x="1" y="114"/>
                  </a:cubicBezTo>
                  <a:cubicBezTo>
                    <a:pt x="1" y="152"/>
                    <a:pt x="20" y="190"/>
                    <a:pt x="39" y="209"/>
                  </a:cubicBezTo>
                  <a:cubicBezTo>
                    <a:pt x="58" y="228"/>
                    <a:pt x="95" y="247"/>
                    <a:pt x="114" y="247"/>
                  </a:cubicBezTo>
                  <a:lnTo>
                    <a:pt x="266" y="247"/>
                  </a:lnTo>
                  <a:cubicBezTo>
                    <a:pt x="304" y="247"/>
                    <a:pt x="342" y="228"/>
                    <a:pt x="361" y="209"/>
                  </a:cubicBezTo>
                  <a:cubicBezTo>
                    <a:pt x="361" y="190"/>
                    <a:pt x="380" y="190"/>
                    <a:pt x="380" y="171"/>
                  </a:cubicBezTo>
                  <a:cubicBezTo>
                    <a:pt x="380" y="152"/>
                    <a:pt x="380" y="133"/>
                    <a:pt x="380" y="114"/>
                  </a:cubicBezTo>
                  <a:cubicBezTo>
                    <a:pt x="380" y="95"/>
                    <a:pt x="361" y="57"/>
                    <a:pt x="342" y="38"/>
                  </a:cubicBezTo>
                  <a:cubicBezTo>
                    <a:pt x="323" y="19"/>
                    <a:pt x="285" y="0"/>
                    <a:pt x="266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5"/>
            <p:cNvSpPr/>
            <p:nvPr/>
          </p:nvSpPr>
          <p:spPr>
            <a:xfrm>
              <a:off x="504150" y="1867838"/>
              <a:ext cx="24675" cy="18975"/>
            </a:xfrm>
            <a:custGeom>
              <a:avLst/>
              <a:gdLst/>
              <a:ahLst/>
              <a:cxnLst/>
              <a:rect l="l" t="t" r="r" b="b"/>
              <a:pathLst>
                <a:path w="987" h="759" extrusionOk="0">
                  <a:moveTo>
                    <a:pt x="493" y="1"/>
                  </a:moveTo>
                  <a:cubicBezTo>
                    <a:pt x="1" y="1"/>
                    <a:pt x="1" y="759"/>
                    <a:pt x="493" y="759"/>
                  </a:cubicBezTo>
                  <a:cubicBezTo>
                    <a:pt x="986" y="759"/>
                    <a:pt x="986" y="1"/>
                    <a:pt x="493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5"/>
            <p:cNvSpPr/>
            <p:nvPr/>
          </p:nvSpPr>
          <p:spPr>
            <a:xfrm>
              <a:off x="360075" y="1880163"/>
              <a:ext cx="20875" cy="17075"/>
            </a:xfrm>
            <a:custGeom>
              <a:avLst/>
              <a:gdLst/>
              <a:ahLst/>
              <a:cxnLst/>
              <a:rect l="l" t="t" r="r" b="b"/>
              <a:pathLst>
                <a:path w="835" h="683" extrusionOk="0">
                  <a:moveTo>
                    <a:pt x="418" y="0"/>
                  </a:moveTo>
                  <a:cubicBezTo>
                    <a:pt x="1" y="38"/>
                    <a:pt x="1" y="645"/>
                    <a:pt x="418" y="683"/>
                  </a:cubicBezTo>
                  <a:cubicBezTo>
                    <a:pt x="835" y="645"/>
                    <a:pt x="835" y="38"/>
                    <a:pt x="418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5"/>
            <p:cNvSpPr/>
            <p:nvPr/>
          </p:nvSpPr>
          <p:spPr>
            <a:xfrm>
              <a:off x="319325" y="1860263"/>
              <a:ext cx="16125" cy="12350"/>
            </a:xfrm>
            <a:custGeom>
              <a:avLst/>
              <a:gdLst/>
              <a:ahLst/>
              <a:cxnLst/>
              <a:rect l="l" t="t" r="r" b="b"/>
              <a:pathLst>
                <a:path w="645" h="494" extrusionOk="0">
                  <a:moveTo>
                    <a:pt x="247" y="0"/>
                  </a:moveTo>
                  <a:cubicBezTo>
                    <a:pt x="228" y="0"/>
                    <a:pt x="190" y="0"/>
                    <a:pt x="152" y="19"/>
                  </a:cubicBezTo>
                  <a:cubicBezTo>
                    <a:pt x="133" y="19"/>
                    <a:pt x="95" y="38"/>
                    <a:pt x="76" y="76"/>
                  </a:cubicBezTo>
                  <a:cubicBezTo>
                    <a:pt x="38" y="114"/>
                    <a:pt x="0" y="171"/>
                    <a:pt x="0" y="247"/>
                  </a:cubicBezTo>
                  <a:lnTo>
                    <a:pt x="0" y="304"/>
                  </a:lnTo>
                  <a:cubicBezTo>
                    <a:pt x="19" y="342"/>
                    <a:pt x="38" y="379"/>
                    <a:pt x="76" y="417"/>
                  </a:cubicBezTo>
                  <a:lnTo>
                    <a:pt x="114" y="455"/>
                  </a:lnTo>
                  <a:cubicBezTo>
                    <a:pt x="152" y="474"/>
                    <a:pt x="209" y="493"/>
                    <a:pt x="247" y="493"/>
                  </a:cubicBezTo>
                  <a:lnTo>
                    <a:pt x="398" y="493"/>
                  </a:lnTo>
                  <a:cubicBezTo>
                    <a:pt x="436" y="493"/>
                    <a:pt x="455" y="493"/>
                    <a:pt x="493" y="474"/>
                  </a:cubicBezTo>
                  <a:cubicBezTo>
                    <a:pt x="550" y="455"/>
                    <a:pt x="588" y="398"/>
                    <a:pt x="607" y="342"/>
                  </a:cubicBezTo>
                  <a:cubicBezTo>
                    <a:pt x="626" y="323"/>
                    <a:pt x="645" y="285"/>
                    <a:pt x="626" y="247"/>
                  </a:cubicBezTo>
                  <a:lnTo>
                    <a:pt x="626" y="190"/>
                  </a:lnTo>
                  <a:cubicBezTo>
                    <a:pt x="626" y="152"/>
                    <a:pt x="607" y="114"/>
                    <a:pt x="569" y="76"/>
                  </a:cubicBezTo>
                  <a:lnTo>
                    <a:pt x="531" y="38"/>
                  </a:lnTo>
                  <a:cubicBezTo>
                    <a:pt x="493" y="19"/>
                    <a:pt x="436" y="19"/>
                    <a:pt x="398" y="19"/>
                  </a:cubicBezTo>
                  <a:lnTo>
                    <a:pt x="398" y="0"/>
                  </a:ln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5"/>
            <p:cNvSpPr/>
            <p:nvPr/>
          </p:nvSpPr>
          <p:spPr>
            <a:xfrm>
              <a:off x="325475" y="1808138"/>
              <a:ext cx="15675" cy="11850"/>
            </a:xfrm>
            <a:custGeom>
              <a:avLst/>
              <a:gdLst/>
              <a:ahLst/>
              <a:cxnLst/>
              <a:rect l="l" t="t" r="r" b="b"/>
              <a:pathLst>
                <a:path w="627" h="474" extrusionOk="0">
                  <a:moveTo>
                    <a:pt x="304" y="0"/>
                  </a:moveTo>
                  <a:cubicBezTo>
                    <a:pt x="1" y="0"/>
                    <a:pt x="1" y="474"/>
                    <a:pt x="304" y="474"/>
                  </a:cubicBezTo>
                  <a:cubicBezTo>
                    <a:pt x="626" y="474"/>
                    <a:pt x="626" y="0"/>
                    <a:pt x="30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5"/>
            <p:cNvSpPr/>
            <p:nvPr/>
          </p:nvSpPr>
          <p:spPr>
            <a:xfrm>
              <a:off x="298950" y="1787738"/>
              <a:ext cx="8550" cy="7150"/>
            </a:xfrm>
            <a:custGeom>
              <a:avLst/>
              <a:gdLst/>
              <a:ahLst/>
              <a:cxnLst/>
              <a:rect l="l" t="t" r="r" b="b"/>
              <a:pathLst>
                <a:path w="342" h="286" extrusionOk="0">
                  <a:moveTo>
                    <a:pt x="171" y="1"/>
                  </a:moveTo>
                  <a:cubicBezTo>
                    <a:pt x="0" y="20"/>
                    <a:pt x="0" y="266"/>
                    <a:pt x="171" y="285"/>
                  </a:cubicBezTo>
                  <a:cubicBezTo>
                    <a:pt x="341" y="266"/>
                    <a:pt x="341" y="20"/>
                    <a:pt x="171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5"/>
            <p:cNvSpPr/>
            <p:nvPr/>
          </p:nvSpPr>
          <p:spPr>
            <a:xfrm>
              <a:off x="445850" y="1622338"/>
              <a:ext cx="21825" cy="16625"/>
            </a:xfrm>
            <a:custGeom>
              <a:avLst/>
              <a:gdLst/>
              <a:ahLst/>
              <a:cxnLst/>
              <a:rect l="l" t="t" r="r" b="b"/>
              <a:pathLst>
                <a:path w="873" h="665" extrusionOk="0">
                  <a:moveTo>
                    <a:pt x="437" y="1"/>
                  </a:moveTo>
                  <a:cubicBezTo>
                    <a:pt x="1" y="1"/>
                    <a:pt x="1" y="664"/>
                    <a:pt x="437" y="664"/>
                  </a:cubicBezTo>
                  <a:cubicBezTo>
                    <a:pt x="873" y="664"/>
                    <a:pt x="873" y="1"/>
                    <a:pt x="437" y="1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5"/>
            <p:cNvSpPr/>
            <p:nvPr/>
          </p:nvSpPr>
          <p:spPr>
            <a:xfrm>
              <a:off x="418850" y="1542263"/>
              <a:ext cx="23250" cy="18975"/>
            </a:xfrm>
            <a:custGeom>
              <a:avLst/>
              <a:gdLst/>
              <a:ahLst/>
              <a:cxnLst/>
              <a:rect l="l" t="t" r="r" b="b"/>
              <a:pathLst>
                <a:path w="930" h="759" extrusionOk="0">
                  <a:moveTo>
                    <a:pt x="474" y="0"/>
                  </a:moveTo>
                  <a:cubicBezTo>
                    <a:pt x="0" y="38"/>
                    <a:pt x="0" y="721"/>
                    <a:pt x="474" y="758"/>
                  </a:cubicBezTo>
                  <a:cubicBezTo>
                    <a:pt x="929" y="721"/>
                    <a:pt x="929" y="38"/>
                    <a:pt x="474" y="0"/>
                  </a:cubicBezTo>
                  <a:close/>
                </a:path>
              </a:pathLst>
            </a:custGeom>
            <a:solidFill>
              <a:srgbClr val="3C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14" name="Google Shape;2114;p35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-10162003" flipH="1">
            <a:off x="-1091107" y="-1133759"/>
            <a:ext cx="2894871" cy="2593322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" name="Google Shape;2115;p35"/>
          <p:cNvPicPr preferRelativeResize="0"/>
          <p:nvPr/>
        </p:nvPicPr>
        <p:blipFill>
          <a:blip r:embed="rId4">
            <a:alphaModFix amt="76000"/>
          </a:blip>
          <a:stretch>
            <a:fillRect/>
          </a:stretch>
        </p:blipFill>
        <p:spPr>
          <a:xfrm rot="363351">
            <a:off x="802621" y="4291783"/>
            <a:ext cx="7605804" cy="2832383"/>
          </a:xfrm>
          <a:prstGeom prst="rect">
            <a:avLst/>
          </a:prstGeom>
          <a:noFill/>
          <a:ln>
            <a:noFill/>
          </a:ln>
        </p:spPr>
      </p:pic>
      <p:sp>
        <p:nvSpPr>
          <p:cNvPr id="2116" name="Google Shape;2116;p35"/>
          <p:cNvSpPr/>
          <p:nvPr/>
        </p:nvSpPr>
        <p:spPr>
          <a:xfrm rot="9899989">
            <a:off x="-583964" y="4625085"/>
            <a:ext cx="2265015" cy="2165770"/>
          </a:xfrm>
          <a:custGeom>
            <a:avLst/>
            <a:gdLst/>
            <a:ahLst/>
            <a:cxnLst/>
            <a:rect l="l" t="t" r="r" b="b"/>
            <a:pathLst>
              <a:path w="21339" h="20404" extrusionOk="0">
                <a:moveTo>
                  <a:pt x="95" y="0"/>
                </a:moveTo>
                <a:cubicBezTo>
                  <a:pt x="50" y="0"/>
                  <a:pt x="0" y="36"/>
                  <a:pt x="12" y="93"/>
                </a:cubicBezTo>
                <a:cubicBezTo>
                  <a:pt x="485" y="2330"/>
                  <a:pt x="1054" y="4567"/>
                  <a:pt x="1680" y="6766"/>
                </a:cubicBezTo>
                <a:cubicBezTo>
                  <a:pt x="2324" y="8965"/>
                  <a:pt x="3045" y="11126"/>
                  <a:pt x="3822" y="13249"/>
                </a:cubicBezTo>
                <a:cubicBezTo>
                  <a:pt x="4220" y="14330"/>
                  <a:pt x="4618" y="15391"/>
                  <a:pt x="5054" y="16453"/>
                </a:cubicBezTo>
                <a:cubicBezTo>
                  <a:pt x="5225" y="16889"/>
                  <a:pt x="5433" y="17287"/>
                  <a:pt x="5699" y="17666"/>
                </a:cubicBezTo>
                <a:cubicBezTo>
                  <a:pt x="5926" y="17988"/>
                  <a:pt x="6267" y="18216"/>
                  <a:pt x="6646" y="18348"/>
                </a:cubicBezTo>
                <a:cubicBezTo>
                  <a:pt x="6705" y="18361"/>
                  <a:pt x="6764" y="18368"/>
                  <a:pt x="6823" y="18368"/>
                </a:cubicBezTo>
                <a:cubicBezTo>
                  <a:pt x="7107" y="18368"/>
                  <a:pt x="7384" y="18221"/>
                  <a:pt x="7556" y="17969"/>
                </a:cubicBezTo>
                <a:cubicBezTo>
                  <a:pt x="7746" y="17609"/>
                  <a:pt x="7784" y="17173"/>
                  <a:pt x="7708" y="16775"/>
                </a:cubicBezTo>
                <a:cubicBezTo>
                  <a:pt x="7519" y="15770"/>
                  <a:pt x="7253" y="14784"/>
                  <a:pt x="6893" y="13837"/>
                </a:cubicBezTo>
                <a:cubicBezTo>
                  <a:pt x="6248" y="11941"/>
                  <a:pt x="5414" y="9969"/>
                  <a:pt x="5528" y="7922"/>
                </a:cubicBezTo>
                <a:cubicBezTo>
                  <a:pt x="5543" y="7707"/>
                  <a:pt x="5559" y="7504"/>
                  <a:pt x="5594" y="7294"/>
                </a:cubicBezTo>
                <a:lnTo>
                  <a:pt x="5594" y="7294"/>
                </a:lnTo>
                <a:cubicBezTo>
                  <a:pt x="6312" y="7702"/>
                  <a:pt x="6661" y="8502"/>
                  <a:pt x="6893" y="9268"/>
                </a:cubicBezTo>
                <a:cubicBezTo>
                  <a:pt x="7234" y="10349"/>
                  <a:pt x="7519" y="11467"/>
                  <a:pt x="7822" y="12567"/>
                </a:cubicBezTo>
                <a:lnTo>
                  <a:pt x="8789" y="16036"/>
                </a:lnTo>
                <a:cubicBezTo>
                  <a:pt x="8940" y="16604"/>
                  <a:pt x="9111" y="17173"/>
                  <a:pt x="9263" y="17742"/>
                </a:cubicBezTo>
                <a:cubicBezTo>
                  <a:pt x="9376" y="18216"/>
                  <a:pt x="9509" y="18652"/>
                  <a:pt x="9699" y="19107"/>
                </a:cubicBezTo>
                <a:cubicBezTo>
                  <a:pt x="9966" y="19713"/>
                  <a:pt x="10452" y="20404"/>
                  <a:pt x="11172" y="20404"/>
                </a:cubicBezTo>
                <a:cubicBezTo>
                  <a:pt x="11217" y="20404"/>
                  <a:pt x="11263" y="20401"/>
                  <a:pt x="11310" y="20396"/>
                </a:cubicBezTo>
                <a:cubicBezTo>
                  <a:pt x="11708" y="20339"/>
                  <a:pt x="12068" y="20092"/>
                  <a:pt x="12258" y="19732"/>
                </a:cubicBezTo>
                <a:cubicBezTo>
                  <a:pt x="12485" y="19334"/>
                  <a:pt x="12580" y="18860"/>
                  <a:pt x="12504" y="18405"/>
                </a:cubicBezTo>
                <a:cubicBezTo>
                  <a:pt x="12390" y="17855"/>
                  <a:pt x="12239" y="17306"/>
                  <a:pt x="12030" y="16794"/>
                </a:cubicBezTo>
                <a:cubicBezTo>
                  <a:pt x="11841" y="16263"/>
                  <a:pt x="11651" y="15713"/>
                  <a:pt x="11462" y="15183"/>
                </a:cubicBezTo>
                <a:cubicBezTo>
                  <a:pt x="11101" y="14083"/>
                  <a:pt x="10779" y="12965"/>
                  <a:pt x="10457" y="11865"/>
                </a:cubicBezTo>
                <a:cubicBezTo>
                  <a:pt x="10154" y="10766"/>
                  <a:pt x="9869" y="9628"/>
                  <a:pt x="9623" y="8491"/>
                </a:cubicBezTo>
                <a:cubicBezTo>
                  <a:pt x="9414" y="7486"/>
                  <a:pt x="9168" y="6424"/>
                  <a:pt x="9414" y="5420"/>
                </a:cubicBezTo>
                <a:cubicBezTo>
                  <a:pt x="9462" y="5197"/>
                  <a:pt x="9536" y="5002"/>
                  <a:pt x="9626" y="4810"/>
                </a:cubicBezTo>
                <a:lnTo>
                  <a:pt x="9626" y="4810"/>
                </a:lnTo>
                <a:cubicBezTo>
                  <a:pt x="11118" y="5773"/>
                  <a:pt x="11814" y="7472"/>
                  <a:pt x="12239" y="9135"/>
                </a:cubicBezTo>
                <a:cubicBezTo>
                  <a:pt x="12485" y="10026"/>
                  <a:pt x="12637" y="10936"/>
                  <a:pt x="12807" y="11846"/>
                </a:cubicBezTo>
                <a:cubicBezTo>
                  <a:pt x="13035" y="13040"/>
                  <a:pt x="13300" y="14216"/>
                  <a:pt x="13623" y="15391"/>
                </a:cubicBezTo>
                <a:cubicBezTo>
                  <a:pt x="13945" y="16547"/>
                  <a:pt x="14324" y="17723"/>
                  <a:pt x="14741" y="18879"/>
                </a:cubicBezTo>
                <a:cubicBezTo>
                  <a:pt x="14912" y="19315"/>
                  <a:pt x="15063" y="19827"/>
                  <a:pt x="15480" y="20092"/>
                </a:cubicBezTo>
                <a:cubicBezTo>
                  <a:pt x="15595" y="20165"/>
                  <a:pt x="15723" y="20199"/>
                  <a:pt x="15849" y="20199"/>
                </a:cubicBezTo>
                <a:cubicBezTo>
                  <a:pt x="16119" y="20199"/>
                  <a:pt x="16382" y="20042"/>
                  <a:pt x="16485" y="19770"/>
                </a:cubicBezTo>
                <a:cubicBezTo>
                  <a:pt x="16694" y="19334"/>
                  <a:pt x="16675" y="18765"/>
                  <a:pt x="16656" y="18292"/>
                </a:cubicBezTo>
                <a:cubicBezTo>
                  <a:pt x="16637" y="17723"/>
                  <a:pt x="16542" y="17154"/>
                  <a:pt x="16428" y="16585"/>
                </a:cubicBezTo>
                <a:cubicBezTo>
                  <a:pt x="16125" y="15467"/>
                  <a:pt x="15746" y="14348"/>
                  <a:pt x="15291" y="13268"/>
                </a:cubicBezTo>
                <a:cubicBezTo>
                  <a:pt x="14419" y="10993"/>
                  <a:pt x="13793" y="8623"/>
                  <a:pt x="13433" y="6216"/>
                </a:cubicBezTo>
                <a:cubicBezTo>
                  <a:pt x="13360" y="5689"/>
                  <a:pt x="13392" y="4465"/>
                  <a:pt x="14163" y="4465"/>
                </a:cubicBezTo>
                <a:cubicBezTo>
                  <a:pt x="14197" y="4465"/>
                  <a:pt x="14231" y="4467"/>
                  <a:pt x="14267" y="4472"/>
                </a:cubicBezTo>
                <a:cubicBezTo>
                  <a:pt x="14741" y="4548"/>
                  <a:pt x="15025" y="5060"/>
                  <a:pt x="15234" y="5439"/>
                </a:cubicBezTo>
                <a:cubicBezTo>
                  <a:pt x="15499" y="5913"/>
                  <a:pt x="15727" y="6406"/>
                  <a:pt x="15935" y="6898"/>
                </a:cubicBezTo>
                <a:cubicBezTo>
                  <a:pt x="16732" y="8946"/>
                  <a:pt x="17111" y="11107"/>
                  <a:pt x="17452" y="13268"/>
                </a:cubicBezTo>
                <a:cubicBezTo>
                  <a:pt x="17623" y="14348"/>
                  <a:pt x="17793" y="15429"/>
                  <a:pt x="18002" y="16510"/>
                </a:cubicBezTo>
                <a:cubicBezTo>
                  <a:pt x="18096" y="17040"/>
                  <a:pt x="18229" y="17590"/>
                  <a:pt x="18362" y="18121"/>
                </a:cubicBezTo>
                <a:cubicBezTo>
                  <a:pt x="18476" y="18557"/>
                  <a:pt x="18627" y="19031"/>
                  <a:pt x="18968" y="19334"/>
                </a:cubicBezTo>
                <a:cubicBezTo>
                  <a:pt x="19197" y="19533"/>
                  <a:pt x="19456" y="19618"/>
                  <a:pt x="19715" y="19618"/>
                </a:cubicBezTo>
                <a:cubicBezTo>
                  <a:pt x="20273" y="19618"/>
                  <a:pt x="20833" y="19220"/>
                  <a:pt x="21092" y="18690"/>
                </a:cubicBezTo>
                <a:cubicBezTo>
                  <a:pt x="21300" y="18178"/>
                  <a:pt x="21338" y="17628"/>
                  <a:pt x="21205" y="17078"/>
                </a:cubicBezTo>
                <a:cubicBezTo>
                  <a:pt x="21111" y="16472"/>
                  <a:pt x="20902" y="15884"/>
                  <a:pt x="20731" y="15277"/>
                </a:cubicBezTo>
                <a:lnTo>
                  <a:pt x="18684" y="7903"/>
                </a:lnTo>
                <a:cubicBezTo>
                  <a:pt x="18514" y="7315"/>
                  <a:pt x="18362" y="6728"/>
                  <a:pt x="18191" y="6102"/>
                </a:cubicBezTo>
                <a:cubicBezTo>
                  <a:pt x="18162" y="6043"/>
                  <a:pt x="18106" y="6015"/>
                  <a:pt x="18051" y="6015"/>
                </a:cubicBezTo>
                <a:cubicBezTo>
                  <a:pt x="17966" y="6015"/>
                  <a:pt x="17884" y="6082"/>
                  <a:pt x="17907" y="6197"/>
                </a:cubicBezTo>
                <a:cubicBezTo>
                  <a:pt x="18589" y="8623"/>
                  <a:pt x="19253" y="11050"/>
                  <a:pt x="19935" y="13476"/>
                </a:cubicBezTo>
                <a:lnTo>
                  <a:pt x="20428" y="15315"/>
                </a:lnTo>
                <a:cubicBezTo>
                  <a:pt x="20599" y="15903"/>
                  <a:pt x="20788" y="16491"/>
                  <a:pt x="20902" y="17078"/>
                </a:cubicBezTo>
                <a:cubicBezTo>
                  <a:pt x="21016" y="17609"/>
                  <a:pt x="21035" y="18216"/>
                  <a:pt x="20750" y="18690"/>
                </a:cubicBezTo>
                <a:cubicBezTo>
                  <a:pt x="20542" y="19050"/>
                  <a:pt x="20144" y="19296"/>
                  <a:pt x="19727" y="19334"/>
                </a:cubicBezTo>
                <a:cubicBezTo>
                  <a:pt x="19253" y="19334"/>
                  <a:pt x="18950" y="18917"/>
                  <a:pt x="18798" y="18519"/>
                </a:cubicBezTo>
                <a:cubicBezTo>
                  <a:pt x="18627" y="18026"/>
                  <a:pt x="18495" y="17533"/>
                  <a:pt x="18400" y="17040"/>
                </a:cubicBezTo>
                <a:cubicBezTo>
                  <a:pt x="18172" y="15979"/>
                  <a:pt x="17983" y="14898"/>
                  <a:pt x="17812" y="13837"/>
                </a:cubicBezTo>
                <a:cubicBezTo>
                  <a:pt x="17452" y="11713"/>
                  <a:pt x="17130" y="9571"/>
                  <a:pt x="16428" y="7524"/>
                </a:cubicBezTo>
                <a:cubicBezTo>
                  <a:pt x="16239" y="7031"/>
                  <a:pt x="16049" y="6538"/>
                  <a:pt x="15822" y="6064"/>
                </a:cubicBezTo>
                <a:cubicBezTo>
                  <a:pt x="15632" y="5590"/>
                  <a:pt x="15386" y="5154"/>
                  <a:pt x="15082" y="4756"/>
                </a:cubicBezTo>
                <a:cubicBezTo>
                  <a:pt x="14841" y="4446"/>
                  <a:pt x="14506" y="4199"/>
                  <a:pt x="14120" y="4199"/>
                </a:cubicBezTo>
                <a:cubicBezTo>
                  <a:pt x="14081" y="4199"/>
                  <a:pt x="14042" y="4201"/>
                  <a:pt x="14002" y="4207"/>
                </a:cubicBezTo>
                <a:cubicBezTo>
                  <a:pt x="13661" y="4282"/>
                  <a:pt x="13395" y="4529"/>
                  <a:pt x="13281" y="4851"/>
                </a:cubicBezTo>
                <a:cubicBezTo>
                  <a:pt x="13149" y="5230"/>
                  <a:pt x="13092" y="5609"/>
                  <a:pt x="13130" y="6007"/>
                </a:cubicBezTo>
                <a:cubicBezTo>
                  <a:pt x="13187" y="6538"/>
                  <a:pt x="13281" y="7088"/>
                  <a:pt x="13395" y="7619"/>
                </a:cubicBezTo>
                <a:cubicBezTo>
                  <a:pt x="13623" y="8794"/>
                  <a:pt x="13907" y="9969"/>
                  <a:pt x="14267" y="11126"/>
                </a:cubicBezTo>
                <a:cubicBezTo>
                  <a:pt x="14608" y="12244"/>
                  <a:pt x="15044" y="13344"/>
                  <a:pt x="15442" y="14443"/>
                </a:cubicBezTo>
                <a:cubicBezTo>
                  <a:pt x="15879" y="15524"/>
                  <a:pt x="16182" y="16642"/>
                  <a:pt x="16333" y="17799"/>
                </a:cubicBezTo>
                <a:cubicBezTo>
                  <a:pt x="16409" y="18329"/>
                  <a:pt x="16390" y="18879"/>
                  <a:pt x="16296" y="19410"/>
                </a:cubicBezTo>
                <a:cubicBezTo>
                  <a:pt x="16277" y="19618"/>
                  <a:pt x="16144" y="19789"/>
                  <a:pt x="15973" y="19884"/>
                </a:cubicBezTo>
                <a:cubicBezTo>
                  <a:pt x="15943" y="19889"/>
                  <a:pt x="15912" y="19892"/>
                  <a:pt x="15882" y="19892"/>
                </a:cubicBezTo>
                <a:cubicBezTo>
                  <a:pt x="15710" y="19892"/>
                  <a:pt x="15558" y="19802"/>
                  <a:pt x="15461" y="19656"/>
                </a:cubicBezTo>
                <a:cubicBezTo>
                  <a:pt x="15329" y="19467"/>
                  <a:pt x="15215" y="19258"/>
                  <a:pt x="15139" y="19031"/>
                </a:cubicBezTo>
                <a:cubicBezTo>
                  <a:pt x="15025" y="18746"/>
                  <a:pt x="14912" y="18481"/>
                  <a:pt x="14817" y="18197"/>
                </a:cubicBezTo>
                <a:cubicBezTo>
                  <a:pt x="14608" y="17628"/>
                  <a:pt x="14419" y="17059"/>
                  <a:pt x="14248" y="16491"/>
                </a:cubicBezTo>
                <a:cubicBezTo>
                  <a:pt x="13888" y="15353"/>
                  <a:pt x="13566" y="14178"/>
                  <a:pt x="13300" y="13003"/>
                </a:cubicBezTo>
                <a:cubicBezTo>
                  <a:pt x="13073" y="12017"/>
                  <a:pt x="12921" y="11031"/>
                  <a:pt x="12694" y="10045"/>
                </a:cubicBezTo>
                <a:cubicBezTo>
                  <a:pt x="12334" y="8377"/>
                  <a:pt x="11822" y="6576"/>
                  <a:pt x="10590" y="5306"/>
                </a:cubicBezTo>
                <a:cubicBezTo>
                  <a:pt x="10305" y="5022"/>
                  <a:pt x="9983" y="4756"/>
                  <a:pt x="9623" y="4548"/>
                </a:cubicBezTo>
                <a:cubicBezTo>
                  <a:pt x="9603" y="4534"/>
                  <a:pt x="9580" y="4528"/>
                  <a:pt x="9558" y="4528"/>
                </a:cubicBezTo>
                <a:cubicBezTo>
                  <a:pt x="9517" y="4528"/>
                  <a:pt x="9477" y="4549"/>
                  <a:pt x="9452" y="4586"/>
                </a:cubicBezTo>
                <a:cubicBezTo>
                  <a:pt x="8978" y="5458"/>
                  <a:pt x="9016" y="6481"/>
                  <a:pt x="9168" y="7448"/>
                </a:cubicBezTo>
                <a:cubicBezTo>
                  <a:pt x="9338" y="8510"/>
                  <a:pt x="9604" y="9571"/>
                  <a:pt x="9869" y="10633"/>
                </a:cubicBezTo>
                <a:cubicBezTo>
                  <a:pt x="10438" y="12832"/>
                  <a:pt x="11101" y="14993"/>
                  <a:pt x="11879" y="17135"/>
                </a:cubicBezTo>
                <a:cubicBezTo>
                  <a:pt x="12182" y="18007"/>
                  <a:pt x="12618" y="19182"/>
                  <a:pt x="11784" y="19922"/>
                </a:cubicBezTo>
                <a:cubicBezTo>
                  <a:pt x="11612" y="20082"/>
                  <a:pt x="11386" y="20166"/>
                  <a:pt x="11158" y="20166"/>
                </a:cubicBezTo>
                <a:cubicBezTo>
                  <a:pt x="11008" y="20166"/>
                  <a:pt x="10858" y="20130"/>
                  <a:pt x="10722" y="20055"/>
                </a:cubicBezTo>
                <a:cubicBezTo>
                  <a:pt x="10400" y="19827"/>
                  <a:pt x="10172" y="19524"/>
                  <a:pt x="10021" y="19182"/>
                </a:cubicBezTo>
                <a:cubicBezTo>
                  <a:pt x="9831" y="18784"/>
                  <a:pt x="9699" y="18367"/>
                  <a:pt x="9585" y="17950"/>
                </a:cubicBezTo>
                <a:lnTo>
                  <a:pt x="9111" y="16244"/>
                </a:lnTo>
                <a:lnTo>
                  <a:pt x="8125" y="12832"/>
                </a:lnTo>
                <a:cubicBezTo>
                  <a:pt x="7822" y="11732"/>
                  <a:pt x="7519" y="10614"/>
                  <a:pt x="7177" y="9514"/>
                </a:cubicBezTo>
                <a:cubicBezTo>
                  <a:pt x="6950" y="8737"/>
                  <a:pt x="6665" y="7903"/>
                  <a:pt x="6059" y="7353"/>
                </a:cubicBezTo>
                <a:cubicBezTo>
                  <a:pt x="5907" y="7221"/>
                  <a:pt x="5737" y="7107"/>
                  <a:pt x="5547" y="7012"/>
                </a:cubicBezTo>
                <a:cubicBezTo>
                  <a:pt x="5534" y="7008"/>
                  <a:pt x="5519" y="7005"/>
                  <a:pt x="5505" y="7005"/>
                </a:cubicBezTo>
                <a:cubicBezTo>
                  <a:pt x="5457" y="7005"/>
                  <a:pt x="5410" y="7030"/>
                  <a:pt x="5395" y="7088"/>
                </a:cubicBezTo>
                <a:cubicBezTo>
                  <a:pt x="5054" y="9041"/>
                  <a:pt x="5661" y="10936"/>
                  <a:pt x="6305" y="12775"/>
                </a:cubicBezTo>
                <a:cubicBezTo>
                  <a:pt x="6628" y="13723"/>
                  <a:pt x="6988" y="14671"/>
                  <a:pt x="7253" y="15638"/>
                </a:cubicBezTo>
                <a:cubicBezTo>
                  <a:pt x="7386" y="16093"/>
                  <a:pt x="7481" y="16566"/>
                  <a:pt x="7537" y="17059"/>
                </a:cubicBezTo>
                <a:cubicBezTo>
                  <a:pt x="7556" y="17457"/>
                  <a:pt x="7481" y="17969"/>
                  <a:pt x="7064" y="18121"/>
                </a:cubicBezTo>
                <a:cubicBezTo>
                  <a:pt x="6994" y="18147"/>
                  <a:pt x="6924" y="18158"/>
                  <a:pt x="6855" y="18158"/>
                </a:cubicBezTo>
                <a:cubicBezTo>
                  <a:pt x="6568" y="18158"/>
                  <a:pt x="6295" y="17959"/>
                  <a:pt x="6097" y="17761"/>
                </a:cubicBezTo>
                <a:cubicBezTo>
                  <a:pt x="5774" y="17438"/>
                  <a:pt x="5547" y="17059"/>
                  <a:pt x="5376" y="16642"/>
                </a:cubicBezTo>
                <a:cubicBezTo>
                  <a:pt x="4959" y="15619"/>
                  <a:pt x="4561" y="14595"/>
                  <a:pt x="4182" y="13571"/>
                </a:cubicBezTo>
                <a:cubicBezTo>
                  <a:pt x="3405" y="11505"/>
                  <a:pt x="2703" y="9401"/>
                  <a:pt x="2059" y="7278"/>
                </a:cubicBezTo>
                <a:cubicBezTo>
                  <a:pt x="1414" y="5154"/>
                  <a:pt x="846" y="3012"/>
                  <a:pt x="334" y="851"/>
                </a:cubicBezTo>
                <a:cubicBezTo>
                  <a:pt x="277" y="586"/>
                  <a:pt x="220" y="320"/>
                  <a:pt x="163" y="55"/>
                </a:cubicBezTo>
                <a:cubicBezTo>
                  <a:pt x="156" y="17"/>
                  <a:pt x="126" y="0"/>
                  <a:pt x="95" y="0"/>
                </a:cubicBezTo>
                <a:close/>
              </a:path>
            </a:pathLst>
          </a:custGeom>
          <a:solidFill>
            <a:srgbClr val="3C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Overpass Black"/>
              <a:buNone/>
              <a:defRPr sz="300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1" r:id="rId2"/>
    <p:sldLayoutId id="2147483658" r:id="rId3"/>
    <p:sldLayoutId id="2147483659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4" r:id="rId10"/>
    <p:sldLayoutId id="2147483685" r:id="rId11"/>
    <p:sldLayoutId id="2147483686" r:id="rId12"/>
    <p:sldLayoutId id="2147483687" r:id="rId13"/>
    <p:sldLayoutId id="2147483688" r:id="rId14"/>
    <p:sldLayoutId id="2147483689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6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0.jpeg"/><Relationship Id="rId3" Type="http://schemas.openxmlformats.org/officeDocument/2006/relationships/image" Target="../media/image31.png"/><Relationship Id="rId7" Type="http://schemas.openxmlformats.org/officeDocument/2006/relationships/image" Target="../media/image42.svg"/><Relationship Id="rId12" Type="http://schemas.openxmlformats.org/officeDocument/2006/relationships/image" Target="../media/image59.jpe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1.png"/><Relationship Id="rId11" Type="http://schemas.openxmlformats.org/officeDocument/2006/relationships/image" Target="../media/image58.jpeg"/><Relationship Id="rId5" Type="http://schemas.openxmlformats.org/officeDocument/2006/relationships/image" Target="../media/image33.svg"/><Relationship Id="rId10" Type="http://schemas.openxmlformats.org/officeDocument/2006/relationships/image" Target="../media/image43.png"/><Relationship Id="rId4" Type="http://schemas.openxmlformats.org/officeDocument/2006/relationships/image" Target="../media/image32.png"/><Relationship Id="rId9" Type="http://schemas.openxmlformats.org/officeDocument/2006/relationships/image" Target="../media/image5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64.png"/><Relationship Id="rId3" Type="http://schemas.openxmlformats.org/officeDocument/2006/relationships/image" Target="../media/image31.png"/><Relationship Id="rId7" Type="http://schemas.openxmlformats.org/officeDocument/2006/relationships/image" Target="../media/image42.svg"/><Relationship Id="rId12" Type="http://schemas.openxmlformats.org/officeDocument/2006/relationships/image" Target="../media/image63.jpe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1.png"/><Relationship Id="rId11" Type="http://schemas.openxmlformats.org/officeDocument/2006/relationships/image" Target="../media/image62.jpeg"/><Relationship Id="rId5" Type="http://schemas.openxmlformats.org/officeDocument/2006/relationships/image" Target="../media/image33.svg"/><Relationship Id="rId10" Type="http://schemas.openxmlformats.org/officeDocument/2006/relationships/image" Target="../media/image61.png"/><Relationship Id="rId4" Type="http://schemas.openxmlformats.org/officeDocument/2006/relationships/image" Target="../media/image32.png"/><Relationship Id="rId9" Type="http://schemas.openxmlformats.org/officeDocument/2006/relationships/image" Target="../media/image4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39.jpeg"/><Relationship Id="rId3" Type="http://schemas.openxmlformats.org/officeDocument/2006/relationships/image" Target="../media/image32.png"/><Relationship Id="rId7" Type="http://schemas.openxmlformats.org/officeDocument/2006/relationships/image" Target="../media/image42.svg"/><Relationship Id="rId12" Type="http://schemas.openxmlformats.org/officeDocument/2006/relationships/image" Target="../media/image63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1.png"/><Relationship Id="rId11" Type="http://schemas.openxmlformats.org/officeDocument/2006/relationships/image" Target="../media/image34.png"/><Relationship Id="rId5" Type="http://schemas.openxmlformats.org/officeDocument/2006/relationships/image" Target="../media/image65.svg"/><Relationship Id="rId10" Type="http://schemas.openxmlformats.org/officeDocument/2006/relationships/image" Target="../media/image35.png"/><Relationship Id="rId4" Type="http://schemas.openxmlformats.org/officeDocument/2006/relationships/image" Target="../media/image33.svg"/><Relationship Id="rId9" Type="http://schemas.openxmlformats.org/officeDocument/2006/relationships/image" Target="../media/image4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32.png"/><Relationship Id="rId7" Type="http://schemas.openxmlformats.org/officeDocument/2006/relationships/image" Target="../media/image42.svg"/><Relationship Id="rId12" Type="http://schemas.openxmlformats.org/officeDocument/2006/relationships/image" Target="../media/image63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1.png"/><Relationship Id="rId11" Type="http://schemas.openxmlformats.org/officeDocument/2006/relationships/image" Target="../media/image43.png"/><Relationship Id="rId5" Type="http://schemas.openxmlformats.org/officeDocument/2006/relationships/image" Target="../media/image65.svg"/><Relationship Id="rId10" Type="http://schemas.openxmlformats.org/officeDocument/2006/relationships/image" Target="../media/image44.png"/><Relationship Id="rId4" Type="http://schemas.openxmlformats.org/officeDocument/2006/relationships/image" Target="../media/image33.svg"/><Relationship Id="rId9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image" Target="../media/image70.png"/><Relationship Id="rId3" Type="http://schemas.openxmlformats.org/officeDocument/2006/relationships/image" Target="../media/image32.png"/><Relationship Id="rId7" Type="http://schemas.openxmlformats.org/officeDocument/2006/relationships/image" Target="../media/image66.png"/><Relationship Id="rId12" Type="http://schemas.openxmlformats.org/officeDocument/2006/relationships/image" Target="../media/image69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2.svg"/><Relationship Id="rId11" Type="http://schemas.openxmlformats.org/officeDocument/2006/relationships/image" Target="../media/image68.jpeg"/><Relationship Id="rId5" Type="http://schemas.openxmlformats.org/officeDocument/2006/relationships/image" Target="../media/image41.png"/><Relationship Id="rId10" Type="http://schemas.openxmlformats.org/officeDocument/2006/relationships/image" Target="../media/image34.png"/><Relationship Id="rId4" Type="http://schemas.openxmlformats.org/officeDocument/2006/relationships/image" Target="../media/image33.svg"/><Relationship Id="rId9" Type="http://schemas.openxmlformats.org/officeDocument/2006/relationships/image" Target="../media/image56.png"/><Relationship Id="rId14" Type="http://schemas.openxmlformats.org/officeDocument/2006/relationships/image" Target="../media/image71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74.jpeg"/><Relationship Id="rId3" Type="http://schemas.openxmlformats.org/officeDocument/2006/relationships/image" Target="../media/image32.png"/><Relationship Id="rId7" Type="http://schemas.openxmlformats.org/officeDocument/2006/relationships/image" Target="../media/image43.png"/><Relationship Id="rId12" Type="http://schemas.openxmlformats.org/officeDocument/2006/relationships/image" Target="../media/image73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6.png"/><Relationship Id="rId11" Type="http://schemas.openxmlformats.org/officeDocument/2006/relationships/image" Target="../media/image72.jpeg"/><Relationship Id="rId5" Type="http://schemas.openxmlformats.org/officeDocument/2006/relationships/image" Target="../media/image65.svg"/><Relationship Id="rId10" Type="http://schemas.openxmlformats.org/officeDocument/2006/relationships/image" Target="../media/image44.png"/><Relationship Id="rId4" Type="http://schemas.openxmlformats.org/officeDocument/2006/relationships/image" Target="../media/image33.svg"/><Relationship Id="rId9" Type="http://schemas.openxmlformats.org/officeDocument/2006/relationships/image" Target="../media/image35.png"/><Relationship Id="rId14" Type="http://schemas.openxmlformats.org/officeDocument/2006/relationships/image" Target="../media/image75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13" Type="http://schemas.openxmlformats.org/officeDocument/2006/relationships/image" Target="../media/image78.jpeg"/><Relationship Id="rId3" Type="http://schemas.openxmlformats.org/officeDocument/2006/relationships/image" Target="../media/image32.png"/><Relationship Id="rId7" Type="http://schemas.openxmlformats.org/officeDocument/2006/relationships/image" Target="../media/image76.png"/><Relationship Id="rId12" Type="http://schemas.openxmlformats.org/officeDocument/2006/relationships/image" Target="../media/image34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2.svg"/><Relationship Id="rId11" Type="http://schemas.openxmlformats.org/officeDocument/2006/relationships/image" Target="../media/image44.png"/><Relationship Id="rId5" Type="http://schemas.openxmlformats.org/officeDocument/2006/relationships/image" Target="../media/image41.png"/><Relationship Id="rId10" Type="http://schemas.openxmlformats.org/officeDocument/2006/relationships/image" Target="../media/image35.png"/><Relationship Id="rId4" Type="http://schemas.openxmlformats.org/officeDocument/2006/relationships/image" Target="../media/image33.svg"/><Relationship Id="rId9" Type="http://schemas.openxmlformats.org/officeDocument/2006/relationships/image" Target="../media/image66.png"/><Relationship Id="rId14" Type="http://schemas.openxmlformats.org/officeDocument/2006/relationships/image" Target="../media/image7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3" Type="http://schemas.openxmlformats.org/officeDocument/2006/relationships/image" Target="../media/image21.jpe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Relationship Id="rId9" Type="http://schemas.openxmlformats.org/officeDocument/2006/relationships/image" Target="../media/image27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12" Type="http://schemas.openxmlformats.org/officeDocument/2006/relationships/image" Target="../media/image81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2.svg"/><Relationship Id="rId11" Type="http://schemas.openxmlformats.org/officeDocument/2006/relationships/image" Target="../media/image80.jpeg"/><Relationship Id="rId5" Type="http://schemas.openxmlformats.org/officeDocument/2006/relationships/image" Target="../media/image41.png"/><Relationship Id="rId10" Type="http://schemas.openxmlformats.org/officeDocument/2006/relationships/image" Target="../media/image45.png"/><Relationship Id="rId4" Type="http://schemas.openxmlformats.org/officeDocument/2006/relationships/image" Target="../media/image33.svg"/><Relationship Id="rId9" Type="http://schemas.openxmlformats.org/officeDocument/2006/relationships/image" Target="../media/image35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gif"/><Relationship Id="rId3" Type="http://schemas.openxmlformats.org/officeDocument/2006/relationships/image" Target="../media/image32.png"/><Relationship Id="rId7" Type="http://schemas.openxmlformats.org/officeDocument/2006/relationships/image" Target="../media/image42.svg"/><Relationship Id="rId12" Type="http://schemas.openxmlformats.org/officeDocument/2006/relationships/image" Target="../media/image83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1.png"/><Relationship Id="rId11" Type="http://schemas.openxmlformats.org/officeDocument/2006/relationships/image" Target="../media/image35.png"/><Relationship Id="rId5" Type="http://schemas.openxmlformats.org/officeDocument/2006/relationships/image" Target="../media/image65.svg"/><Relationship Id="rId10" Type="http://schemas.openxmlformats.org/officeDocument/2006/relationships/image" Target="../media/image67.png"/><Relationship Id="rId4" Type="http://schemas.openxmlformats.org/officeDocument/2006/relationships/image" Target="../media/image33.svg"/><Relationship Id="rId9" Type="http://schemas.openxmlformats.org/officeDocument/2006/relationships/image" Target="../media/image49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gif"/><Relationship Id="rId13" Type="http://schemas.openxmlformats.org/officeDocument/2006/relationships/image" Target="../media/image85.jpeg"/><Relationship Id="rId3" Type="http://schemas.openxmlformats.org/officeDocument/2006/relationships/image" Target="../media/image32.png"/><Relationship Id="rId7" Type="http://schemas.openxmlformats.org/officeDocument/2006/relationships/image" Target="../media/image42.svg"/><Relationship Id="rId12" Type="http://schemas.openxmlformats.org/officeDocument/2006/relationships/image" Target="../media/image4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1.png"/><Relationship Id="rId11" Type="http://schemas.openxmlformats.org/officeDocument/2006/relationships/image" Target="../media/image66.png"/><Relationship Id="rId5" Type="http://schemas.openxmlformats.org/officeDocument/2006/relationships/image" Target="../media/image65.svg"/><Relationship Id="rId15" Type="http://schemas.openxmlformats.org/officeDocument/2006/relationships/image" Target="../media/image87.jpeg"/><Relationship Id="rId10" Type="http://schemas.openxmlformats.org/officeDocument/2006/relationships/image" Target="../media/image34.png"/><Relationship Id="rId4" Type="http://schemas.openxmlformats.org/officeDocument/2006/relationships/image" Target="../media/image33.svg"/><Relationship Id="rId9" Type="http://schemas.openxmlformats.org/officeDocument/2006/relationships/image" Target="../media/image61.png"/><Relationship Id="rId14" Type="http://schemas.openxmlformats.org/officeDocument/2006/relationships/image" Target="../media/image86.jpe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13" Type="http://schemas.openxmlformats.org/officeDocument/2006/relationships/image" Target="../media/image88.png"/><Relationship Id="rId3" Type="http://schemas.openxmlformats.org/officeDocument/2006/relationships/image" Target="../media/image31.png"/><Relationship Id="rId7" Type="http://schemas.openxmlformats.org/officeDocument/2006/relationships/image" Target="../media/image41.png"/><Relationship Id="rId12" Type="http://schemas.openxmlformats.org/officeDocument/2006/relationships/image" Target="../media/image35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65.svg"/><Relationship Id="rId11" Type="http://schemas.openxmlformats.org/officeDocument/2006/relationships/image" Target="../media/image66.png"/><Relationship Id="rId5" Type="http://schemas.openxmlformats.org/officeDocument/2006/relationships/image" Target="../media/image33.svg"/><Relationship Id="rId15" Type="http://schemas.openxmlformats.org/officeDocument/2006/relationships/image" Target="../media/image90.jpeg"/><Relationship Id="rId10" Type="http://schemas.openxmlformats.org/officeDocument/2006/relationships/image" Target="../media/image67.png"/><Relationship Id="rId4" Type="http://schemas.openxmlformats.org/officeDocument/2006/relationships/image" Target="../media/image32.png"/><Relationship Id="rId9" Type="http://schemas.openxmlformats.org/officeDocument/2006/relationships/image" Target="../media/image43.png"/><Relationship Id="rId14" Type="http://schemas.openxmlformats.org/officeDocument/2006/relationships/image" Target="../media/image89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9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44.png"/><Relationship Id="rId4" Type="http://schemas.openxmlformats.org/officeDocument/2006/relationships/image" Target="../media/image2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5.png"/><Relationship Id="rId11" Type="http://schemas.openxmlformats.org/officeDocument/2006/relationships/image" Target="../media/image40.jpeg"/><Relationship Id="rId5" Type="http://schemas.openxmlformats.org/officeDocument/2006/relationships/image" Target="../media/image34.png"/><Relationship Id="rId10" Type="http://schemas.openxmlformats.org/officeDocument/2006/relationships/image" Target="../media/image39.jpeg"/><Relationship Id="rId4" Type="http://schemas.openxmlformats.org/officeDocument/2006/relationships/image" Target="../media/image33.svg"/><Relationship Id="rId9" Type="http://schemas.openxmlformats.org/officeDocument/2006/relationships/image" Target="../media/image38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39.jpeg"/><Relationship Id="rId3" Type="http://schemas.openxmlformats.org/officeDocument/2006/relationships/image" Target="../media/image32.png"/><Relationship Id="rId7" Type="http://schemas.openxmlformats.org/officeDocument/2006/relationships/image" Target="../media/image43.png"/><Relationship Id="rId12" Type="http://schemas.openxmlformats.org/officeDocument/2006/relationships/image" Target="../media/image48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2.svg"/><Relationship Id="rId11" Type="http://schemas.openxmlformats.org/officeDocument/2006/relationships/image" Target="../media/image47.jpeg"/><Relationship Id="rId5" Type="http://schemas.openxmlformats.org/officeDocument/2006/relationships/image" Target="../media/image41.png"/><Relationship Id="rId10" Type="http://schemas.openxmlformats.org/officeDocument/2006/relationships/image" Target="../media/image46.jpeg"/><Relationship Id="rId4" Type="http://schemas.openxmlformats.org/officeDocument/2006/relationships/image" Target="../media/image33.svg"/><Relationship Id="rId9" Type="http://schemas.openxmlformats.org/officeDocument/2006/relationships/image" Target="../media/image4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52.jpeg"/><Relationship Id="rId3" Type="http://schemas.openxmlformats.org/officeDocument/2006/relationships/image" Target="../media/image32.png"/><Relationship Id="rId7" Type="http://schemas.openxmlformats.org/officeDocument/2006/relationships/image" Target="../media/image49.png"/><Relationship Id="rId12" Type="http://schemas.openxmlformats.org/officeDocument/2006/relationships/image" Target="../media/image51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2.svg"/><Relationship Id="rId11" Type="http://schemas.openxmlformats.org/officeDocument/2006/relationships/image" Target="../media/image50.jpeg"/><Relationship Id="rId5" Type="http://schemas.openxmlformats.org/officeDocument/2006/relationships/image" Target="../media/image41.png"/><Relationship Id="rId15" Type="http://schemas.openxmlformats.org/officeDocument/2006/relationships/image" Target="../media/image54.jpeg"/><Relationship Id="rId10" Type="http://schemas.openxmlformats.org/officeDocument/2006/relationships/image" Target="../media/image36.png"/><Relationship Id="rId4" Type="http://schemas.openxmlformats.org/officeDocument/2006/relationships/image" Target="../media/image33.svg"/><Relationship Id="rId9" Type="http://schemas.openxmlformats.org/officeDocument/2006/relationships/image" Target="../media/image43.png"/><Relationship Id="rId14" Type="http://schemas.openxmlformats.org/officeDocument/2006/relationships/image" Target="../media/image5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5" name="Google Shape;2125;p38"/>
          <p:cNvPicPr preferRelativeResize="0"/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 rot="9461196">
            <a:off x="1917996" y="2388117"/>
            <a:ext cx="2894873" cy="259332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6" name="Google Shape;2126;p38"/>
          <p:cNvPicPr preferRelativeResize="0"/>
          <p:nvPr/>
        </p:nvPicPr>
        <p:blipFill>
          <a:blip r:embed="rId4">
            <a:alphaModFix amt="74000"/>
          </a:blip>
          <a:stretch>
            <a:fillRect/>
          </a:stretch>
        </p:blipFill>
        <p:spPr>
          <a:xfrm rot="1377427">
            <a:off x="4764679" y="752254"/>
            <a:ext cx="2894876" cy="259332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7" name="Google Shape;2127;p38"/>
          <p:cNvPicPr preferRelativeResize="0"/>
          <p:nvPr/>
        </p:nvPicPr>
        <p:blipFill>
          <a:blip r:embed="rId5">
            <a:alphaModFix amt="47000"/>
          </a:blip>
          <a:stretch>
            <a:fillRect/>
          </a:stretch>
        </p:blipFill>
        <p:spPr>
          <a:xfrm>
            <a:off x="1746955" y="290385"/>
            <a:ext cx="5527099" cy="4562724"/>
          </a:xfrm>
          <a:prstGeom prst="rect">
            <a:avLst/>
          </a:prstGeom>
          <a:noFill/>
          <a:ln>
            <a:noFill/>
          </a:ln>
        </p:spPr>
      </p:pic>
      <p:sp>
        <p:nvSpPr>
          <p:cNvPr id="2128" name="Google Shape;2128;p38"/>
          <p:cNvSpPr txBox="1">
            <a:spLocks noGrp="1"/>
          </p:cNvSpPr>
          <p:nvPr>
            <p:ph type="ctrTitle"/>
          </p:nvPr>
        </p:nvSpPr>
        <p:spPr>
          <a:xfrm>
            <a:off x="1228067" y="2107197"/>
            <a:ext cx="62910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Capstone Presentation GTP 3 &amp; 4</a:t>
            </a:r>
            <a:endParaRPr dirty="0"/>
          </a:p>
        </p:txBody>
      </p:sp>
      <p:sp>
        <p:nvSpPr>
          <p:cNvPr id="2129" name="Google Shape;2129;p38"/>
          <p:cNvSpPr txBox="1">
            <a:spLocks noGrp="1"/>
          </p:cNvSpPr>
          <p:nvPr>
            <p:ph type="subTitle" idx="1"/>
          </p:nvPr>
        </p:nvSpPr>
        <p:spPr>
          <a:xfrm>
            <a:off x="5502798" y="4301260"/>
            <a:ext cx="4457714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>
              <a:spcBef>
                <a:spcPts val="0"/>
              </a:spcBef>
            </a:pPr>
            <a:r>
              <a:rPr lang="en-US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By: The Hustlers </a:t>
            </a:r>
          </a:p>
          <a:p>
            <a:pPr algn="l">
              <a:spcBef>
                <a:spcPts val="0"/>
              </a:spcBef>
            </a:pPr>
            <a:r>
              <a:rPr lang="en-US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Supervised by: </a:t>
            </a:r>
            <a:r>
              <a:rPr lang="en-US" b="1" dirty="0" err="1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Mr</a:t>
            </a:r>
            <a:r>
              <a:rPr lang="en-US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 Ihsan Mahmood</a:t>
            </a:r>
            <a:endParaRPr lang="en-US" b="1" dirty="0">
              <a:solidFill>
                <a:schemeClr val="tx1"/>
              </a:solidFill>
              <a:latin typeface="Sabon Next LT" panose="02000500000000000000" pitchFamily="2" charset="0"/>
              <a:ea typeface="Quicksand"/>
              <a:cs typeface="Sabon Next LT" panose="02000500000000000000" pitchFamily="2" charset="0"/>
              <a:sym typeface="Quicksand"/>
            </a:endParaRPr>
          </a:p>
        </p:txBody>
      </p:sp>
      <p:sp>
        <p:nvSpPr>
          <p:cNvPr id="2130" name="Google Shape;2130;p38"/>
          <p:cNvSpPr/>
          <p:nvPr/>
        </p:nvSpPr>
        <p:spPr>
          <a:xfrm>
            <a:off x="-3657600" y="7305175"/>
            <a:ext cx="792600" cy="7926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Picture 10" descr="Graphical user interface&#10;&#10;Description automatically generated">
            <a:extLst>
              <a:ext uri="{FF2B5EF4-FFF2-40B4-BE49-F238E27FC236}">
                <a16:creationId xmlns:a16="http://schemas.microsoft.com/office/drawing/2014/main" id="{0EDBCE64-7330-4689-A364-2F62F9216D4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120" y="290385"/>
            <a:ext cx="4796630" cy="796847"/>
          </a:xfrm>
          <a:prstGeom prst="rect">
            <a:avLst/>
          </a:prstGeom>
        </p:spPr>
      </p:pic>
      <p:sp>
        <p:nvSpPr>
          <p:cNvPr id="12" name="Multiplication Sign 11">
            <a:extLst>
              <a:ext uri="{FF2B5EF4-FFF2-40B4-BE49-F238E27FC236}">
                <a16:creationId xmlns:a16="http://schemas.microsoft.com/office/drawing/2014/main" id="{5CDE67EC-48D7-4D65-9A92-CF0D84A0C051}"/>
              </a:ext>
            </a:extLst>
          </p:cNvPr>
          <p:cNvSpPr/>
          <p:nvPr/>
        </p:nvSpPr>
        <p:spPr>
          <a:xfrm>
            <a:off x="4880534" y="455770"/>
            <a:ext cx="457445" cy="411567"/>
          </a:xfrm>
          <a:prstGeom prst="mathMultiply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13" name="Picture 2" descr="StashAway - Wikipedia">
            <a:extLst>
              <a:ext uri="{FF2B5EF4-FFF2-40B4-BE49-F238E27FC236}">
                <a16:creationId xmlns:a16="http://schemas.microsoft.com/office/drawing/2014/main" id="{7EC68AC6-F78B-4057-93E4-13E30E1E37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1404" y="-203425"/>
            <a:ext cx="3365879" cy="1893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>
              <a:solidFill>
                <a:schemeClr val="tx1">
                  <a:lumMod val="50000"/>
                </a:schemeClr>
              </a:solidFill>
            </a:endParaRPr>
          </a:p>
        </p:txBody>
      </p:sp>
      <p:pic>
        <p:nvPicPr>
          <p:cNvPr id="2" name="Content Placeholder 1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077754" y="832009"/>
            <a:ext cx="1857375" cy="2614613"/>
          </a:xfrm>
          <a:prstGeom prst="rect">
            <a:avLst/>
          </a:prstGeom>
        </p:spPr>
      </p:pic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6197189" y="8052"/>
            <a:ext cx="2939928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608842" y="105592"/>
            <a:ext cx="1666994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Market Insights</a:t>
            </a:r>
            <a:endParaRPr lang="en-MY" sz="135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444110" y="94051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HOME -</a:t>
            </a:r>
            <a:endParaRPr lang="en-MY" sz="150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614009" y="825750"/>
            <a:ext cx="4599579" cy="1900832"/>
            <a:chOff x="6399184" y="165211"/>
            <a:chExt cx="6132772" cy="2534443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076972" cy="2017506"/>
              <a:chOff x="6454984" y="670950"/>
              <a:chExt cx="6076972" cy="2017506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076972" cy="193950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Able to access the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latest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article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Presented in a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clear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and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simple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layout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Table are shown to let us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understand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easily</a:t>
                </a: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474280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4163473" y="3135255"/>
            <a:ext cx="4863581" cy="1511566"/>
            <a:chOff x="5835772" y="3335697"/>
            <a:chExt cx="6484774" cy="2015422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9693"/>
              <a:ext cx="6484774" cy="1461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Lack of Performance Review</a:t>
              </a:r>
              <a:endParaRPr lang="en-US" sz="150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MY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Lack of Articles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MY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Limited Search Capabilities 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629587" y="769782"/>
            <a:ext cx="4741043" cy="1581597"/>
            <a:chOff x="2876297" y="9035749"/>
            <a:chExt cx="6703235" cy="2108797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20"/>
              <a:ext cx="6610738" cy="1461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Provide Performance Review Monthly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Increase Quantity and Types of Articles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Add Article Search Bar</a:t>
              </a:r>
            </a:p>
          </p:txBody>
        </p:sp>
      </p:grpSp>
      <p:grpSp>
        <p:nvGrpSpPr>
          <p:cNvPr id="28" name="Google Shape;6259;p49">
            <a:extLst>
              <a:ext uri="{FF2B5EF4-FFF2-40B4-BE49-F238E27FC236}">
                <a16:creationId xmlns:a16="http://schemas.microsoft.com/office/drawing/2014/main" id="{484EC385-92A0-4B62-A5EF-21371FA1A291}"/>
              </a:ext>
            </a:extLst>
          </p:cNvPr>
          <p:cNvGrpSpPr/>
          <p:nvPr/>
        </p:nvGrpSpPr>
        <p:grpSpPr>
          <a:xfrm>
            <a:off x="7461881" y="3623362"/>
            <a:ext cx="1652448" cy="1438956"/>
            <a:chOff x="4405250" y="761681"/>
            <a:chExt cx="4121950" cy="3949732"/>
          </a:xfrm>
        </p:grpSpPr>
        <p:grpSp>
          <p:nvGrpSpPr>
            <p:cNvPr id="29" name="Google Shape;6260;p49">
              <a:extLst>
                <a:ext uri="{FF2B5EF4-FFF2-40B4-BE49-F238E27FC236}">
                  <a16:creationId xmlns:a16="http://schemas.microsoft.com/office/drawing/2014/main" id="{3CDA4184-CE4C-48E7-873B-4E8FDD71C532}"/>
                </a:ext>
              </a:extLst>
            </p:cNvPr>
            <p:cNvGrpSpPr/>
            <p:nvPr/>
          </p:nvGrpSpPr>
          <p:grpSpPr>
            <a:xfrm>
              <a:off x="4405250" y="2433788"/>
              <a:ext cx="4121950" cy="2277625"/>
              <a:chOff x="2845475" y="2662025"/>
              <a:chExt cx="4121950" cy="2277625"/>
            </a:xfrm>
          </p:grpSpPr>
          <p:sp>
            <p:nvSpPr>
              <p:cNvPr id="155" name="Google Shape;6261;p49">
                <a:extLst>
                  <a:ext uri="{FF2B5EF4-FFF2-40B4-BE49-F238E27FC236}">
                    <a16:creationId xmlns:a16="http://schemas.microsoft.com/office/drawing/2014/main" id="{85C90936-629F-42CE-9332-807020048673}"/>
                  </a:ext>
                </a:extLst>
              </p:cNvPr>
              <p:cNvSpPr/>
              <p:nvPr/>
            </p:nvSpPr>
            <p:spPr>
              <a:xfrm>
                <a:off x="3759475" y="2662025"/>
                <a:ext cx="2345975" cy="1232700"/>
              </a:xfrm>
              <a:custGeom>
                <a:avLst/>
                <a:gdLst/>
                <a:ahLst/>
                <a:cxnLst/>
                <a:rect l="l" t="t" r="r" b="b"/>
                <a:pathLst>
                  <a:path w="93839" h="49308" extrusionOk="0">
                    <a:moveTo>
                      <a:pt x="46660" y="1"/>
                    </a:moveTo>
                    <a:cubicBezTo>
                      <a:pt x="35774" y="1"/>
                      <a:pt x="24910" y="2388"/>
                      <a:pt x="16628" y="7170"/>
                    </a:cubicBezTo>
                    <a:cubicBezTo>
                      <a:pt x="1" y="16769"/>
                      <a:pt x="74" y="32368"/>
                      <a:pt x="16799" y="42040"/>
                    </a:cubicBezTo>
                    <a:cubicBezTo>
                      <a:pt x="25206" y="46883"/>
                      <a:pt x="36204" y="49307"/>
                      <a:pt x="47176" y="49307"/>
                    </a:cubicBezTo>
                    <a:cubicBezTo>
                      <a:pt x="58065" y="49307"/>
                      <a:pt x="68929" y="46920"/>
                      <a:pt x="77211" y="42138"/>
                    </a:cubicBezTo>
                    <a:cubicBezTo>
                      <a:pt x="93839" y="32539"/>
                      <a:pt x="93741" y="16940"/>
                      <a:pt x="77015" y="7268"/>
                    </a:cubicBezTo>
                    <a:cubicBezTo>
                      <a:pt x="68621" y="2425"/>
                      <a:pt x="57629" y="1"/>
                      <a:pt x="46660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6262;p49">
                <a:extLst>
                  <a:ext uri="{FF2B5EF4-FFF2-40B4-BE49-F238E27FC236}">
                    <a16:creationId xmlns:a16="http://schemas.microsoft.com/office/drawing/2014/main" id="{1987F280-7FAF-4CDF-BF9D-A3CA76789AC9}"/>
                  </a:ext>
                </a:extLst>
              </p:cNvPr>
              <p:cNvSpPr/>
              <p:nvPr/>
            </p:nvSpPr>
            <p:spPr>
              <a:xfrm>
                <a:off x="2845475" y="3032400"/>
                <a:ext cx="2345975" cy="1232700"/>
              </a:xfrm>
              <a:custGeom>
                <a:avLst/>
                <a:gdLst/>
                <a:ahLst/>
                <a:cxnLst/>
                <a:rect l="l" t="t" r="r" b="b"/>
                <a:pathLst>
                  <a:path w="93839" h="49308" extrusionOk="0">
                    <a:moveTo>
                      <a:pt x="46672" y="1"/>
                    </a:moveTo>
                    <a:cubicBezTo>
                      <a:pt x="35780" y="1"/>
                      <a:pt x="24909" y="2388"/>
                      <a:pt x="16628" y="7170"/>
                    </a:cubicBezTo>
                    <a:cubicBezTo>
                      <a:pt x="0" y="16769"/>
                      <a:pt x="98" y="32368"/>
                      <a:pt x="16823" y="42040"/>
                    </a:cubicBezTo>
                    <a:cubicBezTo>
                      <a:pt x="25218" y="46883"/>
                      <a:pt x="36210" y="49307"/>
                      <a:pt x="47179" y="49307"/>
                    </a:cubicBezTo>
                    <a:cubicBezTo>
                      <a:pt x="58065" y="49307"/>
                      <a:pt x="68929" y="46920"/>
                      <a:pt x="77211" y="42138"/>
                    </a:cubicBezTo>
                    <a:cubicBezTo>
                      <a:pt x="93838" y="32539"/>
                      <a:pt x="93765" y="16940"/>
                      <a:pt x="77039" y="7268"/>
                    </a:cubicBezTo>
                    <a:cubicBezTo>
                      <a:pt x="68645" y="2425"/>
                      <a:pt x="57647" y="1"/>
                      <a:pt x="46672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6263;p49">
                <a:extLst>
                  <a:ext uri="{FF2B5EF4-FFF2-40B4-BE49-F238E27FC236}">
                    <a16:creationId xmlns:a16="http://schemas.microsoft.com/office/drawing/2014/main" id="{67610CFB-DF17-4EC8-9E04-107CAF5A30E0}"/>
                  </a:ext>
                </a:extLst>
              </p:cNvPr>
              <p:cNvSpPr/>
              <p:nvPr/>
            </p:nvSpPr>
            <p:spPr>
              <a:xfrm>
                <a:off x="4620850" y="3345850"/>
                <a:ext cx="2346575" cy="1232700"/>
              </a:xfrm>
              <a:custGeom>
                <a:avLst/>
                <a:gdLst/>
                <a:ahLst/>
                <a:cxnLst/>
                <a:rect l="l" t="t" r="r" b="b"/>
                <a:pathLst>
                  <a:path w="93863" h="49308" extrusionOk="0">
                    <a:moveTo>
                      <a:pt x="46672" y="1"/>
                    </a:moveTo>
                    <a:cubicBezTo>
                      <a:pt x="35780" y="1"/>
                      <a:pt x="24910" y="2388"/>
                      <a:pt x="16628" y="7170"/>
                    </a:cubicBezTo>
                    <a:cubicBezTo>
                      <a:pt x="0" y="16769"/>
                      <a:pt x="98" y="32392"/>
                      <a:pt x="16824" y="42040"/>
                    </a:cubicBezTo>
                    <a:cubicBezTo>
                      <a:pt x="25218" y="46883"/>
                      <a:pt x="36216" y="49307"/>
                      <a:pt x="47191" y="49307"/>
                    </a:cubicBezTo>
                    <a:cubicBezTo>
                      <a:pt x="58083" y="49307"/>
                      <a:pt x="68953" y="46919"/>
                      <a:pt x="77235" y="42138"/>
                    </a:cubicBezTo>
                    <a:cubicBezTo>
                      <a:pt x="93863" y="32539"/>
                      <a:pt x="93765" y="16940"/>
                      <a:pt x="77039" y="7267"/>
                    </a:cubicBezTo>
                    <a:cubicBezTo>
                      <a:pt x="68645" y="2425"/>
                      <a:pt x="57647" y="1"/>
                      <a:pt x="46672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6264;p49">
                <a:extLst>
                  <a:ext uri="{FF2B5EF4-FFF2-40B4-BE49-F238E27FC236}">
                    <a16:creationId xmlns:a16="http://schemas.microsoft.com/office/drawing/2014/main" id="{4E47EE81-795F-419B-9C70-674510EC105F}"/>
                  </a:ext>
                </a:extLst>
              </p:cNvPr>
              <p:cNvSpPr/>
              <p:nvPr/>
            </p:nvSpPr>
            <p:spPr>
              <a:xfrm>
                <a:off x="3269725" y="3920700"/>
                <a:ext cx="924450" cy="485800"/>
              </a:xfrm>
              <a:custGeom>
                <a:avLst/>
                <a:gdLst/>
                <a:ahLst/>
                <a:cxnLst/>
                <a:rect l="l" t="t" r="r" b="b"/>
                <a:pathLst>
                  <a:path w="36978" h="19432" extrusionOk="0">
                    <a:moveTo>
                      <a:pt x="18395" y="1"/>
                    </a:moveTo>
                    <a:cubicBezTo>
                      <a:pt x="14102" y="1"/>
                      <a:pt x="9822" y="944"/>
                      <a:pt x="6563" y="2835"/>
                    </a:cubicBezTo>
                    <a:cubicBezTo>
                      <a:pt x="0" y="6606"/>
                      <a:pt x="49" y="12753"/>
                      <a:pt x="6637" y="16573"/>
                    </a:cubicBezTo>
                    <a:cubicBezTo>
                      <a:pt x="9941" y="18477"/>
                      <a:pt x="14268" y="19432"/>
                      <a:pt x="18589" y="19432"/>
                    </a:cubicBezTo>
                    <a:cubicBezTo>
                      <a:pt x="22882" y="19432"/>
                      <a:pt x="27168" y="18489"/>
                      <a:pt x="30439" y="16597"/>
                    </a:cubicBezTo>
                    <a:cubicBezTo>
                      <a:pt x="36977" y="12826"/>
                      <a:pt x="36953" y="6680"/>
                      <a:pt x="30365" y="2860"/>
                    </a:cubicBezTo>
                    <a:cubicBezTo>
                      <a:pt x="27049" y="956"/>
                      <a:pt x="22716" y="1"/>
                      <a:pt x="18395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6265;p49">
                <a:extLst>
                  <a:ext uri="{FF2B5EF4-FFF2-40B4-BE49-F238E27FC236}">
                    <a16:creationId xmlns:a16="http://schemas.microsoft.com/office/drawing/2014/main" id="{C0B030C3-9584-4094-87C5-CF5D6C317362}"/>
                  </a:ext>
                </a:extLst>
              </p:cNvPr>
              <p:cNvSpPr/>
              <p:nvPr/>
            </p:nvSpPr>
            <p:spPr>
              <a:xfrm>
                <a:off x="3645000" y="4432125"/>
                <a:ext cx="3477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13910" h="7317" extrusionOk="0">
                    <a:moveTo>
                      <a:pt x="6913" y="0"/>
                    </a:moveTo>
                    <a:cubicBezTo>
                      <a:pt x="5301" y="0"/>
                      <a:pt x="3693" y="355"/>
                      <a:pt x="2474" y="1063"/>
                    </a:cubicBezTo>
                    <a:cubicBezTo>
                      <a:pt x="1" y="2483"/>
                      <a:pt x="25" y="4809"/>
                      <a:pt x="2498" y="6229"/>
                    </a:cubicBezTo>
                    <a:cubicBezTo>
                      <a:pt x="3740" y="6955"/>
                      <a:pt x="5371" y="7316"/>
                      <a:pt x="6997" y="7316"/>
                    </a:cubicBezTo>
                    <a:cubicBezTo>
                      <a:pt x="8610" y="7316"/>
                      <a:pt x="10217" y="6961"/>
                      <a:pt x="11436" y="6254"/>
                    </a:cubicBezTo>
                    <a:cubicBezTo>
                      <a:pt x="13910" y="4834"/>
                      <a:pt x="13885" y="2507"/>
                      <a:pt x="11412" y="1087"/>
                    </a:cubicBezTo>
                    <a:cubicBezTo>
                      <a:pt x="10170" y="362"/>
                      <a:pt x="8539" y="0"/>
                      <a:pt x="6913" y="0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6266;p49">
                <a:extLst>
                  <a:ext uri="{FF2B5EF4-FFF2-40B4-BE49-F238E27FC236}">
                    <a16:creationId xmlns:a16="http://schemas.microsoft.com/office/drawing/2014/main" id="{0B9DE4A5-C1F6-4E37-95E9-4E01A029A1C7}"/>
                  </a:ext>
                </a:extLst>
              </p:cNvPr>
              <p:cNvSpPr/>
              <p:nvPr/>
            </p:nvSpPr>
            <p:spPr>
              <a:xfrm>
                <a:off x="3224425" y="4410550"/>
                <a:ext cx="173875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6955" h="3659" extrusionOk="0">
                    <a:moveTo>
                      <a:pt x="3445" y="0"/>
                    </a:moveTo>
                    <a:cubicBezTo>
                      <a:pt x="2644" y="0"/>
                      <a:pt x="1844" y="178"/>
                      <a:pt x="1225" y="530"/>
                    </a:cubicBezTo>
                    <a:cubicBezTo>
                      <a:pt x="0" y="1240"/>
                      <a:pt x="0" y="2415"/>
                      <a:pt x="1249" y="3125"/>
                    </a:cubicBezTo>
                    <a:cubicBezTo>
                      <a:pt x="1874" y="3480"/>
                      <a:pt x="2682" y="3658"/>
                      <a:pt x="3490" y="3658"/>
                    </a:cubicBezTo>
                    <a:cubicBezTo>
                      <a:pt x="4298" y="3658"/>
                      <a:pt x="5106" y="3480"/>
                      <a:pt x="5730" y="3125"/>
                    </a:cubicBezTo>
                    <a:cubicBezTo>
                      <a:pt x="6955" y="2415"/>
                      <a:pt x="6955" y="1264"/>
                      <a:pt x="5706" y="554"/>
                    </a:cubicBezTo>
                    <a:cubicBezTo>
                      <a:pt x="5076" y="184"/>
                      <a:pt x="4260" y="0"/>
                      <a:pt x="3445" y="0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6267;p49">
                <a:extLst>
                  <a:ext uri="{FF2B5EF4-FFF2-40B4-BE49-F238E27FC236}">
                    <a16:creationId xmlns:a16="http://schemas.microsoft.com/office/drawing/2014/main" id="{1EAC5818-9D4A-45BB-A88D-EC389E61F300}"/>
                  </a:ext>
                </a:extLst>
              </p:cNvPr>
              <p:cNvSpPr/>
              <p:nvPr/>
            </p:nvSpPr>
            <p:spPr>
              <a:xfrm>
                <a:off x="3888650" y="3706500"/>
                <a:ext cx="2345975" cy="1233150"/>
              </a:xfrm>
              <a:custGeom>
                <a:avLst/>
                <a:gdLst/>
                <a:ahLst/>
                <a:cxnLst/>
                <a:rect l="l" t="t" r="r" b="b"/>
                <a:pathLst>
                  <a:path w="93839" h="49326" extrusionOk="0">
                    <a:moveTo>
                      <a:pt x="46639" y="1"/>
                    </a:moveTo>
                    <a:cubicBezTo>
                      <a:pt x="35760" y="1"/>
                      <a:pt x="24905" y="2389"/>
                      <a:pt x="16628" y="7167"/>
                    </a:cubicBezTo>
                    <a:cubicBezTo>
                      <a:pt x="1" y="16766"/>
                      <a:pt x="74" y="32389"/>
                      <a:pt x="16799" y="42038"/>
                    </a:cubicBezTo>
                    <a:cubicBezTo>
                      <a:pt x="25212" y="46895"/>
                      <a:pt x="36218" y="49326"/>
                      <a:pt x="47197" y="49326"/>
                    </a:cubicBezTo>
                    <a:cubicBezTo>
                      <a:pt x="58079" y="49326"/>
                      <a:pt x="68935" y="46938"/>
                      <a:pt x="77211" y="42160"/>
                    </a:cubicBezTo>
                    <a:cubicBezTo>
                      <a:pt x="93839" y="32561"/>
                      <a:pt x="93741" y="16938"/>
                      <a:pt x="77015" y="7289"/>
                    </a:cubicBezTo>
                    <a:cubicBezTo>
                      <a:pt x="68616" y="2431"/>
                      <a:pt x="57615" y="1"/>
                      <a:pt x="46639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" name="Google Shape;6268;p49">
              <a:extLst>
                <a:ext uri="{FF2B5EF4-FFF2-40B4-BE49-F238E27FC236}">
                  <a16:creationId xmlns:a16="http://schemas.microsoft.com/office/drawing/2014/main" id="{4F313B51-1879-4BD4-A045-54ED94370B8B}"/>
                </a:ext>
              </a:extLst>
            </p:cNvPr>
            <p:cNvGrpSpPr/>
            <p:nvPr/>
          </p:nvGrpSpPr>
          <p:grpSpPr>
            <a:xfrm>
              <a:off x="4908418" y="761681"/>
              <a:ext cx="3515578" cy="3620657"/>
              <a:chOff x="3451275" y="1373450"/>
              <a:chExt cx="2350300" cy="2420550"/>
            </a:xfrm>
          </p:grpSpPr>
          <p:sp>
            <p:nvSpPr>
              <p:cNvPr id="31" name="Google Shape;6269;p49">
                <a:extLst>
                  <a:ext uri="{FF2B5EF4-FFF2-40B4-BE49-F238E27FC236}">
                    <a16:creationId xmlns:a16="http://schemas.microsoft.com/office/drawing/2014/main" id="{47EF18F5-A447-4959-923C-FE167FE5480B}"/>
                  </a:ext>
                </a:extLst>
              </p:cNvPr>
              <p:cNvSpPr/>
              <p:nvPr/>
            </p:nvSpPr>
            <p:spPr>
              <a:xfrm>
                <a:off x="5054675" y="2657300"/>
                <a:ext cx="436100" cy="251900"/>
              </a:xfrm>
              <a:custGeom>
                <a:avLst/>
                <a:gdLst/>
                <a:ahLst/>
                <a:cxnLst/>
                <a:rect l="l" t="t" r="r" b="b"/>
                <a:pathLst>
                  <a:path w="17444" h="10076" extrusionOk="0">
                    <a:moveTo>
                      <a:pt x="14361" y="8296"/>
                    </a:moveTo>
                    <a:cubicBezTo>
                      <a:pt x="11253" y="10076"/>
                      <a:pt x="6241" y="10076"/>
                      <a:pt x="3133" y="8271"/>
                    </a:cubicBezTo>
                    <a:cubicBezTo>
                      <a:pt x="25" y="6467"/>
                      <a:pt x="0" y="3559"/>
                      <a:pt x="3083" y="1780"/>
                    </a:cubicBezTo>
                    <a:cubicBezTo>
                      <a:pt x="6191" y="0"/>
                      <a:pt x="11203" y="0"/>
                      <a:pt x="14311" y="1805"/>
                    </a:cubicBezTo>
                    <a:cubicBezTo>
                      <a:pt x="17444" y="3609"/>
                      <a:pt x="17444" y="6492"/>
                      <a:pt x="14361" y="829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6270;p49">
                <a:extLst>
                  <a:ext uri="{FF2B5EF4-FFF2-40B4-BE49-F238E27FC236}">
                    <a16:creationId xmlns:a16="http://schemas.microsoft.com/office/drawing/2014/main" id="{B9211700-44E4-41CB-81F3-826AD8CE5F09}"/>
                  </a:ext>
                </a:extLst>
              </p:cNvPr>
              <p:cNvSpPr/>
              <p:nvPr/>
            </p:nvSpPr>
            <p:spPr>
              <a:xfrm>
                <a:off x="3921825" y="3511850"/>
                <a:ext cx="436125" cy="229525"/>
              </a:xfrm>
              <a:custGeom>
                <a:avLst/>
                <a:gdLst/>
                <a:ahLst/>
                <a:cxnLst/>
                <a:rect l="l" t="t" r="r" b="b"/>
                <a:pathLst>
                  <a:path w="17445" h="9181" extrusionOk="0">
                    <a:moveTo>
                      <a:pt x="8667" y="1"/>
                    </a:moveTo>
                    <a:cubicBezTo>
                      <a:pt x="6641" y="1"/>
                      <a:pt x="4619" y="446"/>
                      <a:pt x="3083" y="1332"/>
                    </a:cubicBezTo>
                    <a:cubicBezTo>
                      <a:pt x="1" y="3112"/>
                      <a:pt x="1" y="6019"/>
                      <a:pt x="3109" y="7824"/>
                    </a:cubicBezTo>
                    <a:cubicBezTo>
                      <a:pt x="4680" y="8729"/>
                      <a:pt x="6726" y="9180"/>
                      <a:pt x="8763" y="9180"/>
                    </a:cubicBezTo>
                    <a:cubicBezTo>
                      <a:pt x="10786" y="9180"/>
                      <a:pt x="12801" y="8735"/>
                      <a:pt x="14337" y="7849"/>
                    </a:cubicBezTo>
                    <a:cubicBezTo>
                      <a:pt x="17444" y="6069"/>
                      <a:pt x="17419" y="3162"/>
                      <a:pt x="14312" y="1357"/>
                    </a:cubicBezTo>
                    <a:cubicBezTo>
                      <a:pt x="12752" y="452"/>
                      <a:pt x="10707" y="1"/>
                      <a:pt x="86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6271;p49">
                <a:extLst>
                  <a:ext uri="{FF2B5EF4-FFF2-40B4-BE49-F238E27FC236}">
                    <a16:creationId xmlns:a16="http://schemas.microsoft.com/office/drawing/2014/main" id="{2E8871D2-32F3-42F6-83E6-29B8372C69E2}"/>
                  </a:ext>
                </a:extLst>
              </p:cNvPr>
              <p:cNvSpPr/>
              <p:nvPr/>
            </p:nvSpPr>
            <p:spPr>
              <a:xfrm>
                <a:off x="4732600" y="3500575"/>
                <a:ext cx="558300" cy="293425"/>
              </a:xfrm>
              <a:custGeom>
                <a:avLst/>
                <a:gdLst/>
                <a:ahLst/>
                <a:cxnLst/>
                <a:rect l="l" t="t" r="r" b="b"/>
                <a:pathLst>
                  <a:path w="22332" h="11737" extrusionOk="0">
                    <a:moveTo>
                      <a:pt x="11123" y="1"/>
                    </a:moveTo>
                    <a:cubicBezTo>
                      <a:pt x="8527" y="1"/>
                      <a:pt x="5935" y="571"/>
                      <a:pt x="3961" y="1708"/>
                    </a:cubicBezTo>
                    <a:cubicBezTo>
                      <a:pt x="1" y="3989"/>
                      <a:pt x="26" y="7698"/>
                      <a:pt x="4011" y="10004"/>
                    </a:cubicBezTo>
                    <a:cubicBezTo>
                      <a:pt x="6009" y="11160"/>
                      <a:pt x="8624" y="11736"/>
                      <a:pt x="11232" y="11736"/>
                    </a:cubicBezTo>
                    <a:cubicBezTo>
                      <a:pt x="13825" y="11736"/>
                      <a:pt x="16410" y="11166"/>
                      <a:pt x="18372" y="10029"/>
                    </a:cubicBezTo>
                    <a:cubicBezTo>
                      <a:pt x="22332" y="7748"/>
                      <a:pt x="22307" y="4039"/>
                      <a:pt x="18347" y="1733"/>
                    </a:cubicBezTo>
                    <a:cubicBezTo>
                      <a:pt x="16349" y="577"/>
                      <a:pt x="13734" y="1"/>
                      <a:pt x="11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6272;p49">
                <a:extLst>
                  <a:ext uri="{FF2B5EF4-FFF2-40B4-BE49-F238E27FC236}">
                    <a16:creationId xmlns:a16="http://schemas.microsoft.com/office/drawing/2014/main" id="{39D7AC78-E06A-47B0-819D-7040613F69E1}"/>
                  </a:ext>
                </a:extLst>
              </p:cNvPr>
              <p:cNvSpPr/>
              <p:nvPr/>
            </p:nvSpPr>
            <p:spPr>
              <a:xfrm>
                <a:off x="3709425" y="2846675"/>
                <a:ext cx="482475" cy="253475"/>
              </a:xfrm>
              <a:custGeom>
                <a:avLst/>
                <a:gdLst/>
                <a:ahLst/>
                <a:cxnLst/>
                <a:rect l="l" t="t" r="r" b="b"/>
                <a:pathLst>
                  <a:path w="19299" h="10139" extrusionOk="0">
                    <a:moveTo>
                      <a:pt x="9585" y="1"/>
                    </a:moveTo>
                    <a:cubicBezTo>
                      <a:pt x="7353" y="1"/>
                      <a:pt x="5128" y="489"/>
                      <a:pt x="3434" y="1473"/>
                    </a:cubicBezTo>
                    <a:cubicBezTo>
                      <a:pt x="0" y="3453"/>
                      <a:pt x="25" y="6661"/>
                      <a:pt x="3459" y="8641"/>
                    </a:cubicBezTo>
                    <a:cubicBezTo>
                      <a:pt x="5187" y="9637"/>
                      <a:pt x="7454" y="10139"/>
                      <a:pt x="9717" y="10139"/>
                    </a:cubicBezTo>
                    <a:cubicBezTo>
                      <a:pt x="11953" y="10139"/>
                      <a:pt x="14184" y="9650"/>
                      <a:pt x="15890" y="8666"/>
                    </a:cubicBezTo>
                    <a:cubicBezTo>
                      <a:pt x="19299" y="6686"/>
                      <a:pt x="19274" y="3478"/>
                      <a:pt x="15840" y="1498"/>
                    </a:cubicBezTo>
                    <a:cubicBezTo>
                      <a:pt x="14112" y="502"/>
                      <a:pt x="11845" y="1"/>
                      <a:pt x="9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6273;p49">
                <a:extLst>
                  <a:ext uri="{FF2B5EF4-FFF2-40B4-BE49-F238E27FC236}">
                    <a16:creationId xmlns:a16="http://schemas.microsoft.com/office/drawing/2014/main" id="{7E85E474-FC3A-4451-814A-0F20264C0683}"/>
                  </a:ext>
                </a:extLst>
              </p:cNvPr>
              <p:cNvSpPr/>
              <p:nvPr/>
            </p:nvSpPr>
            <p:spPr>
              <a:xfrm>
                <a:off x="4199400" y="1373450"/>
                <a:ext cx="346525" cy="517500"/>
              </a:xfrm>
              <a:custGeom>
                <a:avLst/>
                <a:gdLst/>
                <a:ahLst/>
                <a:cxnLst/>
                <a:rect l="l" t="t" r="r" b="b"/>
                <a:pathLst>
                  <a:path w="13861" h="20700" extrusionOk="0">
                    <a:moveTo>
                      <a:pt x="919" y="1"/>
                    </a:moveTo>
                    <a:cubicBezTo>
                      <a:pt x="443" y="1"/>
                      <a:pt x="1" y="373"/>
                      <a:pt x="1" y="903"/>
                    </a:cubicBezTo>
                    <a:lnTo>
                      <a:pt x="1" y="12307"/>
                    </a:lnTo>
                    <a:cubicBezTo>
                      <a:pt x="1" y="12958"/>
                      <a:pt x="351" y="13560"/>
                      <a:pt x="928" y="13886"/>
                    </a:cubicBezTo>
                    <a:lnTo>
                      <a:pt x="12507" y="20577"/>
                    </a:lnTo>
                    <a:cubicBezTo>
                      <a:pt x="12650" y="20661"/>
                      <a:pt x="12802" y="20699"/>
                      <a:pt x="12950" y="20699"/>
                    </a:cubicBezTo>
                    <a:cubicBezTo>
                      <a:pt x="13424" y="20699"/>
                      <a:pt x="13860" y="20310"/>
                      <a:pt x="13860" y="19775"/>
                    </a:cubicBezTo>
                    <a:lnTo>
                      <a:pt x="13860" y="8372"/>
                    </a:lnTo>
                    <a:cubicBezTo>
                      <a:pt x="13860" y="7720"/>
                      <a:pt x="13534" y="7119"/>
                      <a:pt x="12958" y="6793"/>
                    </a:cubicBezTo>
                    <a:lnTo>
                      <a:pt x="1379" y="126"/>
                    </a:lnTo>
                    <a:cubicBezTo>
                      <a:pt x="1231" y="40"/>
                      <a:pt x="1073" y="1"/>
                      <a:pt x="9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6274;p49">
                <a:extLst>
                  <a:ext uri="{FF2B5EF4-FFF2-40B4-BE49-F238E27FC236}">
                    <a16:creationId xmlns:a16="http://schemas.microsoft.com/office/drawing/2014/main" id="{C57E21FF-7F33-49C9-9B92-C890AF4DB876}"/>
                  </a:ext>
                </a:extLst>
              </p:cNvPr>
              <p:cNvSpPr/>
              <p:nvPr/>
            </p:nvSpPr>
            <p:spPr>
              <a:xfrm>
                <a:off x="3971325" y="1593000"/>
                <a:ext cx="161050" cy="23977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9591" extrusionOk="0">
                    <a:moveTo>
                      <a:pt x="419" y="1"/>
                    </a:moveTo>
                    <a:cubicBezTo>
                      <a:pt x="195" y="1"/>
                      <a:pt x="1" y="174"/>
                      <a:pt x="1" y="417"/>
                    </a:cubicBezTo>
                    <a:lnTo>
                      <a:pt x="1" y="5705"/>
                    </a:lnTo>
                    <a:cubicBezTo>
                      <a:pt x="1" y="6006"/>
                      <a:pt x="176" y="6282"/>
                      <a:pt x="427" y="6432"/>
                    </a:cubicBezTo>
                    <a:lnTo>
                      <a:pt x="5790" y="9540"/>
                    </a:lnTo>
                    <a:cubicBezTo>
                      <a:pt x="5854" y="9574"/>
                      <a:pt x="5923" y="9591"/>
                      <a:pt x="5992" y="9591"/>
                    </a:cubicBezTo>
                    <a:cubicBezTo>
                      <a:pt x="6220" y="9591"/>
                      <a:pt x="6442" y="9414"/>
                      <a:pt x="6442" y="9164"/>
                    </a:cubicBezTo>
                    <a:lnTo>
                      <a:pt x="6442" y="3875"/>
                    </a:lnTo>
                    <a:cubicBezTo>
                      <a:pt x="6442" y="3575"/>
                      <a:pt x="6266" y="3299"/>
                      <a:pt x="6016" y="3149"/>
                    </a:cubicBezTo>
                    <a:lnTo>
                      <a:pt x="652" y="66"/>
                    </a:lnTo>
                    <a:cubicBezTo>
                      <a:pt x="576" y="21"/>
                      <a:pt x="496" y="1"/>
                      <a:pt x="4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6275;p49">
                <a:extLst>
                  <a:ext uri="{FF2B5EF4-FFF2-40B4-BE49-F238E27FC236}">
                    <a16:creationId xmlns:a16="http://schemas.microsoft.com/office/drawing/2014/main" id="{B94F368F-8C8D-482F-A19E-A93CB8DB767C}"/>
                  </a:ext>
                </a:extLst>
              </p:cNvPr>
              <p:cNvSpPr/>
              <p:nvPr/>
            </p:nvSpPr>
            <p:spPr>
              <a:xfrm>
                <a:off x="5282750" y="2292350"/>
                <a:ext cx="250650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14986" extrusionOk="0">
                    <a:moveTo>
                      <a:pt x="674" y="1"/>
                    </a:moveTo>
                    <a:cubicBezTo>
                      <a:pt x="321" y="1"/>
                      <a:pt x="0" y="281"/>
                      <a:pt x="0" y="664"/>
                    </a:cubicBezTo>
                    <a:lnTo>
                      <a:pt x="0" y="8909"/>
                    </a:lnTo>
                    <a:cubicBezTo>
                      <a:pt x="0" y="9385"/>
                      <a:pt x="251" y="9811"/>
                      <a:pt x="652" y="10062"/>
                    </a:cubicBezTo>
                    <a:lnTo>
                      <a:pt x="9048" y="14899"/>
                    </a:lnTo>
                    <a:cubicBezTo>
                      <a:pt x="9149" y="14959"/>
                      <a:pt x="9257" y="14986"/>
                      <a:pt x="9363" y="14986"/>
                    </a:cubicBezTo>
                    <a:cubicBezTo>
                      <a:pt x="9704" y="14986"/>
                      <a:pt x="10025" y="14705"/>
                      <a:pt x="10025" y="14323"/>
                    </a:cubicBezTo>
                    <a:lnTo>
                      <a:pt x="10025" y="6077"/>
                    </a:lnTo>
                    <a:cubicBezTo>
                      <a:pt x="10025" y="5601"/>
                      <a:pt x="9775" y="5175"/>
                      <a:pt x="9374" y="4924"/>
                    </a:cubicBezTo>
                    <a:lnTo>
                      <a:pt x="1003" y="87"/>
                    </a:lnTo>
                    <a:cubicBezTo>
                      <a:pt x="896" y="28"/>
                      <a:pt x="783" y="1"/>
                      <a:pt x="6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6276;p49">
                <a:extLst>
                  <a:ext uri="{FF2B5EF4-FFF2-40B4-BE49-F238E27FC236}">
                    <a16:creationId xmlns:a16="http://schemas.microsoft.com/office/drawing/2014/main" id="{91B73233-8D64-47BA-9B86-5A5B5447E88C}"/>
                  </a:ext>
                </a:extLst>
              </p:cNvPr>
              <p:cNvSpPr/>
              <p:nvPr/>
            </p:nvSpPr>
            <p:spPr>
              <a:xfrm>
                <a:off x="5223225" y="1526350"/>
                <a:ext cx="338375" cy="505325"/>
              </a:xfrm>
              <a:custGeom>
                <a:avLst/>
                <a:gdLst/>
                <a:ahLst/>
                <a:cxnLst/>
                <a:rect l="l" t="t" r="r" b="b"/>
                <a:pathLst>
                  <a:path w="13535" h="20213" extrusionOk="0">
                    <a:moveTo>
                      <a:pt x="12658" y="0"/>
                    </a:moveTo>
                    <a:cubicBezTo>
                      <a:pt x="12508" y="0"/>
                      <a:pt x="12353" y="39"/>
                      <a:pt x="12206" y="125"/>
                    </a:cubicBezTo>
                    <a:lnTo>
                      <a:pt x="902" y="6642"/>
                    </a:lnTo>
                    <a:cubicBezTo>
                      <a:pt x="351" y="6968"/>
                      <a:pt x="0" y="7544"/>
                      <a:pt x="0" y="8196"/>
                    </a:cubicBezTo>
                    <a:lnTo>
                      <a:pt x="0" y="19324"/>
                    </a:lnTo>
                    <a:cubicBezTo>
                      <a:pt x="0" y="19841"/>
                      <a:pt x="440" y="20212"/>
                      <a:pt x="916" y="20212"/>
                    </a:cubicBezTo>
                    <a:cubicBezTo>
                      <a:pt x="1062" y="20212"/>
                      <a:pt x="1212" y="20177"/>
                      <a:pt x="1354" y="20100"/>
                    </a:cubicBezTo>
                    <a:lnTo>
                      <a:pt x="12657" y="13559"/>
                    </a:lnTo>
                    <a:cubicBezTo>
                      <a:pt x="13208" y="13258"/>
                      <a:pt x="13534" y="12657"/>
                      <a:pt x="13534" y="12030"/>
                    </a:cubicBezTo>
                    <a:lnTo>
                      <a:pt x="13534" y="902"/>
                    </a:lnTo>
                    <a:cubicBezTo>
                      <a:pt x="13534" y="373"/>
                      <a:pt x="13120" y="0"/>
                      <a:pt x="126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6277;p49">
                <a:extLst>
                  <a:ext uri="{FF2B5EF4-FFF2-40B4-BE49-F238E27FC236}">
                    <a16:creationId xmlns:a16="http://schemas.microsoft.com/office/drawing/2014/main" id="{1BC3354E-1F35-4B19-8EFE-D08409E96023}"/>
                  </a:ext>
                </a:extLst>
              </p:cNvPr>
              <p:cNvSpPr/>
              <p:nvPr/>
            </p:nvSpPr>
            <p:spPr>
              <a:xfrm>
                <a:off x="3451275" y="2176050"/>
                <a:ext cx="485000" cy="723800"/>
              </a:xfrm>
              <a:custGeom>
                <a:avLst/>
                <a:gdLst/>
                <a:ahLst/>
                <a:cxnLst/>
                <a:rect l="l" t="t" r="r" b="b"/>
                <a:pathLst>
                  <a:path w="19400" h="28952" extrusionOk="0">
                    <a:moveTo>
                      <a:pt x="18110" y="1"/>
                    </a:moveTo>
                    <a:cubicBezTo>
                      <a:pt x="17896" y="1"/>
                      <a:pt x="17676" y="56"/>
                      <a:pt x="17469" y="178"/>
                    </a:cubicBezTo>
                    <a:lnTo>
                      <a:pt x="1279" y="9526"/>
                    </a:lnTo>
                    <a:cubicBezTo>
                      <a:pt x="477" y="9977"/>
                      <a:pt x="1" y="10804"/>
                      <a:pt x="1" y="11732"/>
                    </a:cubicBezTo>
                    <a:lnTo>
                      <a:pt x="1" y="27672"/>
                    </a:lnTo>
                    <a:cubicBezTo>
                      <a:pt x="1" y="28412"/>
                      <a:pt x="619" y="28951"/>
                      <a:pt x="1289" y="28951"/>
                    </a:cubicBezTo>
                    <a:cubicBezTo>
                      <a:pt x="1504" y="28951"/>
                      <a:pt x="1724" y="28896"/>
                      <a:pt x="1930" y="28774"/>
                    </a:cubicBezTo>
                    <a:lnTo>
                      <a:pt x="18121" y="19426"/>
                    </a:lnTo>
                    <a:cubicBezTo>
                      <a:pt x="18898" y="18975"/>
                      <a:pt x="19399" y="18148"/>
                      <a:pt x="19399" y="17220"/>
                    </a:cubicBezTo>
                    <a:lnTo>
                      <a:pt x="19399" y="1280"/>
                    </a:lnTo>
                    <a:cubicBezTo>
                      <a:pt x="19399" y="540"/>
                      <a:pt x="18781" y="1"/>
                      <a:pt x="181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6278;p49">
                <a:extLst>
                  <a:ext uri="{FF2B5EF4-FFF2-40B4-BE49-F238E27FC236}">
                    <a16:creationId xmlns:a16="http://schemas.microsoft.com/office/drawing/2014/main" id="{46BFC107-E2D7-4C17-9273-AA89B70CEA49}"/>
                  </a:ext>
                </a:extLst>
              </p:cNvPr>
              <p:cNvSpPr/>
              <p:nvPr/>
            </p:nvSpPr>
            <p:spPr>
              <a:xfrm>
                <a:off x="3541500" y="2584000"/>
                <a:ext cx="110300" cy="13662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5465" extrusionOk="0">
                    <a:moveTo>
                      <a:pt x="3560" y="0"/>
                    </a:moveTo>
                    <a:lnTo>
                      <a:pt x="1" y="4737"/>
                    </a:lnTo>
                    <a:cubicBezTo>
                      <a:pt x="406" y="5210"/>
                      <a:pt x="973" y="5465"/>
                      <a:pt x="1644" y="5465"/>
                    </a:cubicBezTo>
                    <a:cubicBezTo>
                      <a:pt x="2217" y="5465"/>
                      <a:pt x="2867" y="5280"/>
                      <a:pt x="3560" y="4887"/>
                    </a:cubicBezTo>
                    <a:cubicBezTo>
                      <a:pt x="3860" y="4712"/>
                      <a:pt x="4136" y="4511"/>
                      <a:pt x="4412" y="4286"/>
                    </a:cubicBezTo>
                    <a:lnTo>
                      <a:pt x="3560" y="0"/>
                    </a:ln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6279;p49">
                <a:extLst>
                  <a:ext uri="{FF2B5EF4-FFF2-40B4-BE49-F238E27FC236}">
                    <a16:creationId xmlns:a16="http://schemas.microsoft.com/office/drawing/2014/main" id="{85C64238-1321-4940-8A63-9106E3DD0557}"/>
                  </a:ext>
                </a:extLst>
              </p:cNvPr>
              <p:cNvSpPr/>
              <p:nvPr/>
            </p:nvSpPr>
            <p:spPr>
              <a:xfrm>
                <a:off x="3630475" y="2446700"/>
                <a:ext cx="106550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9778" extrusionOk="0">
                    <a:moveTo>
                      <a:pt x="1904" y="1"/>
                    </a:moveTo>
                    <a:cubicBezTo>
                      <a:pt x="1332" y="1"/>
                      <a:pt x="685" y="187"/>
                      <a:pt x="1" y="580"/>
                    </a:cubicBezTo>
                    <a:lnTo>
                      <a:pt x="1" y="5492"/>
                    </a:lnTo>
                    <a:lnTo>
                      <a:pt x="853" y="9778"/>
                    </a:lnTo>
                    <a:cubicBezTo>
                      <a:pt x="2808" y="8199"/>
                      <a:pt x="4261" y="5392"/>
                      <a:pt x="4261" y="3011"/>
                    </a:cubicBezTo>
                    <a:cubicBezTo>
                      <a:pt x="4261" y="1108"/>
                      <a:pt x="3303" y="1"/>
                      <a:pt x="1904" y="1"/>
                    </a:cubicBez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6280;p49">
                <a:extLst>
                  <a:ext uri="{FF2B5EF4-FFF2-40B4-BE49-F238E27FC236}">
                    <a16:creationId xmlns:a16="http://schemas.microsoft.com/office/drawing/2014/main" id="{727F6453-5CAF-4B90-BAC8-DC1B9DB7E3C0}"/>
                  </a:ext>
                </a:extLst>
              </p:cNvPr>
              <p:cNvSpPr/>
              <p:nvPr/>
            </p:nvSpPr>
            <p:spPr>
              <a:xfrm>
                <a:off x="3523950" y="2461175"/>
                <a:ext cx="106550" cy="2412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9650" extrusionOk="0">
                    <a:moveTo>
                      <a:pt x="4262" y="1"/>
                    </a:moveTo>
                    <a:cubicBezTo>
                      <a:pt x="1906" y="1379"/>
                      <a:pt x="1" y="4662"/>
                      <a:pt x="1" y="7369"/>
                    </a:cubicBezTo>
                    <a:cubicBezTo>
                      <a:pt x="1" y="8372"/>
                      <a:pt x="251" y="9149"/>
                      <a:pt x="703" y="9650"/>
                    </a:cubicBezTo>
                    <a:lnTo>
                      <a:pt x="4262" y="4913"/>
                    </a:lnTo>
                    <a:lnTo>
                      <a:pt x="4262" y="1"/>
                    </a:ln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6281;p49">
                <a:extLst>
                  <a:ext uri="{FF2B5EF4-FFF2-40B4-BE49-F238E27FC236}">
                    <a16:creationId xmlns:a16="http://schemas.microsoft.com/office/drawing/2014/main" id="{305AB52C-E17B-441A-8039-F98D2FC9B4E5}"/>
                  </a:ext>
                </a:extLst>
              </p:cNvPr>
              <p:cNvSpPr/>
              <p:nvPr/>
            </p:nvSpPr>
            <p:spPr>
              <a:xfrm>
                <a:off x="3764550" y="2352150"/>
                <a:ext cx="142900" cy="100900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4036" extrusionOk="0">
                    <a:moveTo>
                      <a:pt x="5715" y="1"/>
                    </a:moveTo>
                    <a:lnTo>
                      <a:pt x="1" y="3209"/>
                    </a:lnTo>
                    <a:lnTo>
                      <a:pt x="1" y="4036"/>
                    </a:lnTo>
                    <a:lnTo>
                      <a:pt x="5715" y="828"/>
                    </a:lnTo>
                    <a:lnTo>
                      <a:pt x="57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6282;p49">
                <a:extLst>
                  <a:ext uri="{FF2B5EF4-FFF2-40B4-BE49-F238E27FC236}">
                    <a16:creationId xmlns:a16="http://schemas.microsoft.com/office/drawing/2014/main" id="{D8EF90BF-84A5-4C4C-AF17-F852F019ACBC}"/>
                  </a:ext>
                </a:extLst>
              </p:cNvPr>
              <p:cNvSpPr/>
              <p:nvPr/>
            </p:nvSpPr>
            <p:spPr>
              <a:xfrm>
                <a:off x="3764550" y="2432350"/>
                <a:ext cx="142900" cy="100275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4011" extrusionOk="0">
                    <a:moveTo>
                      <a:pt x="5715" y="1"/>
                    </a:moveTo>
                    <a:lnTo>
                      <a:pt x="1" y="3184"/>
                    </a:lnTo>
                    <a:lnTo>
                      <a:pt x="1" y="4011"/>
                    </a:lnTo>
                    <a:lnTo>
                      <a:pt x="5715" y="803"/>
                    </a:lnTo>
                    <a:lnTo>
                      <a:pt x="57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6283;p49">
                <a:extLst>
                  <a:ext uri="{FF2B5EF4-FFF2-40B4-BE49-F238E27FC236}">
                    <a16:creationId xmlns:a16="http://schemas.microsoft.com/office/drawing/2014/main" id="{38BD54C3-5499-4819-82FA-DCC1F7BAA4C6}"/>
                  </a:ext>
                </a:extLst>
              </p:cNvPr>
              <p:cNvSpPr/>
              <p:nvPr/>
            </p:nvSpPr>
            <p:spPr>
              <a:xfrm>
                <a:off x="3764550" y="2511925"/>
                <a:ext cx="142900" cy="100275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4011" extrusionOk="0">
                    <a:moveTo>
                      <a:pt x="5715" y="1"/>
                    </a:moveTo>
                    <a:lnTo>
                      <a:pt x="1" y="3184"/>
                    </a:lnTo>
                    <a:lnTo>
                      <a:pt x="1" y="4011"/>
                    </a:lnTo>
                    <a:lnTo>
                      <a:pt x="5715" y="803"/>
                    </a:lnTo>
                    <a:lnTo>
                      <a:pt x="57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6284;p49">
                <a:extLst>
                  <a:ext uri="{FF2B5EF4-FFF2-40B4-BE49-F238E27FC236}">
                    <a16:creationId xmlns:a16="http://schemas.microsoft.com/office/drawing/2014/main" id="{04E303AE-751D-4F0F-810C-718709381EF3}"/>
                  </a:ext>
                </a:extLst>
              </p:cNvPr>
              <p:cNvSpPr/>
              <p:nvPr/>
            </p:nvSpPr>
            <p:spPr>
              <a:xfrm>
                <a:off x="4443125" y="3131525"/>
                <a:ext cx="391025" cy="205625"/>
              </a:xfrm>
              <a:custGeom>
                <a:avLst/>
                <a:gdLst/>
                <a:ahLst/>
                <a:cxnLst/>
                <a:rect l="l" t="t" r="r" b="b"/>
                <a:pathLst>
                  <a:path w="15641" h="8225" extrusionOk="0">
                    <a:moveTo>
                      <a:pt x="7774" y="1"/>
                    </a:moveTo>
                    <a:cubicBezTo>
                      <a:pt x="5958" y="1"/>
                      <a:pt x="4143" y="396"/>
                      <a:pt x="2758" y="1182"/>
                    </a:cubicBezTo>
                    <a:cubicBezTo>
                      <a:pt x="1" y="2786"/>
                      <a:pt x="1" y="5392"/>
                      <a:pt x="2783" y="7022"/>
                    </a:cubicBezTo>
                    <a:cubicBezTo>
                      <a:pt x="4186" y="7824"/>
                      <a:pt x="6016" y="8225"/>
                      <a:pt x="7839" y="8225"/>
                    </a:cubicBezTo>
                    <a:cubicBezTo>
                      <a:pt x="9663" y="8225"/>
                      <a:pt x="11480" y="7824"/>
                      <a:pt x="12858" y="7022"/>
                    </a:cubicBezTo>
                    <a:cubicBezTo>
                      <a:pt x="15640" y="5418"/>
                      <a:pt x="15640" y="2836"/>
                      <a:pt x="12833" y="1207"/>
                    </a:cubicBezTo>
                    <a:cubicBezTo>
                      <a:pt x="11437" y="402"/>
                      <a:pt x="9604" y="1"/>
                      <a:pt x="7774" y="1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6285;p49">
                <a:extLst>
                  <a:ext uri="{FF2B5EF4-FFF2-40B4-BE49-F238E27FC236}">
                    <a16:creationId xmlns:a16="http://schemas.microsoft.com/office/drawing/2014/main" id="{DCAF3DC0-6F02-414B-8C59-19B3C04B51D5}"/>
                  </a:ext>
                </a:extLst>
              </p:cNvPr>
              <p:cNvSpPr/>
              <p:nvPr/>
            </p:nvSpPr>
            <p:spPr>
              <a:xfrm>
                <a:off x="4466950" y="3106550"/>
                <a:ext cx="345250" cy="105300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4212" extrusionOk="0">
                    <a:moveTo>
                      <a:pt x="2156" y="0"/>
                    </a:moveTo>
                    <a:lnTo>
                      <a:pt x="0" y="3985"/>
                    </a:lnTo>
                    <a:lnTo>
                      <a:pt x="13810" y="4211"/>
                    </a:lnTo>
                    <a:lnTo>
                      <a:pt x="11655" y="201"/>
                    </a:lnTo>
                    <a:lnTo>
                      <a:pt x="2156" y="0"/>
                    </a:ln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6286;p49">
                <a:extLst>
                  <a:ext uri="{FF2B5EF4-FFF2-40B4-BE49-F238E27FC236}">
                    <a16:creationId xmlns:a16="http://schemas.microsoft.com/office/drawing/2014/main" id="{60206416-30B8-4B90-81E3-87ED4F476FBA}"/>
                  </a:ext>
                </a:extLst>
              </p:cNvPr>
              <p:cNvSpPr/>
              <p:nvPr/>
            </p:nvSpPr>
            <p:spPr>
              <a:xfrm>
                <a:off x="4502650" y="3057200"/>
                <a:ext cx="271975" cy="142975"/>
              </a:xfrm>
              <a:custGeom>
                <a:avLst/>
                <a:gdLst/>
                <a:ahLst/>
                <a:cxnLst/>
                <a:rect l="l" t="t" r="r" b="b"/>
                <a:pathLst>
                  <a:path w="10879" h="5719" extrusionOk="0">
                    <a:moveTo>
                      <a:pt x="5427" y="1"/>
                    </a:moveTo>
                    <a:cubicBezTo>
                      <a:pt x="4161" y="1"/>
                      <a:pt x="2896" y="283"/>
                      <a:pt x="1931" y="847"/>
                    </a:cubicBezTo>
                    <a:cubicBezTo>
                      <a:pt x="1" y="1949"/>
                      <a:pt x="1" y="3754"/>
                      <a:pt x="1956" y="4882"/>
                    </a:cubicBezTo>
                    <a:cubicBezTo>
                      <a:pt x="2926" y="5436"/>
                      <a:pt x="4201" y="5718"/>
                      <a:pt x="5473" y="5718"/>
                    </a:cubicBezTo>
                    <a:cubicBezTo>
                      <a:pt x="6732" y="5718"/>
                      <a:pt x="7989" y="5442"/>
                      <a:pt x="8948" y="4882"/>
                    </a:cubicBezTo>
                    <a:cubicBezTo>
                      <a:pt x="10878" y="3779"/>
                      <a:pt x="10853" y="1974"/>
                      <a:pt x="8923" y="847"/>
                    </a:cubicBezTo>
                    <a:cubicBezTo>
                      <a:pt x="7958" y="283"/>
                      <a:pt x="6693" y="1"/>
                      <a:pt x="5427" y="1"/>
                    </a:cubicBezTo>
                    <a:close/>
                  </a:path>
                </a:pathLst>
              </a:custGeom>
              <a:solidFill>
                <a:srgbClr val="878C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6287;p49">
                <a:extLst>
                  <a:ext uri="{FF2B5EF4-FFF2-40B4-BE49-F238E27FC236}">
                    <a16:creationId xmlns:a16="http://schemas.microsoft.com/office/drawing/2014/main" id="{F3822AF5-AA56-486F-82B1-F878FB27FA81}"/>
                  </a:ext>
                </a:extLst>
              </p:cNvPr>
              <p:cNvSpPr/>
              <p:nvPr/>
            </p:nvSpPr>
            <p:spPr>
              <a:xfrm>
                <a:off x="4537125" y="3075375"/>
                <a:ext cx="203025" cy="106775"/>
              </a:xfrm>
              <a:custGeom>
                <a:avLst/>
                <a:gdLst/>
                <a:ahLst/>
                <a:cxnLst/>
                <a:rect l="l" t="t" r="r" b="b"/>
                <a:pathLst>
                  <a:path w="8121" h="4271" extrusionOk="0">
                    <a:moveTo>
                      <a:pt x="4048" y="1"/>
                    </a:moveTo>
                    <a:cubicBezTo>
                      <a:pt x="3102" y="1"/>
                      <a:pt x="2156" y="207"/>
                      <a:pt x="1429" y="621"/>
                    </a:cubicBezTo>
                    <a:cubicBezTo>
                      <a:pt x="0" y="1448"/>
                      <a:pt x="0" y="2801"/>
                      <a:pt x="1454" y="3628"/>
                    </a:cubicBezTo>
                    <a:cubicBezTo>
                      <a:pt x="2186" y="4058"/>
                      <a:pt x="3141" y="4271"/>
                      <a:pt x="4091" y="4271"/>
                    </a:cubicBezTo>
                    <a:cubicBezTo>
                      <a:pt x="5027" y="4271"/>
                      <a:pt x="5958" y="4064"/>
                      <a:pt x="6667" y="3653"/>
                    </a:cubicBezTo>
                    <a:cubicBezTo>
                      <a:pt x="8121" y="2826"/>
                      <a:pt x="8121" y="1473"/>
                      <a:pt x="6667" y="621"/>
                    </a:cubicBezTo>
                    <a:cubicBezTo>
                      <a:pt x="5940" y="207"/>
                      <a:pt x="4994" y="1"/>
                      <a:pt x="4048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6288;p49">
                <a:extLst>
                  <a:ext uri="{FF2B5EF4-FFF2-40B4-BE49-F238E27FC236}">
                    <a16:creationId xmlns:a16="http://schemas.microsoft.com/office/drawing/2014/main" id="{36ED6A90-33BA-4A1C-9487-1389DB7B15F1}"/>
                  </a:ext>
                </a:extLst>
              </p:cNvPr>
              <p:cNvSpPr/>
              <p:nvPr/>
            </p:nvSpPr>
            <p:spPr>
              <a:xfrm>
                <a:off x="4178100" y="2643525"/>
                <a:ext cx="9680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38723" h="19524" extrusionOk="0">
                    <a:moveTo>
                      <a:pt x="0" y="0"/>
                    </a:moveTo>
                    <a:cubicBezTo>
                      <a:pt x="0" y="0"/>
                      <a:pt x="14762" y="19123"/>
                      <a:pt x="14712" y="19399"/>
                    </a:cubicBezTo>
                    <a:lnTo>
                      <a:pt x="22106" y="19524"/>
                    </a:lnTo>
                    <a:lnTo>
                      <a:pt x="38722" y="0"/>
                    </a:ln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6289;p49">
                <a:extLst>
                  <a:ext uri="{FF2B5EF4-FFF2-40B4-BE49-F238E27FC236}">
                    <a16:creationId xmlns:a16="http://schemas.microsoft.com/office/drawing/2014/main" id="{A2E8304E-738B-401C-8395-AE921AB68B56}"/>
                  </a:ext>
                </a:extLst>
              </p:cNvPr>
              <p:cNvSpPr/>
              <p:nvPr/>
            </p:nvSpPr>
            <p:spPr>
              <a:xfrm>
                <a:off x="5080350" y="2667950"/>
                <a:ext cx="157300" cy="1165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663" extrusionOk="0">
                    <a:moveTo>
                      <a:pt x="4362" y="1"/>
                    </a:moveTo>
                    <a:cubicBezTo>
                      <a:pt x="4362" y="1"/>
                      <a:pt x="1530" y="3309"/>
                      <a:pt x="778" y="3534"/>
                    </a:cubicBezTo>
                    <a:cubicBezTo>
                      <a:pt x="1" y="3760"/>
                      <a:pt x="703" y="4537"/>
                      <a:pt x="1279" y="4587"/>
                    </a:cubicBezTo>
                    <a:cubicBezTo>
                      <a:pt x="1855" y="4662"/>
                      <a:pt x="3710" y="4562"/>
                      <a:pt x="4236" y="4036"/>
                    </a:cubicBezTo>
                    <a:cubicBezTo>
                      <a:pt x="4788" y="3509"/>
                      <a:pt x="6292" y="2958"/>
                      <a:pt x="6292" y="2958"/>
                    </a:cubicBezTo>
                    <a:cubicBezTo>
                      <a:pt x="6292" y="1229"/>
                      <a:pt x="5891" y="151"/>
                      <a:pt x="5891" y="151"/>
                    </a:cubicBez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6290;p49">
                <a:extLst>
                  <a:ext uri="{FF2B5EF4-FFF2-40B4-BE49-F238E27FC236}">
                    <a16:creationId xmlns:a16="http://schemas.microsoft.com/office/drawing/2014/main" id="{001DA709-BD30-4017-B3A7-AAFC3BBF4912}"/>
                  </a:ext>
                </a:extLst>
              </p:cNvPr>
              <p:cNvSpPr/>
              <p:nvPr/>
            </p:nvSpPr>
            <p:spPr>
              <a:xfrm>
                <a:off x="5155550" y="2057675"/>
                <a:ext cx="135975" cy="635375"/>
              </a:xfrm>
              <a:custGeom>
                <a:avLst/>
                <a:gdLst/>
                <a:ahLst/>
                <a:cxnLst/>
                <a:rect l="l" t="t" r="r" b="b"/>
                <a:pathLst>
                  <a:path w="5439" h="25415" extrusionOk="0">
                    <a:moveTo>
                      <a:pt x="351" y="1003"/>
                    </a:moveTo>
                    <a:cubicBezTo>
                      <a:pt x="351" y="1003"/>
                      <a:pt x="0" y="8346"/>
                      <a:pt x="126" y="10752"/>
                    </a:cubicBezTo>
                    <a:cubicBezTo>
                      <a:pt x="251" y="13133"/>
                      <a:pt x="852" y="25088"/>
                      <a:pt x="852" y="25088"/>
                    </a:cubicBezTo>
                    <a:cubicBezTo>
                      <a:pt x="2406" y="25414"/>
                      <a:pt x="3384" y="25088"/>
                      <a:pt x="3384" y="25088"/>
                    </a:cubicBezTo>
                    <a:cubicBezTo>
                      <a:pt x="3885" y="15940"/>
                      <a:pt x="3885" y="13309"/>
                      <a:pt x="4035" y="11930"/>
                    </a:cubicBezTo>
                    <a:cubicBezTo>
                      <a:pt x="4161" y="10577"/>
                      <a:pt x="4361" y="6617"/>
                      <a:pt x="4361" y="6617"/>
                    </a:cubicBezTo>
                    <a:cubicBezTo>
                      <a:pt x="5439" y="4361"/>
                      <a:pt x="4311" y="1404"/>
                      <a:pt x="3760" y="702"/>
                    </a:cubicBezTo>
                    <a:cubicBezTo>
                      <a:pt x="3233" y="0"/>
                      <a:pt x="351" y="1003"/>
                      <a:pt x="351" y="1003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6291;p49">
                <a:extLst>
                  <a:ext uri="{FF2B5EF4-FFF2-40B4-BE49-F238E27FC236}">
                    <a16:creationId xmlns:a16="http://schemas.microsoft.com/office/drawing/2014/main" id="{FC8E9185-0AB0-4B24-86A7-68B11E5EADD7}"/>
                  </a:ext>
                </a:extLst>
              </p:cNvPr>
              <p:cNvSpPr/>
              <p:nvPr/>
            </p:nvSpPr>
            <p:spPr>
              <a:xfrm>
                <a:off x="5284625" y="2728725"/>
                <a:ext cx="88375" cy="155425"/>
              </a:xfrm>
              <a:custGeom>
                <a:avLst/>
                <a:gdLst/>
                <a:ahLst/>
                <a:cxnLst/>
                <a:rect l="l" t="t" r="r" b="b"/>
                <a:pathLst>
                  <a:path w="3535" h="6217" extrusionOk="0">
                    <a:moveTo>
                      <a:pt x="827" y="702"/>
                    </a:moveTo>
                    <a:cubicBezTo>
                      <a:pt x="727" y="2056"/>
                      <a:pt x="251" y="3635"/>
                      <a:pt x="126" y="4437"/>
                    </a:cubicBezTo>
                    <a:cubicBezTo>
                      <a:pt x="0" y="5239"/>
                      <a:pt x="276" y="5690"/>
                      <a:pt x="476" y="5940"/>
                    </a:cubicBezTo>
                    <a:cubicBezTo>
                      <a:pt x="652" y="6216"/>
                      <a:pt x="2933" y="5464"/>
                      <a:pt x="3233" y="4587"/>
                    </a:cubicBezTo>
                    <a:cubicBezTo>
                      <a:pt x="3534" y="3710"/>
                      <a:pt x="2908" y="2958"/>
                      <a:pt x="2857" y="1304"/>
                    </a:cubicBezTo>
                    <a:cubicBezTo>
                      <a:pt x="2131" y="1"/>
                      <a:pt x="827" y="702"/>
                      <a:pt x="827" y="702"/>
                    </a:cubicBez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6292;p49">
                <a:extLst>
                  <a:ext uri="{FF2B5EF4-FFF2-40B4-BE49-F238E27FC236}">
                    <a16:creationId xmlns:a16="http://schemas.microsoft.com/office/drawing/2014/main" id="{A96F37B1-2F03-470F-B65A-6EF8D466FC09}"/>
                  </a:ext>
                </a:extLst>
              </p:cNvPr>
              <p:cNvSpPr/>
              <p:nvPr/>
            </p:nvSpPr>
            <p:spPr>
              <a:xfrm>
                <a:off x="5223225" y="2062675"/>
                <a:ext cx="155400" cy="716825"/>
              </a:xfrm>
              <a:custGeom>
                <a:avLst/>
                <a:gdLst/>
                <a:ahLst/>
                <a:cxnLst/>
                <a:rect l="l" t="t" r="r" b="b"/>
                <a:pathLst>
                  <a:path w="6216" h="28673" extrusionOk="0">
                    <a:moveTo>
                      <a:pt x="0" y="1379"/>
                    </a:moveTo>
                    <a:cubicBezTo>
                      <a:pt x="0" y="1379"/>
                      <a:pt x="401" y="8046"/>
                      <a:pt x="1003" y="10277"/>
                    </a:cubicBezTo>
                    <a:cubicBezTo>
                      <a:pt x="1629" y="12482"/>
                      <a:pt x="2181" y="19024"/>
                      <a:pt x="2431" y="20151"/>
                    </a:cubicBezTo>
                    <a:cubicBezTo>
                      <a:pt x="2707" y="21279"/>
                      <a:pt x="3033" y="28297"/>
                      <a:pt x="3033" y="28297"/>
                    </a:cubicBezTo>
                    <a:cubicBezTo>
                      <a:pt x="4436" y="28673"/>
                      <a:pt x="5539" y="28297"/>
                      <a:pt x="5539" y="28297"/>
                    </a:cubicBezTo>
                    <a:cubicBezTo>
                      <a:pt x="5514" y="21730"/>
                      <a:pt x="5664" y="16392"/>
                      <a:pt x="5539" y="14587"/>
                    </a:cubicBezTo>
                    <a:cubicBezTo>
                      <a:pt x="5414" y="12783"/>
                      <a:pt x="5589" y="7445"/>
                      <a:pt x="5589" y="7445"/>
                    </a:cubicBezTo>
                    <a:cubicBezTo>
                      <a:pt x="6166" y="4938"/>
                      <a:pt x="6216" y="4637"/>
                      <a:pt x="5589" y="2983"/>
                    </a:cubicBezTo>
                    <a:cubicBezTo>
                      <a:pt x="4963" y="1329"/>
                      <a:pt x="2306" y="1"/>
                      <a:pt x="0" y="13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6293;p49">
                <a:extLst>
                  <a:ext uri="{FF2B5EF4-FFF2-40B4-BE49-F238E27FC236}">
                    <a16:creationId xmlns:a16="http://schemas.microsoft.com/office/drawing/2014/main" id="{AE2A9EDE-35F4-4E5F-BE83-78BD3EE567C6}"/>
                  </a:ext>
                </a:extLst>
              </p:cNvPr>
              <p:cNvSpPr/>
              <p:nvPr/>
            </p:nvSpPr>
            <p:spPr>
              <a:xfrm>
                <a:off x="4928100" y="1701150"/>
                <a:ext cx="330225" cy="292000"/>
              </a:xfrm>
              <a:custGeom>
                <a:avLst/>
                <a:gdLst/>
                <a:ahLst/>
                <a:cxnLst/>
                <a:rect l="l" t="t" r="r" b="b"/>
                <a:pathLst>
                  <a:path w="13209" h="11680" extrusionOk="0">
                    <a:moveTo>
                      <a:pt x="10527" y="1"/>
                    </a:moveTo>
                    <a:cubicBezTo>
                      <a:pt x="8221" y="652"/>
                      <a:pt x="6993" y="6442"/>
                      <a:pt x="6341" y="7745"/>
                    </a:cubicBezTo>
                    <a:cubicBezTo>
                      <a:pt x="5690" y="9048"/>
                      <a:pt x="326" y="9349"/>
                      <a:pt x="326" y="9349"/>
                    </a:cubicBezTo>
                    <a:cubicBezTo>
                      <a:pt x="1" y="10477"/>
                      <a:pt x="903" y="11680"/>
                      <a:pt x="903" y="11680"/>
                    </a:cubicBezTo>
                    <a:cubicBezTo>
                      <a:pt x="6091" y="11454"/>
                      <a:pt x="7920" y="11028"/>
                      <a:pt x="8873" y="8973"/>
                    </a:cubicBezTo>
                    <a:cubicBezTo>
                      <a:pt x="9825" y="6943"/>
                      <a:pt x="13209" y="702"/>
                      <a:pt x="105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6294;p49">
                <a:extLst>
                  <a:ext uri="{FF2B5EF4-FFF2-40B4-BE49-F238E27FC236}">
                    <a16:creationId xmlns:a16="http://schemas.microsoft.com/office/drawing/2014/main" id="{B8D6E7EE-3795-4CC6-881C-6094201371E6}"/>
                  </a:ext>
                </a:extLst>
              </p:cNvPr>
              <p:cNvSpPr/>
              <p:nvPr/>
            </p:nvSpPr>
            <p:spPr>
              <a:xfrm>
                <a:off x="5123600" y="1698650"/>
                <a:ext cx="315175" cy="511300"/>
              </a:xfrm>
              <a:custGeom>
                <a:avLst/>
                <a:gdLst/>
                <a:ahLst/>
                <a:cxnLst/>
                <a:rect l="l" t="t" r="r" b="b"/>
                <a:pathLst>
                  <a:path w="12607" h="20452" extrusionOk="0">
                    <a:moveTo>
                      <a:pt x="2707" y="101"/>
                    </a:moveTo>
                    <a:cubicBezTo>
                      <a:pt x="4762" y="0"/>
                      <a:pt x="9499" y="1078"/>
                      <a:pt x="11053" y="3058"/>
                    </a:cubicBezTo>
                    <a:cubicBezTo>
                      <a:pt x="12607" y="5063"/>
                      <a:pt x="10351" y="8572"/>
                      <a:pt x="9800" y="10702"/>
                    </a:cubicBezTo>
                    <a:cubicBezTo>
                      <a:pt x="9273" y="12807"/>
                      <a:pt x="10050" y="18146"/>
                      <a:pt x="10050" y="18647"/>
                    </a:cubicBezTo>
                    <a:cubicBezTo>
                      <a:pt x="7644" y="20251"/>
                      <a:pt x="1805" y="20452"/>
                      <a:pt x="1153" y="18071"/>
                    </a:cubicBezTo>
                    <a:cubicBezTo>
                      <a:pt x="877" y="15464"/>
                      <a:pt x="1479" y="12356"/>
                      <a:pt x="1504" y="10827"/>
                    </a:cubicBezTo>
                    <a:cubicBezTo>
                      <a:pt x="1429" y="7569"/>
                      <a:pt x="0" y="1078"/>
                      <a:pt x="2707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295;p49">
                <a:extLst>
                  <a:ext uri="{FF2B5EF4-FFF2-40B4-BE49-F238E27FC236}">
                    <a16:creationId xmlns:a16="http://schemas.microsoft.com/office/drawing/2014/main" id="{D0838383-ED16-43A6-A9EE-E9BC8814FC79}"/>
                  </a:ext>
                </a:extLst>
              </p:cNvPr>
              <p:cNvSpPr/>
              <p:nvPr/>
            </p:nvSpPr>
            <p:spPr>
              <a:xfrm>
                <a:off x="5141750" y="1701150"/>
                <a:ext cx="99025" cy="514450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20578" extrusionOk="0">
                    <a:moveTo>
                      <a:pt x="3735" y="477"/>
                    </a:moveTo>
                    <a:cubicBezTo>
                      <a:pt x="2432" y="5113"/>
                      <a:pt x="2106" y="10301"/>
                      <a:pt x="2232" y="12256"/>
                    </a:cubicBezTo>
                    <a:cubicBezTo>
                      <a:pt x="2357" y="14236"/>
                      <a:pt x="2432" y="20577"/>
                      <a:pt x="2432" y="20577"/>
                    </a:cubicBezTo>
                    <a:cubicBezTo>
                      <a:pt x="878" y="19775"/>
                      <a:pt x="227" y="18296"/>
                      <a:pt x="227" y="17620"/>
                    </a:cubicBezTo>
                    <a:cubicBezTo>
                      <a:pt x="227" y="16943"/>
                      <a:pt x="803" y="11204"/>
                      <a:pt x="778" y="10727"/>
                    </a:cubicBezTo>
                    <a:cubicBezTo>
                      <a:pt x="753" y="10276"/>
                      <a:pt x="1" y="5013"/>
                      <a:pt x="227" y="2632"/>
                    </a:cubicBezTo>
                    <a:cubicBezTo>
                      <a:pt x="427" y="276"/>
                      <a:pt x="1981" y="1"/>
                      <a:pt x="1981" y="1"/>
                    </a:cubicBezTo>
                    <a:lnTo>
                      <a:pt x="39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296;p49">
                <a:extLst>
                  <a:ext uri="{FF2B5EF4-FFF2-40B4-BE49-F238E27FC236}">
                    <a16:creationId xmlns:a16="http://schemas.microsoft.com/office/drawing/2014/main" id="{CCE2CCEB-F4D4-4555-8F15-DA9D10F895B4}"/>
                  </a:ext>
                </a:extLst>
              </p:cNvPr>
              <p:cNvSpPr/>
              <p:nvPr/>
            </p:nvSpPr>
            <p:spPr>
              <a:xfrm>
                <a:off x="5180600" y="1573950"/>
                <a:ext cx="2260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332" extrusionOk="0">
                    <a:moveTo>
                      <a:pt x="903" y="1"/>
                    </a:moveTo>
                    <a:cubicBezTo>
                      <a:pt x="1" y="277"/>
                      <a:pt x="903" y="2332"/>
                      <a:pt x="903" y="2332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97;p49">
                <a:extLst>
                  <a:ext uri="{FF2B5EF4-FFF2-40B4-BE49-F238E27FC236}">
                    <a16:creationId xmlns:a16="http://schemas.microsoft.com/office/drawing/2014/main" id="{81944C60-D4D8-405E-B86A-C33FE257C514}"/>
                  </a:ext>
                </a:extLst>
              </p:cNvPr>
              <p:cNvSpPr/>
              <p:nvPr/>
            </p:nvSpPr>
            <p:spPr>
              <a:xfrm>
                <a:off x="5193775" y="1531975"/>
                <a:ext cx="140375" cy="201150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8046" extrusionOk="0">
                    <a:moveTo>
                      <a:pt x="351" y="1931"/>
                    </a:moveTo>
                    <a:cubicBezTo>
                      <a:pt x="351" y="1931"/>
                      <a:pt x="0" y="3134"/>
                      <a:pt x="125" y="4061"/>
                    </a:cubicBezTo>
                    <a:cubicBezTo>
                      <a:pt x="251" y="5013"/>
                      <a:pt x="351" y="6868"/>
                      <a:pt x="1178" y="7444"/>
                    </a:cubicBezTo>
                    <a:cubicBezTo>
                      <a:pt x="1980" y="8046"/>
                      <a:pt x="3183" y="7369"/>
                      <a:pt x="3960" y="6692"/>
                    </a:cubicBezTo>
                    <a:cubicBezTo>
                      <a:pt x="4737" y="6016"/>
                      <a:pt x="5564" y="4788"/>
                      <a:pt x="5589" y="3309"/>
                    </a:cubicBezTo>
                    <a:cubicBezTo>
                      <a:pt x="5614" y="1830"/>
                      <a:pt x="5038" y="1"/>
                      <a:pt x="2882" y="101"/>
                    </a:cubicBezTo>
                    <a:cubicBezTo>
                      <a:pt x="752" y="201"/>
                      <a:pt x="351" y="1931"/>
                      <a:pt x="351" y="1931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298;p49">
                <a:extLst>
                  <a:ext uri="{FF2B5EF4-FFF2-40B4-BE49-F238E27FC236}">
                    <a16:creationId xmlns:a16="http://schemas.microsoft.com/office/drawing/2014/main" id="{54E46548-80E7-4513-9B48-33AD8764B936}"/>
                  </a:ext>
                </a:extLst>
              </p:cNvPr>
              <p:cNvSpPr/>
              <p:nvPr/>
            </p:nvSpPr>
            <p:spPr>
              <a:xfrm>
                <a:off x="5228850" y="1666075"/>
                <a:ext cx="86500" cy="127200"/>
              </a:xfrm>
              <a:custGeom>
                <a:avLst/>
                <a:gdLst/>
                <a:ahLst/>
                <a:cxnLst/>
                <a:rect l="l" t="t" r="r" b="b"/>
                <a:pathLst>
                  <a:path w="3460" h="5088" extrusionOk="0">
                    <a:moveTo>
                      <a:pt x="3083" y="0"/>
                    </a:moveTo>
                    <a:cubicBezTo>
                      <a:pt x="3083" y="0"/>
                      <a:pt x="2933" y="1930"/>
                      <a:pt x="3434" y="2632"/>
                    </a:cubicBezTo>
                    <a:cubicBezTo>
                      <a:pt x="3459" y="3108"/>
                      <a:pt x="2106" y="5088"/>
                      <a:pt x="778" y="4737"/>
                    </a:cubicBezTo>
                    <a:cubicBezTo>
                      <a:pt x="1" y="4536"/>
                      <a:pt x="76" y="3634"/>
                      <a:pt x="76" y="3634"/>
                    </a:cubicBezTo>
                    <a:cubicBezTo>
                      <a:pt x="176" y="2932"/>
                      <a:pt x="76" y="1253"/>
                      <a:pt x="76" y="1253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299;p49">
                <a:extLst>
                  <a:ext uri="{FF2B5EF4-FFF2-40B4-BE49-F238E27FC236}">
                    <a16:creationId xmlns:a16="http://schemas.microsoft.com/office/drawing/2014/main" id="{469F7FD6-C329-4FFB-999F-C55A84CEFDAC}"/>
                  </a:ext>
                </a:extLst>
              </p:cNvPr>
              <p:cNvSpPr/>
              <p:nvPr/>
            </p:nvSpPr>
            <p:spPr>
              <a:xfrm>
                <a:off x="5181225" y="1481225"/>
                <a:ext cx="196150" cy="196775"/>
              </a:xfrm>
              <a:custGeom>
                <a:avLst/>
                <a:gdLst/>
                <a:ahLst/>
                <a:cxnLst/>
                <a:rect l="l" t="t" r="r" b="b"/>
                <a:pathLst>
                  <a:path w="7846" h="7871" extrusionOk="0">
                    <a:moveTo>
                      <a:pt x="327" y="2382"/>
                    </a:moveTo>
                    <a:cubicBezTo>
                      <a:pt x="1" y="3459"/>
                      <a:pt x="352" y="3860"/>
                      <a:pt x="1279" y="4186"/>
                    </a:cubicBezTo>
                    <a:cubicBezTo>
                      <a:pt x="2206" y="4487"/>
                      <a:pt x="4688" y="3785"/>
                      <a:pt x="4688" y="3785"/>
                    </a:cubicBezTo>
                    <a:cubicBezTo>
                      <a:pt x="4512" y="4963"/>
                      <a:pt x="4888" y="5565"/>
                      <a:pt x="4888" y="5565"/>
                    </a:cubicBezTo>
                    <a:cubicBezTo>
                      <a:pt x="5289" y="4412"/>
                      <a:pt x="5665" y="5013"/>
                      <a:pt x="5715" y="5940"/>
                    </a:cubicBezTo>
                    <a:cubicBezTo>
                      <a:pt x="5740" y="6868"/>
                      <a:pt x="5214" y="6843"/>
                      <a:pt x="5214" y="6843"/>
                    </a:cubicBezTo>
                    <a:cubicBezTo>
                      <a:pt x="5264" y="7620"/>
                      <a:pt x="5515" y="7870"/>
                      <a:pt x="5515" y="7870"/>
                    </a:cubicBezTo>
                    <a:cubicBezTo>
                      <a:pt x="6492" y="7194"/>
                      <a:pt x="7846" y="2607"/>
                      <a:pt x="6066" y="2507"/>
                    </a:cubicBezTo>
                    <a:cubicBezTo>
                      <a:pt x="6041" y="903"/>
                      <a:pt x="978" y="1"/>
                      <a:pt x="327" y="2382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300;p49">
                <a:extLst>
                  <a:ext uri="{FF2B5EF4-FFF2-40B4-BE49-F238E27FC236}">
                    <a16:creationId xmlns:a16="http://schemas.microsoft.com/office/drawing/2014/main" id="{1BFC760E-2A2A-48AD-8A81-5D64B6EA625B}"/>
                  </a:ext>
                </a:extLst>
              </p:cNvPr>
              <p:cNvSpPr/>
              <p:nvPr/>
            </p:nvSpPr>
            <p:spPr>
              <a:xfrm>
                <a:off x="5255800" y="1724325"/>
                <a:ext cx="170450" cy="500675"/>
              </a:xfrm>
              <a:custGeom>
                <a:avLst/>
                <a:gdLst/>
                <a:ahLst/>
                <a:cxnLst/>
                <a:rect l="l" t="t" r="r" b="b"/>
                <a:pathLst>
                  <a:path w="6818" h="20027" extrusionOk="0">
                    <a:moveTo>
                      <a:pt x="2431" y="1"/>
                    </a:moveTo>
                    <a:cubicBezTo>
                      <a:pt x="853" y="3359"/>
                      <a:pt x="0" y="6417"/>
                      <a:pt x="51" y="9174"/>
                    </a:cubicBezTo>
                    <a:cubicBezTo>
                      <a:pt x="126" y="11956"/>
                      <a:pt x="677" y="20026"/>
                      <a:pt x="677" y="20026"/>
                    </a:cubicBezTo>
                    <a:cubicBezTo>
                      <a:pt x="3459" y="19349"/>
                      <a:pt x="5339" y="18572"/>
                      <a:pt x="5865" y="17620"/>
                    </a:cubicBezTo>
                    <a:cubicBezTo>
                      <a:pt x="4687" y="14512"/>
                      <a:pt x="4261" y="12407"/>
                      <a:pt x="4487" y="11530"/>
                    </a:cubicBezTo>
                    <a:cubicBezTo>
                      <a:pt x="4737" y="10628"/>
                      <a:pt x="6817" y="3861"/>
                      <a:pt x="5740" y="1856"/>
                    </a:cubicBezTo>
                    <a:cubicBezTo>
                      <a:pt x="4712" y="753"/>
                      <a:pt x="2431" y="1"/>
                      <a:pt x="24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301;p49">
                <a:extLst>
                  <a:ext uri="{FF2B5EF4-FFF2-40B4-BE49-F238E27FC236}">
                    <a16:creationId xmlns:a16="http://schemas.microsoft.com/office/drawing/2014/main" id="{0D6F155E-59C6-45BF-A7EA-0FBA3C7B0F6D}"/>
                  </a:ext>
                </a:extLst>
              </p:cNvPr>
              <p:cNvSpPr/>
              <p:nvPr/>
            </p:nvSpPr>
            <p:spPr>
              <a:xfrm>
                <a:off x="5317200" y="1740625"/>
                <a:ext cx="343375" cy="288250"/>
              </a:xfrm>
              <a:custGeom>
                <a:avLst/>
                <a:gdLst/>
                <a:ahLst/>
                <a:cxnLst/>
                <a:rect l="l" t="t" r="r" b="b"/>
                <a:pathLst>
                  <a:path w="13735" h="11530" extrusionOk="0">
                    <a:moveTo>
                      <a:pt x="2557" y="652"/>
                    </a:moveTo>
                    <a:cubicBezTo>
                      <a:pt x="4462" y="1605"/>
                      <a:pt x="5840" y="6166"/>
                      <a:pt x="7294" y="7570"/>
                    </a:cubicBezTo>
                    <a:cubicBezTo>
                      <a:pt x="8121" y="8372"/>
                      <a:pt x="12181" y="9399"/>
                      <a:pt x="13309" y="9424"/>
                    </a:cubicBezTo>
                    <a:cubicBezTo>
                      <a:pt x="13735" y="10427"/>
                      <a:pt x="12958" y="11529"/>
                      <a:pt x="12958" y="11529"/>
                    </a:cubicBezTo>
                    <a:cubicBezTo>
                      <a:pt x="6016" y="10878"/>
                      <a:pt x="5715" y="10502"/>
                      <a:pt x="3585" y="7770"/>
                    </a:cubicBezTo>
                    <a:cubicBezTo>
                      <a:pt x="928" y="4412"/>
                      <a:pt x="1" y="1"/>
                      <a:pt x="2557" y="65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302;p49">
                <a:extLst>
                  <a:ext uri="{FF2B5EF4-FFF2-40B4-BE49-F238E27FC236}">
                    <a16:creationId xmlns:a16="http://schemas.microsoft.com/office/drawing/2014/main" id="{27289C0A-5773-48B0-8304-F2583E1D6FBB}"/>
                  </a:ext>
                </a:extLst>
              </p:cNvPr>
              <p:cNvSpPr/>
              <p:nvPr/>
            </p:nvSpPr>
            <p:spPr>
              <a:xfrm>
                <a:off x="5248275" y="1713050"/>
                <a:ext cx="68325" cy="95900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3836" extrusionOk="0">
                    <a:moveTo>
                      <a:pt x="2382" y="1"/>
                    </a:moveTo>
                    <a:cubicBezTo>
                      <a:pt x="2382" y="51"/>
                      <a:pt x="2732" y="452"/>
                      <a:pt x="2732" y="452"/>
                    </a:cubicBezTo>
                    <a:cubicBezTo>
                      <a:pt x="2732" y="452"/>
                      <a:pt x="2056" y="1956"/>
                      <a:pt x="1805" y="2607"/>
                    </a:cubicBezTo>
                    <a:cubicBezTo>
                      <a:pt x="1555" y="3284"/>
                      <a:pt x="903" y="3835"/>
                      <a:pt x="903" y="3835"/>
                    </a:cubicBezTo>
                    <a:lnTo>
                      <a:pt x="1" y="2858"/>
                    </a:lnTo>
                    <a:cubicBezTo>
                      <a:pt x="1229" y="2206"/>
                      <a:pt x="2382" y="1"/>
                      <a:pt x="2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303;p49">
                <a:extLst>
                  <a:ext uri="{FF2B5EF4-FFF2-40B4-BE49-F238E27FC236}">
                    <a16:creationId xmlns:a16="http://schemas.microsoft.com/office/drawing/2014/main" id="{49BA1EB0-73BB-4816-B278-2773D53B79E8}"/>
                  </a:ext>
                </a:extLst>
              </p:cNvPr>
              <p:cNvSpPr/>
              <p:nvPr/>
            </p:nvSpPr>
            <p:spPr>
              <a:xfrm>
                <a:off x="5635500" y="1972450"/>
                <a:ext cx="132850" cy="62700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2508" extrusionOk="0">
                    <a:moveTo>
                      <a:pt x="427" y="477"/>
                    </a:moveTo>
                    <a:cubicBezTo>
                      <a:pt x="427" y="477"/>
                      <a:pt x="1379" y="201"/>
                      <a:pt x="2106" y="201"/>
                    </a:cubicBezTo>
                    <a:cubicBezTo>
                      <a:pt x="2833" y="226"/>
                      <a:pt x="3559" y="1"/>
                      <a:pt x="3710" y="1"/>
                    </a:cubicBezTo>
                    <a:cubicBezTo>
                      <a:pt x="3860" y="26"/>
                      <a:pt x="3810" y="577"/>
                      <a:pt x="2807" y="703"/>
                    </a:cubicBezTo>
                    <a:cubicBezTo>
                      <a:pt x="3635" y="928"/>
                      <a:pt x="4336" y="1053"/>
                      <a:pt x="4838" y="903"/>
                    </a:cubicBezTo>
                    <a:cubicBezTo>
                      <a:pt x="5314" y="728"/>
                      <a:pt x="5264" y="1404"/>
                      <a:pt x="4838" y="1855"/>
                    </a:cubicBezTo>
                    <a:cubicBezTo>
                      <a:pt x="4412" y="2307"/>
                      <a:pt x="3685" y="2382"/>
                      <a:pt x="3208" y="2432"/>
                    </a:cubicBezTo>
                    <a:cubicBezTo>
                      <a:pt x="2707" y="2507"/>
                      <a:pt x="777" y="2131"/>
                      <a:pt x="201" y="1906"/>
                    </a:cubicBezTo>
                    <a:cubicBezTo>
                      <a:pt x="0" y="778"/>
                      <a:pt x="427" y="477"/>
                      <a:pt x="427" y="477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304;p49">
                <a:extLst>
                  <a:ext uri="{FF2B5EF4-FFF2-40B4-BE49-F238E27FC236}">
                    <a16:creationId xmlns:a16="http://schemas.microsoft.com/office/drawing/2014/main" id="{DF643E52-1D79-4A56-988D-C98905598476}"/>
                  </a:ext>
                </a:extLst>
              </p:cNvPr>
              <p:cNvSpPr/>
              <p:nvPr/>
            </p:nvSpPr>
            <p:spPr>
              <a:xfrm>
                <a:off x="5216950" y="1722450"/>
                <a:ext cx="31350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3184" extrusionOk="0">
                    <a:moveTo>
                      <a:pt x="677" y="101"/>
                    </a:moveTo>
                    <a:cubicBezTo>
                      <a:pt x="752" y="1"/>
                      <a:pt x="953" y="1981"/>
                      <a:pt x="1254" y="2482"/>
                    </a:cubicBezTo>
                    <a:cubicBezTo>
                      <a:pt x="677" y="3033"/>
                      <a:pt x="326" y="3184"/>
                      <a:pt x="326" y="3184"/>
                    </a:cubicBezTo>
                    <a:cubicBezTo>
                      <a:pt x="326" y="3184"/>
                      <a:pt x="1" y="953"/>
                      <a:pt x="677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6305;p49">
                <a:extLst>
                  <a:ext uri="{FF2B5EF4-FFF2-40B4-BE49-F238E27FC236}">
                    <a16:creationId xmlns:a16="http://schemas.microsoft.com/office/drawing/2014/main" id="{D36B1741-C3B4-43FB-8F13-C6E9139194D3}"/>
                  </a:ext>
                </a:extLst>
              </p:cNvPr>
              <p:cNvSpPr/>
              <p:nvPr/>
            </p:nvSpPr>
            <p:spPr>
              <a:xfrm>
                <a:off x="5230725" y="1783850"/>
                <a:ext cx="363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480" extrusionOk="0">
                    <a:moveTo>
                      <a:pt x="778" y="1"/>
                    </a:moveTo>
                    <a:lnTo>
                      <a:pt x="1" y="452"/>
                    </a:lnTo>
                    <a:cubicBezTo>
                      <a:pt x="176" y="1079"/>
                      <a:pt x="201" y="1480"/>
                      <a:pt x="201" y="1480"/>
                    </a:cubicBezTo>
                    <a:lnTo>
                      <a:pt x="903" y="1480"/>
                    </a:lnTo>
                    <a:lnTo>
                      <a:pt x="1455" y="728"/>
                    </a:ln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6306;p49">
                <a:extLst>
                  <a:ext uri="{FF2B5EF4-FFF2-40B4-BE49-F238E27FC236}">
                    <a16:creationId xmlns:a16="http://schemas.microsoft.com/office/drawing/2014/main" id="{036E6678-B78E-4345-A618-6D1F3459CD96}"/>
                  </a:ext>
                </a:extLst>
              </p:cNvPr>
              <p:cNvSpPr/>
              <p:nvPr/>
            </p:nvSpPr>
            <p:spPr>
              <a:xfrm>
                <a:off x="5209425" y="1813300"/>
                <a:ext cx="45150" cy="268825"/>
              </a:xfrm>
              <a:custGeom>
                <a:avLst/>
                <a:gdLst/>
                <a:ahLst/>
                <a:cxnLst/>
                <a:rect l="l" t="t" r="r" b="b"/>
                <a:pathLst>
                  <a:path w="1806" h="10753" extrusionOk="0">
                    <a:moveTo>
                      <a:pt x="1053" y="302"/>
                    </a:moveTo>
                    <a:cubicBezTo>
                      <a:pt x="1" y="5815"/>
                      <a:pt x="101" y="9224"/>
                      <a:pt x="101" y="9224"/>
                    </a:cubicBezTo>
                    <a:lnTo>
                      <a:pt x="627" y="10753"/>
                    </a:lnTo>
                    <a:lnTo>
                      <a:pt x="1805" y="9049"/>
                    </a:lnTo>
                    <a:cubicBezTo>
                      <a:pt x="1805" y="9049"/>
                      <a:pt x="953" y="2557"/>
                      <a:pt x="1755" y="302"/>
                    </a:cubicBezTo>
                    <a:cubicBezTo>
                      <a:pt x="1329" y="1"/>
                      <a:pt x="1053" y="302"/>
                      <a:pt x="1053" y="302"/>
                    </a:cubicBez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6307;p49">
                <a:extLst>
                  <a:ext uri="{FF2B5EF4-FFF2-40B4-BE49-F238E27FC236}">
                    <a16:creationId xmlns:a16="http://schemas.microsoft.com/office/drawing/2014/main" id="{5CEDF9BE-4C99-4512-BFBF-FE41B7DC6D75}"/>
                  </a:ext>
                </a:extLst>
              </p:cNvPr>
              <p:cNvSpPr/>
              <p:nvPr/>
            </p:nvSpPr>
            <p:spPr>
              <a:xfrm>
                <a:off x="3940000" y="1902900"/>
                <a:ext cx="374725" cy="162950"/>
              </a:xfrm>
              <a:custGeom>
                <a:avLst/>
                <a:gdLst/>
                <a:ahLst/>
                <a:cxnLst/>
                <a:rect l="l" t="t" r="r" b="b"/>
                <a:pathLst>
                  <a:path w="14989" h="6518" extrusionOk="0">
                    <a:moveTo>
                      <a:pt x="1805" y="151"/>
                    </a:moveTo>
                    <a:cubicBezTo>
                      <a:pt x="1805" y="151"/>
                      <a:pt x="5389" y="2683"/>
                      <a:pt x="6868" y="3510"/>
                    </a:cubicBezTo>
                    <a:cubicBezTo>
                      <a:pt x="8372" y="4337"/>
                      <a:pt x="14186" y="1053"/>
                      <a:pt x="14186" y="1053"/>
                    </a:cubicBezTo>
                    <a:cubicBezTo>
                      <a:pt x="14186" y="1053"/>
                      <a:pt x="14988" y="1480"/>
                      <a:pt x="14637" y="2733"/>
                    </a:cubicBezTo>
                    <a:cubicBezTo>
                      <a:pt x="10828" y="5314"/>
                      <a:pt x="7996" y="6517"/>
                      <a:pt x="6868" y="6267"/>
                    </a:cubicBezTo>
                    <a:cubicBezTo>
                      <a:pt x="5740" y="6016"/>
                      <a:pt x="2306" y="4011"/>
                      <a:pt x="1153" y="3384"/>
                    </a:cubicBezTo>
                    <a:cubicBezTo>
                      <a:pt x="1" y="2758"/>
                      <a:pt x="226" y="1"/>
                      <a:pt x="1805" y="151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6308;p49">
                <a:extLst>
                  <a:ext uri="{FF2B5EF4-FFF2-40B4-BE49-F238E27FC236}">
                    <a16:creationId xmlns:a16="http://schemas.microsoft.com/office/drawing/2014/main" id="{91B332E8-827A-4E47-B80F-45673B3329F6}"/>
                  </a:ext>
                </a:extLst>
              </p:cNvPr>
              <p:cNvSpPr/>
              <p:nvPr/>
            </p:nvSpPr>
            <p:spPr>
              <a:xfrm>
                <a:off x="3968825" y="2921075"/>
                <a:ext cx="163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653" h="2082" extrusionOk="0">
                    <a:moveTo>
                      <a:pt x="0" y="26"/>
                    </a:moveTo>
                    <a:cubicBezTo>
                      <a:pt x="76" y="1054"/>
                      <a:pt x="176" y="2081"/>
                      <a:pt x="176" y="2081"/>
                    </a:cubicBezTo>
                    <a:lnTo>
                      <a:pt x="401" y="2081"/>
                    </a:lnTo>
                    <a:cubicBezTo>
                      <a:pt x="401" y="2081"/>
                      <a:pt x="401" y="527"/>
                      <a:pt x="652" y="853"/>
                    </a:cubicBezTo>
                    <a:cubicBezTo>
                      <a:pt x="627" y="1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6309;p49">
                <a:extLst>
                  <a:ext uri="{FF2B5EF4-FFF2-40B4-BE49-F238E27FC236}">
                    <a16:creationId xmlns:a16="http://schemas.microsoft.com/office/drawing/2014/main" id="{7EA10654-581E-420B-89F4-B381F867DC39}"/>
                  </a:ext>
                </a:extLst>
              </p:cNvPr>
              <p:cNvSpPr/>
              <p:nvPr/>
            </p:nvSpPr>
            <p:spPr>
              <a:xfrm>
                <a:off x="3951275" y="2533875"/>
                <a:ext cx="107175" cy="44675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7870" extrusionOk="0">
                    <a:moveTo>
                      <a:pt x="3885" y="17268"/>
                    </a:moveTo>
                    <a:cubicBezTo>
                      <a:pt x="4011" y="17268"/>
                      <a:pt x="4161" y="17143"/>
                      <a:pt x="4286" y="16968"/>
                    </a:cubicBezTo>
                    <a:cubicBezTo>
                      <a:pt x="4061" y="16692"/>
                      <a:pt x="3810" y="16416"/>
                      <a:pt x="3660" y="16216"/>
                    </a:cubicBezTo>
                    <a:cubicBezTo>
                      <a:pt x="3184" y="15514"/>
                      <a:pt x="2382" y="13985"/>
                      <a:pt x="2332" y="13308"/>
                    </a:cubicBezTo>
                    <a:cubicBezTo>
                      <a:pt x="2281" y="12632"/>
                      <a:pt x="2707" y="5439"/>
                      <a:pt x="2833" y="4562"/>
                    </a:cubicBezTo>
                    <a:cubicBezTo>
                      <a:pt x="2933" y="3684"/>
                      <a:pt x="3259" y="376"/>
                      <a:pt x="3234" y="176"/>
                    </a:cubicBezTo>
                    <a:cubicBezTo>
                      <a:pt x="3209" y="0"/>
                      <a:pt x="151" y="1353"/>
                      <a:pt x="151" y="1353"/>
                    </a:cubicBezTo>
                    <a:cubicBezTo>
                      <a:pt x="201" y="1629"/>
                      <a:pt x="602" y="3358"/>
                      <a:pt x="452" y="4461"/>
                    </a:cubicBezTo>
                    <a:cubicBezTo>
                      <a:pt x="276" y="5564"/>
                      <a:pt x="1" y="6291"/>
                      <a:pt x="151" y="8095"/>
                    </a:cubicBezTo>
                    <a:cubicBezTo>
                      <a:pt x="301" y="9900"/>
                      <a:pt x="1179" y="12807"/>
                      <a:pt x="878" y="14186"/>
                    </a:cubicBezTo>
                    <a:cubicBezTo>
                      <a:pt x="878" y="14211"/>
                      <a:pt x="878" y="14236"/>
                      <a:pt x="878" y="14261"/>
                    </a:cubicBezTo>
                    <a:cubicBezTo>
                      <a:pt x="1755" y="15489"/>
                      <a:pt x="2081" y="17870"/>
                      <a:pt x="3885" y="17268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6310;p49">
                <a:extLst>
                  <a:ext uri="{FF2B5EF4-FFF2-40B4-BE49-F238E27FC236}">
                    <a16:creationId xmlns:a16="http://schemas.microsoft.com/office/drawing/2014/main" id="{07150175-BDC4-41CB-8E91-83FA493B53E5}"/>
                  </a:ext>
                </a:extLst>
              </p:cNvPr>
              <p:cNvSpPr/>
              <p:nvPr/>
            </p:nvSpPr>
            <p:spPr>
              <a:xfrm>
                <a:off x="3965700" y="2890375"/>
                <a:ext cx="1190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4312" extrusionOk="0">
                    <a:moveTo>
                      <a:pt x="3709" y="2708"/>
                    </a:moveTo>
                    <a:cubicBezTo>
                      <a:pt x="3584" y="2883"/>
                      <a:pt x="3434" y="3008"/>
                      <a:pt x="3308" y="3008"/>
                    </a:cubicBezTo>
                    <a:cubicBezTo>
                      <a:pt x="1504" y="3610"/>
                      <a:pt x="1178" y="1229"/>
                      <a:pt x="301" y="1"/>
                    </a:cubicBezTo>
                    <a:cubicBezTo>
                      <a:pt x="0" y="1304"/>
                      <a:pt x="125" y="1454"/>
                      <a:pt x="376" y="1630"/>
                    </a:cubicBezTo>
                    <a:cubicBezTo>
                      <a:pt x="602" y="1830"/>
                      <a:pt x="1454" y="2858"/>
                      <a:pt x="1604" y="3585"/>
                    </a:cubicBezTo>
                    <a:cubicBezTo>
                      <a:pt x="1755" y="4312"/>
                      <a:pt x="4035" y="4236"/>
                      <a:pt x="4461" y="4086"/>
                    </a:cubicBezTo>
                    <a:cubicBezTo>
                      <a:pt x="4762" y="3986"/>
                      <a:pt x="4236" y="3334"/>
                      <a:pt x="3709" y="2708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6311;p49">
                <a:extLst>
                  <a:ext uri="{FF2B5EF4-FFF2-40B4-BE49-F238E27FC236}">
                    <a16:creationId xmlns:a16="http://schemas.microsoft.com/office/drawing/2014/main" id="{41A7AD86-FFEE-4BF0-B724-0274735C9C55}"/>
                  </a:ext>
                </a:extLst>
              </p:cNvPr>
              <p:cNvSpPr/>
              <p:nvPr/>
            </p:nvSpPr>
            <p:spPr>
              <a:xfrm>
                <a:off x="3823450" y="2538250"/>
                <a:ext cx="99025" cy="525725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21029" extrusionOk="0">
                    <a:moveTo>
                      <a:pt x="2708" y="7369"/>
                    </a:moveTo>
                    <a:cubicBezTo>
                      <a:pt x="2607" y="8171"/>
                      <a:pt x="2131" y="14361"/>
                      <a:pt x="2206" y="15389"/>
                    </a:cubicBezTo>
                    <a:cubicBezTo>
                      <a:pt x="2257" y="16016"/>
                      <a:pt x="2557" y="16993"/>
                      <a:pt x="2758" y="17795"/>
                    </a:cubicBezTo>
                    <a:cubicBezTo>
                      <a:pt x="2858" y="18296"/>
                      <a:pt x="2933" y="18722"/>
                      <a:pt x="2858" y="18923"/>
                    </a:cubicBezTo>
                    <a:cubicBezTo>
                      <a:pt x="2683" y="19449"/>
                      <a:pt x="2683" y="21028"/>
                      <a:pt x="1830" y="20677"/>
                    </a:cubicBezTo>
                    <a:cubicBezTo>
                      <a:pt x="978" y="20326"/>
                      <a:pt x="402" y="19224"/>
                      <a:pt x="577" y="18021"/>
                    </a:cubicBezTo>
                    <a:cubicBezTo>
                      <a:pt x="753" y="16793"/>
                      <a:pt x="552" y="16216"/>
                      <a:pt x="602" y="15489"/>
                    </a:cubicBezTo>
                    <a:cubicBezTo>
                      <a:pt x="652" y="14762"/>
                      <a:pt x="151" y="10276"/>
                      <a:pt x="76" y="8672"/>
                    </a:cubicBezTo>
                    <a:cubicBezTo>
                      <a:pt x="1" y="7068"/>
                      <a:pt x="527" y="6291"/>
                      <a:pt x="577" y="5239"/>
                    </a:cubicBezTo>
                    <a:cubicBezTo>
                      <a:pt x="627" y="4161"/>
                      <a:pt x="302" y="1930"/>
                      <a:pt x="302" y="1930"/>
                    </a:cubicBezTo>
                    <a:cubicBezTo>
                      <a:pt x="302" y="1930"/>
                      <a:pt x="3961" y="1"/>
                      <a:pt x="3660" y="2331"/>
                    </a:cubicBezTo>
                    <a:cubicBezTo>
                      <a:pt x="3359" y="4662"/>
                      <a:pt x="2783" y="6567"/>
                      <a:pt x="2708" y="7369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6312;p49">
                <a:extLst>
                  <a:ext uri="{FF2B5EF4-FFF2-40B4-BE49-F238E27FC236}">
                    <a16:creationId xmlns:a16="http://schemas.microsoft.com/office/drawing/2014/main" id="{BCA372C2-F6C8-45DE-B88E-9E4C3FC8B067}"/>
                  </a:ext>
                </a:extLst>
              </p:cNvPr>
              <p:cNvSpPr/>
              <p:nvPr/>
            </p:nvSpPr>
            <p:spPr>
              <a:xfrm>
                <a:off x="3783350" y="2247525"/>
                <a:ext cx="268200" cy="420450"/>
              </a:xfrm>
              <a:custGeom>
                <a:avLst/>
                <a:gdLst/>
                <a:ahLst/>
                <a:cxnLst/>
                <a:rect l="l" t="t" r="r" b="b"/>
                <a:pathLst>
                  <a:path w="10728" h="16818" extrusionOk="0">
                    <a:moveTo>
                      <a:pt x="502" y="1379"/>
                    </a:moveTo>
                    <a:cubicBezTo>
                      <a:pt x="1" y="3885"/>
                      <a:pt x="1204" y="5564"/>
                      <a:pt x="1404" y="6141"/>
                    </a:cubicBezTo>
                    <a:cubicBezTo>
                      <a:pt x="1630" y="6717"/>
                      <a:pt x="928" y="13860"/>
                      <a:pt x="928" y="13860"/>
                    </a:cubicBezTo>
                    <a:cubicBezTo>
                      <a:pt x="2858" y="16818"/>
                      <a:pt x="9625" y="14988"/>
                      <a:pt x="10728" y="13133"/>
                    </a:cubicBezTo>
                    <a:cubicBezTo>
                      <a:pt x="10577" y="8722"/>
                      <a:pt x="10201" y="1529"/>
                      <a:pt x="10226" y="752"/>
                    </a:cubicBezTo>
                    <a:cubicBezTo>
                      <a:pt x="10277" y="0"/>
                      <a:pt x="502" y="1379"/>
                      <a:pt x="502" y="1379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6313;p49">
                <a:extLst>
                  <a:ext uri="{FF2B5EF4-FFF2-40B4-BE49-F238E27FC236}">
                    <a16:creationId xmlns:a16="http://schemas.microsoft.com/office/drawing/2014/main" id="{520FC6E8-FC77-4844-A4BF-70D3DF588469}"/>
                  </a:ext>
                </a:extLst>
              </p:cNvPr>
              <p:cNvSpPr/>
              <p:nvPr/>
            </p:nvSpPr>
            <p:spPr>
              <a:xfrm>
                <a:off x="3833475" y="2983125"/>
                <a:ext cx="65825" cy="80850"/>
              </a:xfrm>
              <a:custGeom>
                <a:avLst/>
                <a:gdLst/>
                <a:ahLst/>
                <a:cxnLst/>
                <a:rect l="l" t="t" r="r" b="b"/>
                <a:pathLst>
                  <a:path w="2633" h="3234" extrusionOk="0">
                    <a:moveTo>
                      <a:pt x="2607" y="1203"/>
                    </a:moveTo>
                    <a:cubicBezTo>
                      <a:pt x="2557" y="2256"/>
                      <a:pt x="2282" y="3233"/>
                      <a:pt x="1429" y="2882"/>
                    </a:cubicBezTo>
                    <a:cubicBezTo>
                      <a:pt x="577" y="2531"/>
                      <a:pt x="1" y="1429"/>
                      <a:pt x="176" y="226"/>
                    </a:cubicBezTo>
                    <a:cubicBezTo>
                      <a:pt x="627" y="1554"/>
                      <a:pt x="2382" y="1504"/>
                      <a:pt x="2357" y="0"/>
                    </a:cubicBezTo>
                    <a:cubicBezTo>
                      <a:pt x="2457" y="501"/>
                      <a:pt x="2632" y="978"/>
                      <a:pt x="2607" y="1203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314;p49">
                <a:extLst>
                  <a:ext uri="{FF2B5EF4-FFF2-40B4-BE49-F238E27FC236}">
                    <a16:creationId xmlns:a16="http://schemas.microsoft.com/office/drawing/2014/main" id="{72481767-59B6-4656-B5DE-CF4877BCD939}"/>
                  </a:ext>
                </a:extLst>
              </p:cNvPr>
              <p:cNvSpPr/>
              <p:nvPr/>
            </p:nvSpPr>
            <p:spPr>
              <a:xfrm>
                <a:off x="3914300" y="1699275"/>
                <a:ext cx="85875" cy="174200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6968" extrusionOk="0">
                    <a:moveTo>
                      <a:pt x="1856" y="0"/>
                    </a:moveTo>
                    <a:cubicBezTo>
                      <a:pt x="3008" y="1128"/>
                      <a:pt x="3410" y="2081"/>
                      <a:pt x="3234" y="3183"/>
                    </a:cubicBezTo>
                    <a:cubicBezTo>
                      <a:pt x="3059" y="4261"/>
                      <a:pt x="2858" y="5640"/>
                      <a:pt x="3435" y="6066"/>
                    </a:cubicBezTo>
                    <a:cubicBezTo>
                      <a:pt x="2232" y="6968"/>
                      <a:pt x="1" y="5640"/>
                      <a:pt x="51" y="5389"/>
                    </a:cubicBezTo>
                    <a:cubicBezTo>
                      <a:pt x="101" y="5163"/>
                      <a:pt x="1304" y="1655"/>
                      <a:pt x="1404" y="1630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315;p49">
                <a:extLst>
                  <a:ext uri="{FF2B5EF4-FFF2-40B4-BE49-F238E27FC236}">
                    <a16:creationId xmlns:a16="http://schemas.microsoft.com/office/drawing/2014/main" id="{01A2EC45-EB9D-428B-8154-799EFF480724}"/>
                  </a:ext>
                </a:extLst>
              </p:cNvPr>
              <p:cNvSpPr/>
              <p:nvPr/>
            </p:nvSpPr>
            <p:spPr>
              <a:xfrm>
                <a:off x="3732600" y="1875350"/>
                <a:ext cx="318950" cy="508800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0352" extrusionOk="0">
                    <a:moveTo>
                      <a:pt x="10101" y="1253"/>
                    </a:moveTo>
                    <a:cubicBezTo>
                      <a:pt x="7620" y="0"/>
                      <a:pt x="3334" y="727"/>
                      <a:pt x="1680" y="2556"/>
                    </a:cubicBezTo>
                    <a:cubicBezTo>
                      <a:pt x="1" y="4411"/>
                      <a:pt x="3510" y="7795"/>
                      <a:pt x="4086" y="9750"/>
                    </a:cubicBezTo>
                    <a:cubicBezTo>
                      <a:pt x="4687" y="11704"/>
                      <a:pt x="677" y="17193"/>
                      <a:pt x="1981" y="18872"/>
                    </a:cubicBezTo>
                    <a:cubicBezTo>
                      <a:pt x="4587" y="20351"/>
                      <a:pt x="12056" y="19323"/>
                      <a:pt x="12758" y="17118"/>
                    </a:cubicBezTo>
                    <a:cubicBezTo>
                      <a:pt x="12733" y="13860"/>
                      <a:pt x="10778" y="10978"/>
                      <a:pt x="11254" y="9624"/>
                    </a:cubicBezTo>
                    <a:cubicBezTo>
                      <a:pt x="11279" y="8747"/>
                      <a:pt x="12532" y="5890"/>
                      <a:pt x="12031" y="4787"/>
                    </a:cubicBezTo>
                    <a:cubicBezTo>
                      <a:pt x="11003" y="2556"/>
                      <a:pt x="11229" y="1930"/>
                      <a:pt x="10101" y="1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316;p49">
                <a:extLst>
                  <a:ext uri="{FF2B5EF4-FFF2-40B4-BE49-F238E27FC236}">
                    <a16:creationId xmlns:a16="http://schemas.microsoft.com/office/drawing/2014/main" id="{C088B964-3691-440D-872A-3B010C6F9ECD}"/>
                  </a:ext>
                </a:extLst>
              </p:cNvPr>
              <p:cNvSpPr/>
              <p:nvPr/>
            </p:nvSpPr>
            <p:spPr>
              <a:xfrm>
                <a:off x="3846025" y="1688625"/>
                <a:ext cx="140375" cy="20052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8021" extrusionOk="0">
                    <a:moveTo>
                      <a:pt x="5288" y="1930"/>
                    </a:moveTo>
                    <a:cubicBezTo>
                      <a:pt x="5288" y="1930"/>
                      <a:pt x="5614" y="3108"/>
                      <a:pt x="5489" y="4061"/>
                    </a:cubicBezTo>
                    <a:cubicBezTo>
                      <a:pt x="5364" y="4988"/>
                      <a:pt x="5288" y="6843"/>
                      <a:pt x="4461" y="7444"/>
                    </a:cubicBezTo>
                    <a:cubicBezTo>
                      <a:pt x="3634" y="8020"/>
                      <a:pt x="2456" y="7344"/>
                      <a:pt x="1654" y="6667"/>
                    </a:cubicBezTo>
                    <a:cubicBezTo>
                      <a:pt x="877" y="6015"/>
                      <a:pt x="50" y="4787"/>
                      <a:pt x="25" y="3284"/>
                    </a:cubicBezTo>
                    <a:cubicBezTo>
                      <a:pt x="0" y="1805"/>
                      <a:pt x="602" y="0"/>
                      <a:pt x="2732" y="76"/>
                    </a:cubicBezTo>
                    <a:cubicBezTo>
                      <a:pt x="4862" y="176"/>
                      <a:pt x="5288" y="1930"/>
                      <a:pt x="5288" y="1930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317;p49">
                <a:extLst>
                  <a:ext uri="{FF2B5EF4-FFF2-40B4-BE49-F238E27FC236}">
                    <a16:creationId xmlns:a16="http://schemas.microsoft.com/office/drawing/2014/main" id="{F016F56F-B941-4795-B4A2-E516369C42CE}"/>
                  </a:ext>
                </a:extLst>
              </p:cNvPr>
              <p:cNvSpPr/>
              <p:nvPr/>
            </p:nvSpPr>
            <p:spPr>
              <a:xfrm>
                <a:off x="3879225" y="1842750"/>
                <a:ext cx="72075" cy="12722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5089" extrusionOk="0">
                    <a:moveTo>
                      <a:pt x="301" y="1"/>
                    </a:moveTo>
                    <a:cubicBezTo>
                      <a:pt x="301" y="1"/>
                      <a:pt x="452" y="1906"/>
                      <a:pt x="26" y="2607"/>
                    </a:cubicBezTo>
                    <a:cubicBezTo>
                      <a:pt x="0" y="3084"/>
                      <a:pt x="1128" y="5089"/>
                      <a:pt x="2231" y="4738"/>
                    </a:cubicBezTo>
                    <a:cubicBezTo>
                      <a:pt x="2883" y="4537"/>
                      <a:pt x="2807" y="3610"/>
                      <a:pt x="2807" y="3610"/>
                    </a:cubicBezTo>
                    <a:cubicBezTo>
                      <a:pt x="2732" y="2908"/>
                      <a:pt x="2807" y="1229"/>
                      <a:pt x="2807" y="1229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318;p49">
                <a:extLst>
                  <a:ext uri="{FF2B5EF4-FFF2-40B4-BE49-F238E27FC236}">
                    <a16:creationId xmlns:a16="http://schemas.microsoft.com/office/drawing/2014/main" id="{E4C61AC4-C647-4A3A-AA1B-826EEF91911C}"/>
                  </a:ext>
                </a:extLst>
              </p:cNvPr>
              <p:cNvSpPr/>
              <p:nvPr/>
            </p:nvSpPr>
            <p:spPr>
              <a:xfrm>
                <a:off x="3804025" y="1672950"/>
                <a:ext cx="124725" cy="2231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8924" extrusionOk="0">
                    <a:moveTo>
                      <a:pt x="4988" y="2607"/>
                    </a:moveTo>
                    <a:cubicBezTo>
                      <a:pt x="4562" y="4136"/>
                      <a:pt x="3209" y="4487"/>
                      <a:pt x="3209" y="4487"/>
                    </a:cubicBezTo>
                    <a:cubicBezTo>
                      <a:pt x="3008" y="6517"/>
                      <a:pt x="3485" y="7971"/>
                      <a:pt x="4136" y="8297"/>
                    </a:cubicBezTo>
                    <a:cubicBezTo>
                      <a:pt x="2357" y="8923"/>
                      <a:pt x="1329" y="8447"/>
                      <a:pt x="853" y="7495"/>
                    </a:cubicBezTo>
                    <a:cubicBezTo>
                      <a:pt x="377" y="6542"/>
                      <a:pt x="1" y="2457"/>
                      <a:pt x="1981" y="1229"/>
                    </a:cubicBezTo>
                    <a:cubicBezTo>
                      <a:pt x="3986" y="1"/>
                      <a:pt x="4988" y="2607"/>
                      <a:pt x="4988" y="2607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319;p49">
                <a:extLst>
                  <a:ext uri="{FF2B5EF4-FFF2-40B4-BE49-F238E27FC236}">
                    <a16:creationId xmlns:a16="http://schemas.microsoft.com/office/drawing/2014/main" id="{97A75198-5490-43D3-87CF-D4E7A0929B69}"/>
                  </a:ext>
                </a:extLst>
              </p:cNvPr>
              <p:cNvSpPr/>
              <p:nvPr/>
            </p:nvSpPr>
            <p:spPr>
              <a:xfrm>
                <a:off x="3879850" y="1669825"/>
                <a:ext cx="104025" cy="90250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3610" extrusionOk="0">
                    <a:moveTo>
                      <a:pt x="1955" y="2732"/>
                    </a:moveTo>
                    <a:cubicBezTo>
                      <a:pt x="2582" y="3559"/>
                      <a:pt x="3935" y="3610"/>
                      <a:pt x="4161" y="3559"/>
                    </a:cubicBezTo>
                    <a:cubicBezTo>
                      <a:pt x="4136" y="351"/>
                      <a:pt x="1028" y="0"/>
                      <a:pt x="1" y="1178"/>
                    </a:cubicBezTo>
                    <a:cubicBezTo>
                      <a:pt x="828" y="2782"/>
                      <a:pt x="1955" y="2732"/>
                      <a:pt x="1955" y="2732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320;p49">
                <a:extLst>
                  <a:ext uri="{FF2B5EF4-FFF2-40B4-BE49-F238E27FC236}">
                    <a16:creationId xmlns:a16="http://schemas.microsoft.com/office/drawing/2014/main" id="{53F9B1FE-A341-4468-B93F-FAD3EC9660C5}"/>
                  </a:ext>
                </a:extLst>
              </p:cNvPr>
              <p:cNvSpPr/>
              <p:nvPr/>
            </p:nvSpPr>
            <p:spPr>
              <a:xfrm>
                <a:off x="3853525" y="1943000"/>
                <a:ext cx="131625" cy="248775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9951" extrusionOk="0">
                    <a:moveTo>
                      <a:pt x="602" y="6793"/>
                    </a:moveTo>
                    <a:cubicBezTo>
                      <a:pt x="728" y="6743"/>
                      <a:pt x="1" y="1003"/>
                      <a:pt x="1" y="1003"/>
                    </a:cubicBezTo>
                    <a:lnTo>
                      <a:pt x="5064" y="1"/>
                    </a:lnTo>
                    <a:lnTo>
                      <a:pt x="5264" y="8873"/>
                    </a:lnTo>
                    <a:lnTo>
                      <a:pt x="678" y="99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321;p49">
                <a:extLst>
                  <a:ext uri="{FF2B5EF4-FFF2-40B4-BE49-F238E27FC236}">
                    <a16:creationId xmlns:a16="http://schemas.microsoft.com/office/drawing/2014/main" id="{CF1A3041-7EDC-406F-B756-73EF754285AF}"/>
                  </a:ext>
                </a:extLst>
              </p:cNvPr>
              <p:cNvSpPr/>
              <p:nvPr/>
            </p:nvSpPr>
            <p:spPr>
              <a:xfrm>
                <a:off x="3936250" y="2018825"/>
                <a:ext cx="78975" cy="10592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237" extrusionOk="0">
                    <a:moveTo>
                      <a:pt x="0" y="2306"/>
                    </a:moveTo>
                    <a:cubicBezTo>
                      <a:pt x="0" y="2306"/>
                      <a:pt x="1604" y="727"/>
                      <a:pt x="1955" y="351"/>
                    </a:cubicBezTo>
                    <a:cubicBezTo>
                      <a:pt x="2331" y="0"/>
                      <a:pt x="2331" y="477"/>
                      <a:pt x="1855" y="1329"/>
                    </a:cubicBezTo>
                    <a:cubicBezTo>
                      <a:pt x="2582" y="1504"/>
                      <a:pt x="3058" y="2482"/>
                      <a:pt x="3108" y="2807"/>
                    </a:cubicBezTo>
                    <a:cubicBezTo>
                      <a:pt x="3158" y="3158"/>
                      <a:pt x="2231" y="4036"/>
                      <a:pt x="1955" y="4136"/>
                    </a:cubicBezTo>
                    <a:cubicBezTo>
                      <a:pt x="1704" y="4236"/>
                      <a:pt x="627" y="4136"/>
                      <a:pt x="627" y="4136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322;p49">
                <a:extLst>
                  <a:ext uri="{FF2B5EF4-FFF2-40B4-BE49-F238E27FC236}">
                    <a16:creationId xmlns:a16="http://schemas.microsoft.com/office/drawing/2014/main" id="{9357CD2B-B8E9-4CB6-B4EB-71A2D6C0E2BA}"/>
                  </a:ext>
                </a:extLst>
              </p:cNvPr>
              <p:cNvSpPr/>
              <p:nvPr/>
            </p:nvSpPr>
            <p:spPr>
              <a:xfrm>
                <a:off x="3748275" y="1927975"/>
                <a:ext cx="223075" cy="282600"/>
              </a:xfrm>
              <a:custGeom>
                <a:avLst/>
                <a:gdLst/>
                <a:ahLst/>
                <a:cxnLst/>
                <a:rect l="l" t="t" r="r" b="b"/>
                <a:pathLst>
                  <a:path w="8923" h="11304" extrusionOk="0">
                    <a:moveTo>
                      <a:pt x="1855" y="76"/>
                    </a:moveTo>
                    <a:cubicBezTo>
                      <a:pt x="3233" y="151"/>
                      <a:pt x="3459" y="7645"/>
                      <a:pt x="3459" y="7645"/>
                    </a:cubicBezTo>
                    <a:cubicBezTo>
                      <a:pt x="3459" y="7645"/>
                      <a:pt x="7243" y="5890"/>
                      <a:pt x="7519" y="5940"/>
                    </a:cubicBezTo>
                    <a:cubicBezTo>
                      <a:pt x="8923" y="6241"/>
                      <a:pt x="8146" y="7770"/>
                      <a:pt x="8146" y="7770"/>
                    </a:cubicBezTo>
                    <a:cubicBezTo>
                      <a:pt x="5188" y="10025"/>
                      <a:pt x="3985" y="11304"/>
                      <a:pt x="2532" y="11028"/>
                    </a:cubicBezTo>
                    <a:cubicBezTo>
                      <a:pt x="1103" y="10752"/>
                      <a:pt x="0" y="5589"/>
                      <a:pt x="50" y="3259"/>
                    </a:cubicBezTo>
                    <a:cubicBezTo>
                      <a:pt x="101" y="928"/>
                      <a:pt x="978" y="0"/>
                      <a:pt x="1855" y="76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323;p49">
                <a:extLst>
                  <a:ext uri="{FF2B5EF4-FFF2-40B4-BE49-F238E27FC236}">
                    <a16:creationId xmlns:a16="http://schemas.microsoft.com/office/drawing/2014/main" id="{A7D3D387-9306-49AB-8E08-74F1C3B47988}"/>
                  </a:ext>
                </a:extLst>
              </p:cNvPr>
              <p:cNvSpPr/>
              <p:nvPr/>
            </p:nvSpPr>
            <p:spPr>
              <a:xfrm>
                <a:off x="4044000" y="1672325"/>
                <a:ext cx="1189275" cy="1189875"/>
              </a:xfrm>
              <a:custGeom>
                <a:avLst/>
                <a:gdLst/>
                <a:ahLst/>
                <a:cxnLst/>
                <a:rect l="l" t="t" r="r" b="b"/>
                <a:pathLst>
                  <a:path w="47571" h="47595" extrusionOk="0">
                    <a:moveTo>
                      <a:pt x="23786" y="1"/>
                    </a:moveTo>
                    <a:cubicBezTo>
                      <a:pt x="10653" y="1"/>
                      <a:pt x="1" y="10652"/>
                      <a:pt x="1" y="23785"/>
                    </a:cubicBezTo>
                    <a:cubicBezTo>
                      <a:pt x="1" y="26467"/>
                      <a:pt x="427" y="29049"/>
                      <a:pt x="1254" y="31455"/>
                    </a:cubicBezTo>
                    <a:cubicBezTo>
                      <a:pt x="4387" y="40703"/>
                      <a:pt x="13059" y="47369"/>
                      <a:pt x="23284" y="47570"/>
                    </a:cubicBezTo>
                    <a:cubicBezTo>
                      <a:pt x="23460" y="47595"/>
                      <a:pt x="23610" y="47595"/>
                      <a:pt x="23786" y="47595"/>
                    </a:cubicBezTo>
                    <a:cubicBezTo>
                      <a:pt x="23936" y="47595"/>
                      <a:pt x="24111" y="47570"/>
                      <a:pt x="24262" y="47570"/>
                    </a:cubicBezTo>
                    <a:cubicBezTo>
                      <a:pt x="34512" y="47369"/>
                      <a:pt x="43159" y="40703"/>
                      <a:pt x="46317" y="31455"/>
                    </a:cubicBezTo>
                    <a:cubicBezTo>
                      <a:pt x="47119" y="29049"/>
                      <a:pt x="47570" y="26467"/>
                      <a:pt x="47570" y="23785"/>
                    </a:cubicBezTo>
                    <a:cubicBezTo>
                      <a:pt x="47570" y="10652"/>
                      <a:pt x="36918" y="1"/>
                      <a:pt x="23786" y="1"/>
                    </a:cubicBezTo>
                    <a:close/>
                  </a:path>
                </a:pathLst>
              </a:custGeom>
              <a:solidFill>
                <a:srgbClr val="85CD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324;p49">
                <a:extLst>
                  <a:ext uri="{FF2B5EF4-FFF2-40B4-BE49-F238E27FC236}">
                    <a16:creationId xmlns:a16="http://schemas.microsoft.com/office/drawing/2014/main" id="{1EC9AEA9-3334-436E-8CE2-1C01D5946D8C}"/>
                  </a:ext>
                </a:extLst>
              </p:cNvPr>
              <p:cNvSpPr/>
              <p:nvPr/>
            </p:nvSpPr>
            <p:spPr>
              <a:xfrm>
                <a:off x="4075350" y="2252525"/>
                <a:ext cx="1126575" cy="609675"/>
              </a:xfrm>
              <a:custGeom>
                <a:avLst/>
                <a:gdLst/>
                <a:ahLst/>
                <a:cxnLst/>
                <a:rect l="l" t="t" r="r" b="b"/>
                <a:pathLst>
                  <a:path w="45063" h="24387" extrusionOk="0">
                    <a:moveTo>
                      <a:pt x="22532" y="1"/>
                    </a:moveTo>
                    <a:cubicBezTo>
                      <a:pt x="12080" y="1"/>
                      <a:pt x="3183" y="3434"/>
                      <a:pt x="0" y="8247"/>
                    </a:cubicBezTo>
                    <a:cubicBezTo>
                      <a:pt x="3133" y="17495"/>
                      <a:pt x="11805" y="24161"/>
                      <a:pt x="22030" y="24362"/>
                    </a:cubicBezTo>
                    <a:cubicBezTo>
                      <a:pt x="22206" y="24387"/>
                      <a:pt x="22356" y="24387"/>
                      <a:pt x="22532" y="24387"/>
                    </a:cubicBezTo>
                    <a:cubicBezTo>
                      <a:pt x="22682" y="24387"/>
                      <a:pt x="22857" y="24362"/>
                      <a:pt x="23008" y="24362"/>
                    </a:cubicBezTo>
                    <a:cubicBezTo>
                      <a:pt x="33258" y="24161"/>
                      <a:pt x="41905" y="17495"/>
                      <a:pt x="45063" y="8247"/>
                    </a:cubicBezTo>
                    <a:cubicBezTo>
                      <a:pt x="41855" y="3434"/>
                      <a:pt x="32983" y="1"/>
                      <a:pt x="22532" y="1"/>
                    </a:cubicBezTo>
                    <a:close/>
                  </a:path>
                </a:pathLst>
              </a:custGeom>
              <a:solidFill>
                <a:srgbClr val="8FD7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325;p49">
                <a:extLst>
                  <a:ext uri="{FF2B5EF4-FFF2-40B4-BE49-F238E27FC236}">
                    <a16:creationId xmlns:a16="http://schemas.microsoft.com/office/drawing/2014/main" id="{94AEBE34-A938-42EE-8D20-3AE72664243D}"/>
                  </a:ext>
                </a:extLst>
              </p:cNvPr>
              <p:cNvSpPr/>
              <p:nvPr/>
            </p:nvSpPr>
            <p:spPr>
              <a:xfrm>
                <a:off x="4025225" y="1912550"/>
                <a:ext cx="1225575" cy="354425"/>
              </a:xfrm>
              <a:custGeom>
                <a:avLst/>
                <a:gdLst/>
                <a:ahLst/>
                <a:cxnLst/>
                <a:rect l="l" t="t" r="r" b="b"/>
                <a:pathLst>
                  <a:path w="49023" h="14177" extrusionOk="0">
                    <a:moveTo>
                      <a:pt x="24394" y="0"/>
                    </a:moveTo>
                    <a:cubicBezTo>
                      <a:pt x="18153" y="0"/>
                      <a:pt x="11926" y="1366"/>
                      <a:pt x="7193" y="4101"/>
                    </a:cubicBezTo>
                    <a:cubicBezTo>
                      <a:pt x="2531" y="6783"/>
                      <a:pt x="0" y="10367"/>
                      <a:pt x="50" y="14176"/>
                    </a:cubicBezTo>
                    <a:lnTo>
                      <a:pt x="301" y="14176"/>
                    </a:lnTo>
                    <a:cubicBezTo>
                      <a:pt x="251" y="10467"/>
                      <a:pt x="2757" y="6958"/>
                      <a:pt x="7318" y="4327"/>
                    </a:cubicBezTo>
                    <a:cubicBezTo>
                      <a:pt x="12014" y="1604"/>
                      <a:pt x="18197" y="244"/>
                      <a:pt x="24391" y="244"/>
                    </a:cubicBezTo>
                    <a:cubicBezTo>
                      <a:pt x="30628" y="244"/>
                      <a:pt x="36876" y="1623"/>
                      <a:pt x="41629" y="4377"/>
                    </a:cubicBezTo>
                    <a:cubicBezTo>
                      <a:pt x="46191" y="7008"/>
                      <a:pt x="48722" y="10492"/>
                      <a:pt x="48772" y="14176"/>
                    </a:cubicBezTo>
                    <a:lnTo>
                      <a:pt x="49023" y="14176"/>
                    </a:lnTo>
                    <a:cubicBezTo>
                      <a:pt x="48973" y="10392"/>
                      <a:pt x="46391" y="6833"/>
                      <a:pt x="41780" y="4151"/>
                    </a:cubicBezTo>
                    <a:cubicBezTo>
                      <a:pt x="36976" y="1385"/>
                      <a:pt x="30678" y="0"/>
                      <a:pt x="24394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326;p49">
                <a:extLst>
                  <a:ext uri="{FF2B5EF4-FFF2-40B4-BE49-F238E27FC236}">
                    <a16:creationId xmlns:a16="http://schemas.microsoft.com/office/drawing/2014/main" id="{0B2BA861-73C5-4A09-A207-85FE36EC7E37}"/>
                  </a:ext>
                </a:extLst>
              </p:cNvPr>
              <p:cNvSpPr/>
              <p:nvPr/>
            </p:nvSpPr>
            <p:spPr>
              <a:xfrm>
                <a:off x="4336000" y="1735000"/>
                <a:ext cx="733725" cy="1085850"/>
              </a:xfrm>
              <a:custGeom>
                <a:avLst/>
                <a:gdLst/>
                <a:ahLst/>
                <a:cxnLst/>
                <a:rect l="l" t="t" r="r" b="b"/>
                <a:pathLst>
                  <a:path w="29349" h="43434" extrusionOk="0">
                    <a:moveTo>
                      <a:pt x="23735" y="0"/>
                    </a:moveTo>
                    <a:lnTo>
                      <a:pt x="23634" y="226"/>
                    </a:lnTo>
                    <a:cubicBezTo>
                      <a:pt x="27118" y="1880"/>
                      <a:pt x="29098" y="5965"/>
                      <a:pt x="29098" y="11404"/>
                    </a:cubicBezTo>
                    <a:cubicBezTo>
                      <a:pt x="29098" y="22181"/>
                      <a:pt x="21454" y="35389"/>
                      <a:pt x="12030" y="40827"/>
                    </a:cubicBezTo>
                    <a:cubicBezTo>
                      <a:pt x="9346" y="42387"/>
                      <a:pt x="6751" y="43175"/>
                      <a:pt x="4418" y="43175"/>
                    </a:cubicBezTo>
                    <a:cubicBezTo>
                      <a:pt x="2852" y="43175"/>
                      <a:pt x="1404" y="42820"/>
                      <a:pt x="126" y="42106"/>
                    </a:cubicBezTo>
                    <a:lnTo>
                      <a:pt x="0" y="42331"/>
                    </a:lnTo>
                    <a:cubicBezTo>
                      <a:pt x="1303" y="43058"/>
                      <a:pt x="2807" y="43434"/>
                      <a:pt x="4411" y="43434"/>
                    </a:cubicBezTo>
                    <a:cubicBezTo>
                      <a:pt x="6792" y="43434"/>
                      <a:pt x="9424" y="42632"/>
                      <a:pt x="12156" y="41053"/>
                    </a:cubicBezTo>
                    <a:cubicBezTo>
                      <a:pt x="21654" y="35564"/>
                      <a:pt x="29349" y="22281"/>
                      <a:pt x="29349" y="11404"/>
                    </a:cubicBezTo>
                    <a:cubicBezTo>
                      <a:pt x="29349" y="5865"/>
                      <a:pt x="27319" y="1704"/>
                      <a:pt x="23735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327;p49">
                <a:extLst>
                  <a:ext uri="{FF2B5EF4-FFF2-40B4-BE49-F238E27FC236}">
                    <a16:creationId xmlns:a16="http://schemas.microsoft.com/office/drawing/2014/main" id="{CFA5D6B6-EAA5-40E1-989A-E9C038717E60}"/>
                  </a:ext>
                </a:extLst>
              </p:cNvPr>
              <p:cNvSpPr/>
              <p:nvPr/>
            </p:nvSpPr>
            <p:spPr>
              <a:xfrm>
                <a:off x="4206925" y="1735000"/>
                <a:ext cx="734350" cy="1085850"/>
              </a:xfrm>
              <a:custGeom>
                <a:avLst/>
                <a:gdLst/>
                <a:ahLst/>
                <a:cxnLst/>
                <a:rect l="l" t="t" r="r" b="b"/>
                <a:pathLst>
                  <a:path w="29374" h="43434" extrusionOk="0">
                    <a:moveTo>
                      <a:pt x="5614" y="0"/>
                    </a:moveTo>
                    <a:cubicBezTo>
                      <a:pt x="2055" y="1704"/>
                      <a:pt x="0" y="5865"/>
                      <a:pt x="0" y="11404"/>
                    </a:cubicBezTo>
                    <a:cubicBezTo>
                      <a:pt x="0" y="22281"/>
                      <a:pt x="7720" y="35564"/>
                      <a:pt x="17193" y="41053"/>
                    </a:cubicBezTo>
                    <a:cubicBezTo>
                      <a:pt x="19925" y="42632"/>
                      <a:pt x="22582" y="43434"/>
                      <a:pt x="24963" y="43434"/>
                    </a:cubicBezTo>
                    <a:cubicBezTo>
                      <a:pt x="26567" y="43434"/>
                      <a:pt x="28046" y="43058"/>
                      <a:pt x="29374" y="42331"/>
                    </a:cubicBezTo>
                    <a:lnTo>
                      <a:pt x="29249" y="42106"/>
                    </a:lnTo>
                    <a:cubicBezTo>
                      <a:pt x="27970" y="42820"/>
                      <a:pt x="26522" y="43175"/>
                      <a:pt x="24955" y="43175"/>
                    </a:cubicBezTo>
                    <a:cubicBezTo>
                      <a:pt x="22619" y="43175"/>
                      <a:pt x="20018" y="42387"/>
                      <a:pt x="17319" y="40827"/>
                    </a:cubicBezTo>
                    <a:cubicBezTo>
                      <a:pt x="7920" y="35389"/>
                      <a:pt x="251" y="22181"/>
                      <a:pt x="251" y="11404"/>
                    </a:cubicBezTo>
                    <a:cubicBezTo>
                      <a:pt x="251" y="5965"/>
                      <a:pt x="2256" y="1880"/>
                      <a:pt x="5740" y="226"/>
                    </a:cubicBezTo>
                    <a:lnTo>
                      <a:pt x="5614" y="0"/>
                    </a:ln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328;p49">
                <a:extLst>
                  <a:ext uri="{FF2B5EF4-FFF2-40B4-BE49-F238E27FC236}">
                    <a16:creationId xmlns:a16="http://schemas.microsoft.com/office/drawing/2014/main" id="{31D10FB4-C22B-445C-9A2F-DB78857DEAA2}"/>
                  </a:ext>
                </a:extLst>
              </p:cNvPr>
              <p:cNvSpPr/>
              <p:nvPr/>
            </p:nvSpPr>
            <p:spPr>
              <a:xfrm>
                <a:off x="4028350" y="2266950"/>
                <a:ext cx="1220575" cy="495000"/>
              </a:xfrm>
              <a:custGeom>
                <a:avLst/>
                <a:gdLst/>
                <a:ahLst/>
                <a:cxnLst/>
                <a:rect l="l" t="t" r="r" b="b"/>
                <a:pathLst>
                  <a:path w="48823" h="19800" extrusionOk="0">
                    <a:moveTo>
                      <a:pt x="0" y="0"/>
                    </a:moveTo>
                    <a:cubicBezTo>
                      <a:pt x="0" y="10903"/>
                      <a:pt x="10953" y="19800"/>
                      <a:pt x="24412" y="19800"/>
                    </a:cubicBezTo>
                    <a:cubicBezTo>
                      <a:pt x="37870" y="19800"/>
                      <a:pt x="48823" y="10903"/>
                      <a:pt x="48823" y="0"/>
                    </a:cubicBezTo>
                    <a:lnTo>
                      <a:pt x="48572" y="0"/>
                    </a:lnTo>
                    <a:cubicBezTo>
                      <a:pt x="48572" y="10777"/>
                      <a:pt x="37720" y="19524"/>
                      <a:pt x="24412" y="19524"/>
                    </a:cubicBezTo>
                    <a:cubicBezTo>
                      <a:pt x="11078" y="19524"/>
                      <a:pt x="251" y="10777"/>
                      <a:pt x="251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329;p49">
                <a:extLst>
                  <a:ext uri="{FF2B5EF4-FFF2-40B4-BE49-F238E27FC236}">
                    <a16:creationId xmlns:a16="http://schemas.microsoft.com/office/drawing/2014/main" id="{DF6F9789-2FC4-45C3-86AF-6D4EAF4D57CB}"/>
                  </a:ext>
                </a:extLst>
              </p:cNvPr>
              <p:cNvSpPr/>
              <p:nvPr/>
            </p:nvSpPr>
            <p:spPr>
              <a:xfrm>
                <a:off x="4089125" y="1721325"/>
                <a:ext cx="498150" cy="1116450"/>
              </a:xfrm>
              <a:custGeom>
                <a:avLst/>
                <a:gdLst/>
                <a:ahLst/>
                <a:cxnLst/>
                <a:rect l="l" t="t" r="r" b="b"/>
                <a:pathLst>
                  <a:path w="19926" h="44658" extrusionOk="0">
                    <a:moveTo>
                      <a:pt x="15846" y="5456"/>
                    </a:moveTo>
                    <a:cubicBezTo>
                      <a:pt x="15846" y="5456"/>
                      <a:pt x="15844" y="5457"/>
                      <a:pt x="15840" y="5459"/>
                    </a:cubicBezTo>
                    <a:cubicBezTo>
                      <a:pt x="15836" y="5460"/>
                      <a:pt x="15833" y="5462"/>
                      <a:pt x="15828" y="5465"/>
                    </a:cubicBezTo>
                    <a:lnTo>
                      <a:pt x="15828" y="5465"/>
                    </a:lnTo>
                    <a:cubicBezTo>
                      <a:pt x="15840" y="5460"/>
                      <a:pt x="15846" y="5456"/>
                      <a:pt x="15846" y="5456"/>
                    </a:cubicBezTo>
                    <a:close/>
                    <a:moveTo>
                      <a:pt x="15578" y="0"/>
                    </a:moveTo>
                    <a:cubicBezTo>
                      <a:pt x="15496" y="0"/>
                      <a:pt x="15392" y="21"/>
                      <a:pt x="15264" y="71"/>
                    </a:cubicBezTo>
                    <a:cubicBezTo>
                      <a:pt x="14662" y="321"/>
                      <a:pt x="12707" y="873"/>
                      <a:pt x="12607" y="1224"/>
                    </a:cubicBezTo>
                    <a:cubicBezTo>
                      <a:pt x="12507" y="1575"/>
                      <a:pt x="12858" y="1600"/>
                      <a:pt x="11655" y="2402"/>
                    </a:cubicBezTo>
                    <a:cubicBezTo>
                      <a:pt x="10427" y="3204"/>
                      <a:pt x="9399" y="4306"/>
                      <a:pt x="8823" y="4657"/>
                    </a:cubicBezTo>
                    <a:cubicBezTo>
                      <a:pt x="8271" y="5008"/>
                      <a:pt x="8346" y="5384"/>
                      <a:pt x="7870" y="5585"/>
                    </a:cubicBezTo>
                    <a:cubicBezTo>
                      <a:pt x="7369" y="5810"/>
                      <a:pt x="7269" y="5660"/>
                      <a:pt x="6868" y="6186"/>
                    </a:cubicBezTo>
                    <a:cubicBezTo>
                      <a:pt x="6442" y="6712"/>
                      <a:pt x="4813" y="7840"/>
                      <a:pt x="4487" y="8342"/>
                    </a:cubicBezTo>
                    <a:cubicBezTo>
                      <a:pt x="4186" y="8818"/>
                      <a:pt x="2532" y="10823"/>
                      <a:pt x="1554" y="13530"/>
                    </a:cubicBezTo>
                    <a:cubicBezTo>
                      <a:pt x="577" y="16236"/>
                      <a:pt x="26" y="18818"/>
                      <a:pt x="51" y="19444"/>
                    </a:cubicBezTo>
                    <a:cubicBezTo>
                      <a:pt x="101" y="20046"/>
                      <a:pt x="0" y="22377"/>
                      <a:pt x="276" y="22803"/>
                    </a:cubicBezTo>
                    <a:cubicBezTo>
                      <a:pt x="552" y="23204"/>
                      <a:pt x="777" y="23880"/>
                      <a:pt x="853" y="24557"/>
                    </a:cubicBezTo>
                    <a:cubicBezTo>
                      <a:pt x="928" y="25259"/>
                      <a:pt x="1479" y="25635"/>
                      <a:pt x="1655" y="26061"/>
                    </a:cubicBezTo>
                    <a:cubicBezTo>
                      <a:pt x="1830" y="26462"/>
                      <a:pt x="1730" y="27414"/>
                      <a:pt x="1755" y="27690"/>
                    </a:cubicBezTo>
                    <a:cubicBezTo>
                      <a:pt x="1805" y="27966"/>
                      <a:pt x="2632" y="29495"/>
                      <a:pt x="2707" y="29745"/>
                    </a:cubicBezTo>
                    <a:cubicBezTo>
                      <a:pt x="2717" y="29787"/>
                      <a:pt x="2729" y="29803"/>
                      <a:pt x="2745" y="29803"/>
                    </a:cubicBezTo>
                    <a:cubicBezTo>
                      <a:pt x="2793" y="29803"/>
                      <a:pt x="2867" y="29650"/>
                      <a:pt x="2943" y="29650"/>
                    </a:cubicBezTo>
                    <a:cubicBezTo>
                      <a:pt x="2973" y="29650"/>
                      <a:pt x="3004" y="29675"/>
                      <a:pt x="3033" y="29745"/>
                    </a:cubicBezTo>
                    <a:cubicBezTo>
                      <a:pt x="3183" y="30021"/>
                      <a:pt x="3484" y="30698"/>
                      <a:pt x="3484" y="31424"/>
                    </a:cubicBezTo>
                    <a:cubicBezTo>
                      <a:pt x="3484" y="32151"/>
                      <a:pt x="2557" y="32201"/>
                      <a:pt x="2808" y="32853"/>
                    </a:cubicBezTo>
                    <a:cubicBezTo>
                      <a:pt x="3033" y="33505"/>
                      <a:pt x="5364" y="37364"/>
                      <a:pt x="6341" y="38743"/>
                    </a:cubicBezTo>
                    <a:cubicBezTo>
                      <a:pt x="7319" y="40146"/>
                      <a:pt x="9875" y="42402"/>
                      <a:pt x="10627" y="42853"/>
                    </a:cubicBezTo>
                    <a:lnTo>
                      <a:pt x="14587" y="44658"/>
                    </a:lnTo>
                    <a:cubicBezTo>
                      <a:pt x="14917" y="44587"/>
                      <a:pt x="14604" y="44050"/>
                      <a:pt x="15088" y="44050"/>
                    </a:cubicBezTo>
                    <a:cubicBezTo>
                      <a:pt x="15119" y="44050"/>
                      <a:pt x="15152" y="44052"/>
                      <a:pt x="15189" y="44056"/>
                    </a:cubicBezTo>
                    <a:cubicBezTo>
                      <a:pt x="15626" y="44109"/>
                      <a:pt x="16503" y="44356"/>
                      <a:pt x="17197" y="44356"/>
                    </a:cubicBezTo>
                    <a:cubicBezTo>
                      <a:pt x="17498" y="44356"/>
                      <a:pt x="17764" y="44310"/>
                      <a:pt x="17945" y="44181"/>
                    </a:cubicBezTo>
                    <a:cubicBezTo>
                      <a:pt x="18572" y="43780"/>
                      <a:pt x="17544" y="43304"/>
                      <a:pt x="18271" y="43079"/>
                    </a:cubicBezTo>
                    <a:cubicBezTo>
                      <a:pt x="18998" y="42878"/>
                      <a:pt x="19675" y="42502"/>
                      <a:pt x="19800" y="42051"/>
                    </a:cubicBezTo>
                    <a:cubicBezTo>
                      <a:pt x="19900" y="41600"/>
                      <a:pt x="19925" y="41274"/>
                      <a:pt x="19374" y="41174"/>
                    </a:cubicBezTo>
                    <a:cubicBezTo>
                      <a:pt x="18823" y="41074"/>
                      <a:pt x="18271" y="40497"/>
                      <a:pt x="17795" y="40347"/>
                    </a:cubicBezTo>
                    <a:cubicBezTo>
                      <a:pt x="17294" y="40196"/>
                      <a:pt x="16442" y="40272"/>
                      <a:pt x="15915" y="39971"/>
                    </a:cubicBezTo>
                    <a:cubicBezTo>
                      <a:pt x="15389" y="39645"/>
                      <a:pt x="14136" y="38617"/>
                      <a:pt x="13660" y="38567"/>
                    </a:cubicBezTo>
                    <a:cubicBezTo>
                      <a:pt x="13158" y="38542"/>
                      <a:pt x="12131" y="38567"/>
                      <a:pt x="12657" y="38417"/>
                    </a:cubicBezTo>
                    <a:cubicBezTo>
                      <a:pt x="13158" y="38241"/>
                      <a:pt x="13559" y="38267"/>
                      <a:pt x="13309" y="38016"/>
                    </a:cubicBezTo>
                    <a:cubicBezTo>
                      <a:pt x="13058" y="37790"/>
                      <a:pt x="12482" y="36637"/>
                      <a:pt x="12056" y="36312"/>
                    </a:cubicBezTo>
                    <a:cubicBezTo>
                      <a:pt x="11655" y="36011"/>
                      <a:pt x="10502" y="35735"/>
                      <a:pt x="9975" y="35084"/>
                    </a:cubicBezTo>
                    <a:cubicBezTo>
                      <a:pt x="9449" y="34407"/>
                      <a:pt x="8772" y="32928"/>
                      <a:pt x="8772" y="32928"/>
                    </a:cubicBezTo>
                    <a:cubicBezTo>
                      <a:pt x="8772" y="32928"/>
                      <a:pt x="7269" y="32502"/>
                      <a:pt x="6742" y="31850"/>
                    </a:cubicBezTo>
                    <a:cubicBezTo>
                      <a:pt x="6241" y="31199"/>
                      <a:pt x="5715" y="30522"/>
                      <a:pt x="5389" y="30472"/>
                    </a:cubicBezTo>
                    <a:cubicBezTo>
                      <a:pt x="5088" y="30397"/>
                      <a:pt x="4813" y="30146"/>
                      <a:pt x="4612" y="30121"/>
                    </a:cubicBezTo>
                    <a:cubicBezTo>
                      <a:pt x="4597" y="30118"/>
                      <a:pt x="4583" y="30116"/>
                      <a:pt x="4569" y="30116"/>
                    </a:cubicBezTo>
                    <a:cubicBezTo>
                      <a:pt x="4369" y="30116"/>
                      <a:pt x="4245" y="30432"/>
                      <a:pt x="4011" y="30572"/>
                    </a:cubicBezTo>
                    <a:cubicBezTo>
                      <a:pt x="3987" y="30584"/>
                      <a:pt x="3963" y="30590"/>
                      <a:pt x="3940" y="30590"/>
                    </a:cubicBezTo>
                    <a:cubicBezTo>
                      <a:pt x="3718" y="30590"/>
                      <a:pt x="3520" y="30078"/>
                      <a:pt x="3384" y="29670"/>
                    </a:cubicBezTo>
                    <a:cubicBezTo>
                      <a:pt x="3259" y="29219"/>
                      <a:pt x="2757" y="29394"/>
                      <a:pt x="2557" y="28993"/>
                    </a:cubicBezTo>
                    <a:cubicBezTo>
                      <a:pt x="2356" y="28617"/>
                      <a:pt x="2131" y="27865"/>
                      <a:pt x="2181" y="27615"/>
                    </a:cubicBezTo>
                    <a:cubicBezTo>
                      <a:pt x="2206" y="27364"/>
                      <a:pt x="2582" y="26587"/>
                      <a:pt x="2482" y="26186"/>
                    </a:cubicBezTo>
                    <a:cubicBezTo>
                      <a:pt x="2381" y="25810"/>
                      <a:pt x="1805" y="25409"/>
                      <a:pt x="1630" y="25008"/>
                    </a:cubicBezTo>
                    <a:cubicBezTo>
                      <a:pt x="1454" y="24632"/>
                      <a:pt x="1855" y="23931"/>
                      <a:pt x="2106" y="23605"/>
                    </a:cubicBezTo>
                    <a:cubicBezTo>
                      <a:pt x="2356" y="23254"/>
                      <a:pt x="2632" y="23179"/>
                      <a:pt x="2281" y="22878"/>
                    </a:cubicBezTo>
                    <a:cubicBezTo>
                      <a:pt x="2103" y="22712"/>
                      <a:pt x="1904" y="22624"/>
                      <a:pt x="1763" y="22624"/>
                    </a:cubicBezTo>
                    <a:cubicBezTo>
                      <a:pt x="1626" y="22624"/>
                      <a:pt x="1543" y="22706"/>
                      <a:pt x="1579" y="22878"/>
                    </a:cubicBezTo>
                    <a:cubicBezTo>
                      <a:pt x="1614" y="23028"/>
                      <a:pt x="1553" y="23131"/>
                      <a:pt x="1449" y="23131"/>
                    </a:cubicBezTo>
                    <a:cubicBezTo>
                      <a:pt x="1329" y="23131"/>
                      <a:pt x="1151" y="22992"/>
                      <a:pt x="1003" y="22627"/>
                    </a:cubicBezTo>
                    <a:cubicBezTo>
                      <a:pt x="727" y="21926"/>
                      <a:pt x="602" y="20296"/>
                      <a:pt x="1178" y="19670"/>
                    </a:cubicBezTo>
                    <a:cubicBezTo>
                      <a:pt x="1684" y="19095"/>
                      <a:pt x="1431" y="18373"/>
                      <a:pt x="1869" y="18373"/>
                    </a:cubicBezTo>
                    <a:cubicBezTo>
                      <a:pt x="1908" y="18373"/>
                      <a:pt x="1953" y="18379"/>
                      <a:pt x="2006" y="18392"/>
                    </a:cubicBezTo>
                    <a:cubicBezTo>
                      <a:pt x="2632" y="18542"/>
                      <a:pt x="2757" y="19018"/>
                      <a:pt x="2908" y="19494"/>
                    </a:cubicBezTo>
                    <a:cubicBezTo>
                      <a:pt x="2970" y="19745"/>
                      <a:pt x="3071" y="19895"/>
                      <a:pt x="3152" y="19895"/>
                    </a:cubicBezTo>
                    <a:cubicBezTo>
                      <a:pt x="3234" y="19895"/>
                      <a:pt x="3296" y="19745"/>
                      <a:pt x="3284" y="19394"/>
                    </a:cubicBezTo>
                    <a:lnTo>
                      <a:pt x="3284" y="19394"/>
                    </a:lnTo>
                    <a:cubicBezTo>
                      <a:pt x="3935" y="20196"/>
                      <a:pt x="3910" y="20647"/>
                      <a:pt x="4011" y="20748"/>
                    </a:cubicBezTo>
                    <a:cubicBezTo>
                      <a:pt x="4111" y="20848"/>
                      <a:pt x="4261" y="20848"/>
                      <a:pt x="4261" y="21073"/>
                    </a:cubicBezTo>
                    <a:cubicBezTo>
                      <a:pt x="4261" y="21274"/>
                      <a:pt x="4086" y="22176"/>
                      <a:pt x="4111" y="22652"/>
                    </a:cubicBezTo>
                    <a:cubicBezTo>
                      <a:pt x="4157" y="23117"/>
                      <a:pt x="4118" y="23538"/>
                      <a:pt x="4291" y="23538"/>
                    </a:cubicBezTo>
                    <a:cubicBezTo>
                      <a:pt x="4305" y="23538"/>
                      <a:pt x="4320" y="23535"/>
                      <a:pt x="4336" y="23530"/>
                    </a:cubicBezTo>
                    <a:cubicBezTo>
                      <a:pt x="4537" y="23454"/>
                      <a:pt x="4712" y="22527"/>
                      <a:pt x="4712" y="21926"/>
                    </a:cubicBezTo>
                    <a:cubicBezTo>
                      <a:pt x="4712" y="21349"/>
                      <a:pt x="4838" y="20723"/>
                      <a:pt x="5163" y="20672"/>
                    </a:cubicBezTo>
                    <a:cubicBezTo>
                      <a:pt x="5433" y="20650"/>
                      <a:pt x="5723" y="20386"/>
                      <a:pt x="6051" y="20386"/>
                    </a:cubicBezTo>
                    <a:cubicBezTo>
                      <a:pt x="6089" y="20386"/>
                      <a:pt x="6127" y="20389"/>
                      <a:pt x="6166" y="20397"/>
                    </a:cubicBezTo>
                    <a:cubicBezTo>
                      <a:pt x="6218" y="20407"/>
                      <a:pt x="6273" y="20412"/>
                      <a:pt x="6330" y="20412"/>
                    </a:cubicBezTo>
                    <a:cubicBezTo>
                      <a:pt x="6680" y="20412"/>
                      <a:pt x="7082" y="20216"/>
                      <a:pt x="7168" y="19870"/>
                    </a:cubicBezTo>
                    <a:cubicBezTo>
                      <a:pt x="7269" y="19494"/>
                      <a:pt x="8497" y="18367"/>
                      <a:pt x="8823" y="18367"/>
                    </a:cubicBezTo>
                    <a:cubicBezTo>
                      <a:pt x="9156" y="18390"/>
                      <a:pt x="9467" y="18821"/>
                      <a:pt x="9755" y="18821"/>
                    </a:cubicBezTo>
                    <a:cubicBezTo>
                      <a:pt x="9770" y="18821"/>
                      <a:pt x="9785" y="18820"/>
                      <a:pt x="9800" y="18818"/>
                    </a:cubicBezTo>
                    <a:cubicBezTo>
                      <a:pt x="10126" y="18743"/>
                      <a:pt x="9750" y="17941"/>
                      <a:pt x="10326" y="17865"/>
                    </a:cubicBezTo>
                    <a:cubicBezTo>
                      <a:pt x="10661" y="17820"/>
                      <a:pt x="10996" y="17746"/>
                      <a:pt x="11230" y="17746"/>
                    </a:cubicBezTo>
                    <a:cubicBezTo>
                      <a:pt x="11381" y="17746"/>
                      <a:pt x="11490" y="17777"/>
                      <a:pt x="11529" y="17865"/>
                    </a:cubicBezTo>
                    <a:cubicBezTo>
                      <a:pt x="11655" y="18116"/>
                      <a:pt x="10853" y="18241"/>
                      <a:pt x="11078" y="18417"/>
                    </a:cubicBezTo>
                    <a:cubicBezTo>
                      <a:pt x="11135" y="18457"/>
                      <a:pt x="11203" y="18472"/>
                      <a:pt x="11277" y="18472"/>
                    </a:cubicBezTo>
                    <a:cubicBezTo>
                      <a:pt x="11515" y="18472"/>
                      <a:pt x="11820" y="18315"/>
                      <a:pt x="12066" y="18315"/>
                    </a:cubicBezTo>
                    <a:cubicBezTo>
                      <a:pt x="12079" y="18315"/>
                      <a:pt x="12093" y="18316"/>
                      <a:pt x="12106" y="18317"/>
                    </a:cubicBezTo>
                    <a:cubicBezTo>
                      <a:pt x="12293" y="18348"/>
                      <a:pt x="12705" y="18467"/>
                      <a:pt x="12995" y="18467"/>
                    </a:cubicBezTo>
                    <a:cubicBezTo>
                      <a:pt x="13169" y="18467"/>
                      <a:pt x="13299" y="18423"/>
                      <a:pt x="13309" y="18291"/>
                    </a:cubicBezTo>
                    <a:cubicBezTo>
                      <a:pt x="13329" y="18009"/>
                      <a:pt x="13382" y="17677"/>
                      <a:pt x="13257" y="17677"/>
                    </a:cubicBezTo>
                    <a:cubicBezTo>
                      <a:pt x="13227" y="17677"/>
                      <a:pt x="13187" y="17696"/>
                      <a:pt x="13133" y="17740"/>
                    </a:cubicBezTo>
                    <a:cubicBezTo>
                      <a:pt x="12933" y="17904"/>
                      <a:pt x="12891" y="18121"/>
                      <a:pt x="12807" y="18121"/>
                    </a:cubicBezTo>
                    <a:cubicBezTo>
                      <a:pt x="12775" y="18121"/>
                      <a:pt x="12737" y="18091"/>
                      <a:pt x="12682" y="18016"/>
                    </a:cubicBezTo>
                    <a:cubicBezTo>
                      <a:pt x="12482" y="17740"/>
                      <a:pt x="12231" y="17690"/>
                      <a:pt x="12306" y="17264"/>
                    </a:cubicBezTo>
                    <a:cubicBezTo>
                      <a:pt x="12382" y="16863"/>
                      <a:pt x="12883" y="16437"/>
                      <a:pt x="12757" y="16337"/>
                    </a:cubicBezTo>
                    <a:cubicBezTo>
                      <a:pt x="12607" y="16236"/>
                      <a:pt x="11855" y="16211"/>
                      <a:pt x="11755" y="16061"/>
                    </a:cubicBezTo>
                    <a:cubicBezTo>
                      <a:pt x="11669" y="15954"/>
                      <a:pt x="11949" y="15628"/>
                      <a:pt x="12406" y="15628"/>
                    </a:cubicBezTo>
                    <a:cubicBezTo>
                      <a:pt x="12485" y="15628"/>
                      <a:pt x="12569" y="15638"/>
                      <a:pt x="12657" y="15660"/>
                    </a:cubicBezTo>
                    <a:cubicBezTo>
                      <a:pt x="13206" y="15779"/>
                      <a:pt x="13551" y="16240"/>
                      <a:pt x="13907" y="16240"/>
                    </a:cubicBezTo>
                    <a:cubicBezTo>
                      <a:pt x="13925" y="16240"/>
                      <a:pt x="13943" y="16239"/>
                      <a:pt x="13960" y="16236"/>
                    </a:cubicBezTo>
                    <a:cubicBezTo>
                      <a:pt x="14260" y="16218"/>
                      <a:pt x="14644" y="15905"/>
                      <a:pt x="14818" y="15905"/>
                    </a:cubicBezTo>
                    <a:cubicBezTo>
                      <a:pt x="14878" y="15905"/>
                      <a:pt x="14913" y="15941"/>
                      <a:pt x="14913" y="16036"/>
                    </a:cubicBezTo>
                    <a:cubicBezTo>
                      <a:pt x="14913" y="16412"/>
                      <a:pt x="14211" y="16963"/>
                      <a:pt x="14111" y="17264"/>
                    </a:cubicBezTo>
                    <a:cubicBezTo>
                      <a:pt x="14011" y="17590"/>
                      <a:pt x="14186" y="17765"/>
                      <a:pt x="14662" y="17916"/>
                    </a:cubicBezTo>
                    <a:cubicBezTo>
                      <a:pt x="15077" y="18025"/>
                      <a:pt x="15112" y="18420"/>
                      <a:pt x="15296" y="18420"/>
                    </a:cubicBezTo>
                    <a:cubicBezTo>
                      <a:pt x="15323" y="18420"/>
                      <a:pt x="15354" y="18411"/>
                      <a:pt x="15389" y="18392"/>
                    </a:cubicBezTo>
                    <a:cubicBezTo>
                      <a:pt x="15665" y="18241"/>
                      <a:pt x="15840" y="17214"/>
                      <a:pt x="15539" y="17038"/>
                    </a:cubicBezTo>
                    <a:cubicBezTo>
                      <a:pt x="15494" y="17014"/>
                      <a:pt x="15448" y="17005"/>
                      <a:pt x="15402" y="17005"/>
                    </a:cubicBezTo>
                    <a:cubicBezTo>
                      <a:pt x="15252" y="17005"/>
                      <a:pt x="15111" y="17107"/>
                      <a:pt x="15045" y="17107"/>
                    </a:cubicBezTo>
                    <a:cubicBezTo>
                      <a:pt x="14988" y="17107"/>
                      <a:pt x="14988" y="17029"/>
                      <a:pt x="15088" y="16738"/>
                    </a:cubicBezTo>
                    <a:cubicBezTo>
                      <a:pt x="15314" y="15986"/>
                      <a:pt x="15840" y="15885"/>
                      <a:pt x="15640" y="15234"/>
                    </a:cubicBezTo>
                    <a:cubicBezTo>
                      <a:pt x="15414" y="14582"/>
                      <a:pt x="15013" y="13805"/>
                      <a:pt x="15013" y="13530"/>
                    </a:cubicBezTo>
                    <a:cubicBezTo>
                      <a:pt x="15013" y="13254"/>
                      <a:pt x="15314" y="11800"/>
                      <a:pt x="15314" y="11800"/>
                    </a:cubicBezTo>
                    <a:lnTo>
                      <a:pt x="15314" y="11800"/>
                    </a:lnTo>
                    <a:cubicBezTo>
                      <a:pt x="15314" y="11800"/>
                      <a:pt x="14938" y="12239"/>
                      <a:pt x="14643" y="12239"/>
                    </a:cubicBezTo>
                    <a:cubicBezTo>
                      <a:pt x="14615" y="12239"/>
                      <a:pt x="14588" y="12235"/>
                      <a:pt x="14562" y="12226"/>
                    </a:cubicBezTo>
                    <a:cubicBezTo>
                      <a:pt x="14236" y="12101"/>
                      <a:pt x="14036" y="11900"/>
                      <a:pt x="14211" y="11675"/>
                    </a:cubicBezTo>
                    <a:cubicBezTo>
                      <a:pt x="14387" y="11424"/>
                      <a:pt x="14813" y="10998"/>
                      <a:pt x="14687" y="10973"/>
                    </a:cubicBezTo>
                    <a:cubicBezTo>
                      <a:pt x="14587" y="10923"/>
                      <a:pt x="14462" y="10798"/>
                      <a:pt x="14462" y="10597"/>
                    </a:cubicBezTo>
                    <a:cubicBezTo>
                      <a:pt x="14462" y="10372"/>
                      <a:pt x="14236" y="10146"/>
                      <a:pt x="14136" y="9996"/>
                    </a:cubicBezTo>
                    <a:cubicBezTo>
                      <a:pt x="14045" y="9883"/>
                      <a:pt x="14037" y="9688"/>
                      <a:pt x="13907" y="9688"/>
                    </a:cubicBezTo>
                    <a:cubicBezTo>
                      <a:pt x="13893" y="9688"/>
                      <a:pt x="13877" y="9690"/>
                      <a:pt x="13860" y="9695"/>
                    </a:cubicBezTo>
                    <a:cubicBezTo>
                      <a:pt x="13685" y="9720"/>
                      <a:pt x="13409" y="10171"/>
                      <a:pt x="13309" y="10447"/>
                    </a:cubicBezTo>
                    <a:cubicBezTo>
                      <a:pt x="13209" y="10723"/>
                      <a:pt x="12607" y="10798"/>
                      <a:pt x="12607" y="11048"/>
                    </a:cubicBezTo>
                    <a:cubicBezTo>
                      <a:pt x="12607" y="11274"/>
                      <a:pt x="12682" y="11976"/>
                      <a:pt x="12106" y="12076"/>
                    </a:cubicBezTo>
                    <a:cubicBezTo>
                      <a:pt x="11504" y="12176"/>
                      <a:pt x="11204" y="12076"/>
                      <a:pt x="11078" y="12251"/>
                    </a:cubicBezTo>
                    <a:cubicBezTo>
                      <a:pt x="10980" y="12423"/>
                      <a:pt x="10572" y="13406"/>
                      <a:pt x="10343" y="13406"/>
                    </a:cubicBezTo>
                    <a:cubicBezTo>
                      <a:pt x="10337" y="13406"/>
                      <a:pt x="10332" y="13405"/>
                      <a:pt x="10326" y="13404"/>
                    </a:cubicBezTo>
                    <a:cubicBezTo>
                      <a:pt x="10076" y="13329"/>
                      <a:pt x="10201" y="12903"/>
                      <a:pt x="10326" y="12452"/>
                    </a:cubicBezTo>
                    <a:cubicBezTo>
                      <a:pt x="10427" y="12001"/>
                      <a:pt x="10853" y="12101"/>
                      <a:pt x="10777" y="11675"/>
                    </a:cubicBezTo>
                    <a:cubicBezTo>
                      <a:pt x="10702" y="11224"/>
                      <a:pt x="10477" y="11424"/>
                      <a:pt x="10527" y="10998"/>
                    </a:cubicBezTo>
                    <a:cubicBezTo>
                      <a:pt x="10602" y="10597"/>
                      <a:pt x="10226" y="9996"/>
                      <a:pt x="10326" y="9820"/>
                    </a:cubicBezTo>
                    <a:cubicBezTo>
                      <a:pt x="10402" y="9645"/>
                      <a:pt x="10752" y="9620"/>
                      <a:pt x="10702" y="9344"/>
                    </a:cubicBezTo>
                    <a:cubicBezTo>
                      <a:pt x="10677" y="9068"/>
                      <a:pt x="10777" y="8216"/>
                      <a:pt x="11479" y="8191"/>
                    </a:cubicBezTo>
                    <a:cubicBezTo>
                      <a:pt x="12156" y="8166"/>
                      <a:pt x="13509" y="7915"/>
                      <a:pt x="13785" y="7765"/>
                    </a:cubicBezTo>
                    <a:cubicBezTo>
                      <a:pt x="13915" y="7706"/>
                      <a:pt x="14040" y="7680"/>
                      <a:pt x="14151" y="7680"/>
                    </a:cubicBezTo>
                    <a:cubicBezTo>
                      <a:pt x="14275" y="7680"/>
                      <a:pt x="14382" y="7712"/>
                      <a:pt x="14462" y="7765"/>
                    </a:cubicBezTo>
                    <a:cubicBezTo>
                      <a:pt x="14514" y="7817"/>
                      <a:pt x="14544" y="7843"/>
                      <a:pt x="14586" y="7843"/>
                    </a:cubicBezTo>
                    <a:cubicBezTo>
                      <a:pt x="14644" y="7843"/>
                      <a:pt x="14723" y="7792"/>
                      <a:pt x="14913" y="7690"/>
                    </a:cubicBezTo>
                    <a:cubicBezTo>
                      <a:pt x="15178" y="7513"/>
                      <a:pt x="15990" y="7063"/>
                      <a:pt x="16281" y="7063"/>
                    </a:cubicBezTo>
                    <a:cubicBezTo>
                      <a:pt x="16319" y="7063"/>
                      <a:pt x="16349" y="7071"/>
                      <a:pt x="16366" y="7088"/>
                    </a:cubicBezTo>
                    <a:cubicBezTo>
                      <a:pt x="16492" y="7214"/>
                      <a:pt x="16366" y="8016"/>
                      <a:pt x="16041" y="8342"/>
                    </a:cubicBezTo>
                    <a:cubicBezTo>
                      <a:pt x="15764" y="8619"/>
                      <a:pt x="15572" y="9002"/>
                      <a:pt x="15347" y="9002"/>
                    </a:cubicBezTo>
                    <a:cubicBezTo>
                      <a:pt x="15328" y="9002"/>
                      <a:pt x="15309" y="8999"/>
                      <a:pt x="15289" y="8993"/>
                    </a:cubicBezTo>
                    <a:cubicBezTo>
                      <a:pt x="15104" y="8938"/>
                      <a:pt x="14714" y="8718"/>
                      <a:pt x="14593" y="8718"/>
                    </a:cubicBezTo>
                    <a:cubicBezTo>
                      <a:pt x="14550" y="8718"/>
                      <a:pt x="14541" y="8746"/>
                      <a:pt x="14587" y="8818"/>
                    </a:cubicBezTo>
                    <a:cubicBezTo>
                      <a:pt x="14762" y="9093"/>
                      <a:pt x="15214" y="9194"/>
                      <a:pt x="15214" y="9419"/>
                    </a:cubicBezTo>
                    <a:cubicBezTo>
                      <a:pt x="15214" y="9620"/>
                      <a:pt x="15038" y="10472"/>
                      <a:pt x="15289" y="10622"/>
                    </a:cubicBezTo>
                    <a:cubicBezTo>
                      <a:pt x="15316" y="10638"/>
                      <a:pt x="15340" y="10645"/>
                      <a:pt x="15362" y="10645"/>
                    </a:cubicBezTo>
                    <a:cubicBezTo>
                      <a:pt x="15546" y="10645"/>
                      <a:pt x="15575" y="10141"/>
                      <a:pt x="15665" y="10096"/>
                    </a:cubicBezTo>
                    <a:cubicBezTo>
                      <a:pt x="15666" y="10096"/>
                      <a:pt x="15668" y="10095"/>
                      <a:pt x="15670" y="10095"/>
                    </a:cubicBezTo>
                    <a:cubicBezTo>
                      <a:pt x="15750" y="10095"/>
                      <a:pt x="15709" y="10639"/>
                      <a:pt x="15858" y="10639"/>
                    </a:cubicBezTo>
                    <a:cubicBezTo>
                      <a:pt x="15880" y="10639"/>
                      <a:pt x="15908" y="10627"/>
                      <a:pt x="15940" y="10597"/>
                    </a:cubicBezTo>
                    <a:cubicBezTo>
                      <a:pt x="16191" y="10347"/>
                      <a:pt x="16291" y="9645"/>
                      <a:pt x="16316" y="9369"/>
                    </a:cubicBezTo>
                    <a:cubicBezTo>
                      <a:pt x="16354" y="9160"/>
                      <a:pt x="16262" y="9066"/>
                      <a:pt x="16293" y="9066"/>
                    </a:cubicBezTo>
                    <a:cubicBezTo>
                      <a:pt x="16302" y="9066"/>
                      <a:pt x="16324" y="9075"/>
                      <a:pt x="16366" y="9093"/>
                    </a:cubicBezTo>
                    <a:cubicBezTo>
                      <a:pt x="16542" y="9169"/>
                      <a:pt x="16366" y="9870"/>
                      <a:pt x="16667" y="9870"/>
                    </a:cubicBezTo>
                    <a:cubicBezTo>
                      <a:pt x="16993" y="9870"/>
                      <a:pt x="17670" y="9745"/>
                      <a:pt x="17394" y="9369"/>
                    </a:cubicBezTo>
                    <a:cubicBezTo>
                      <a:pt x="17118" y="8993"/>
                      <a:pt x="16993" y="8367"/>
                      <a:pt x="17093" y="8291"/>
                    </a:cubicBezTo>
                    <a:cubicBezTo>
                      <a:pt x="17194" y="8216"/>
                      <a:pt x="17369" y="8116"/>
                      <a:pt x="17369" y="7915"/>
                    </a:cubicBezTo>
                    <a:cubicBezTo>
                      <a:pt x="17369" y="7715"/>
                      <a:pt x="17720" y="6738"/>
                      <a:pt x="17219" y="6587"/>
                    </a:cubicBezTo>
                    <a:cubicBezTo>
                      <a:pt x="17128" y="6563"/>
                      <a:pt x="17044" y="6555"/>
                      <a:pt x="16970" y="6555"/>
                    </a:cubicBezTo>
                    <a:cubicBezTo>
                      <a:pt x="16797" y="6555"/>
                      <a:pt x="16678" y="6601"/>
                      <a:pt x="16643" y="6601"/>
                    </a:cubicBezTo>
                    <a:cubicBezTo>
                      <a:pt x="16615" y="6601"/>
                      <a:pt x="16643" y="6571"/>
                      <a:pt x="16742" y="6462"/>
                    </a:cubicBezTo>
                    <a:cubicBezTo>
                      <a:pt x="17018" y="6136"/>
                      <a:pt x="17118" y="5735"/>
                      <a:pt x="17118" y="5735"/>
                    </a:cubicBezTo>
                    <a:cubicBezTo>
                      <a:pt x="17118" y="5735"/>
                      <a:pt x="17050" y="5726"/>
                      <a:pt x="16943" y="5726"/>
                    </a:cubicBezTo>
                    <a:cubicBezTo>
                      <a:pt x="16704" y="5726"/>
                      <a:pt x="16276" y="5774"/>
                      <a:pt x="16016" y="6086"/>
                    </a:cubicBezTo>
                    <a:cubicBezTo>
                      <a:pt x="15640" y="6537"/>
                      <a:pt x="15740" y="6662"/>
                      <a:pt x="15640" y="6738"/>
                    </a:cubicBezTo>
                    <a:cubicBezTo>
                      <a:pt x="15555" y="6801"/>
                      <a:pt x="15021" y="7152"/>
                      <a:pt x="14783" y="7152"/>
                    </a:cubicBezTo>
                    <a:cubicBezTo>
                      <a:pt x="14740" y="7152"/>
                      <a:pt x="14707" y="7140"/>
                      <a:pt x="14687" y="7113"/>
                    </a:cubicBezTo>
                    <a:cubicBezTo>
                      <a:pt x="14587" y="6938"/>
                      <a:pt x="15289" y="6562"/>
                      <a:pt x="15364" y="6462"/>
                    </a:cubicBezTo>
                    <a:cubicBezTo>
                      <a:pt x="15412" y="6365"/>
                      <a:pt x="15716" y="5548"/>
                      <a:pt x="15828" y="5465"/>
                    </a:cubicBezTo>
                    <a:lnTo>
                      <a:pt x="15828" y="5465"/>
                    </a:lnTo>
                    <a:cubicBezTo>
                      <a:pt x="15681" y="5540"/>
                      <a:pt x="14655" y="6066"/>
                      <a:pt x="14387" y="6311"/>
                    </a:cubicBezTo>
                    <a:cubicBezTo>
                      <a:pt x="14147" y="6514"/>
                      <a:pt x="13771" y="6636"/>
                      <a:pt x="13620" y="6636"/>
                    </a:cubicBezTo>
                    <a:cubicBezTo>
                      <a:pt x="13565" y="6636"/>
                      <a:pt x="13540" y="6620"/>
                      <a:pt x="13559" y="6587"/>
                    </a:cubicBezTo>
                    <a:cubicBezTo>
                      <a:pt x="13610" y="6487"/>
                      <a:pt x="15364" y="5760"/>
                      <a:pt x="14938" y="5635"/>
                    </a:cubicBezTo>
                    <a:cubicBezTo>
                      <a:pt x="14891" y="5618"/>
                      <a:pt x="14840" y="5611"/>
                      <a:pt x="14787" y="5611"/>
                    </a:cubicBezTo>
                    <a:cubicBezTo>
                      <a:pt x="14444" y="5611"/>
                      <a:pt x="13989" y="5906"/>
                      <a:pt x="13748" y="5906"/>
                    </a:cubicBezTo>
                    <a:cubicBezTo>
                      <a:pt x="13686" y="5906"/>
                      <a:pt x="13637" y="5886"/>
                      <a:pt x="13610" y="5835"/>
                    </a:cubicBezTo>
                    <a:cubicBezTo>
                      <a:pt x="13484" y="5560"/>
                      <a:pt x="13860" y="5735"/>
                      <a:pt x="13735" y="5459"/>
                    </a:cubicBezTo>
                    <a:cubicBezTo>
                      <a:pt x="13686" y="5370"/>
                      <a:pt x="13603" y="5352"/>
                      <a:pt x="13516" y="5352"/>
                    </a:cubicBezTo>
                    <a:cubicBezTo>
                      <a:pt x="13457" y="5352"/>
                      <a:pt x="13396" y="5360"/>
                      <a:pt x="13344" y="5360"/>
                    </a:cubicBezTo>
                    <a:cubicBezTo>
                      <a:pt x="13236" y="5360"/>
                      <a:pt x="13163" y="5325"/>
                      <a:pt x="13209" y="5108"/>
                    </a:cubicBezTo>
                    <a:cubicBezTo>
                      <a:pt x="13309" y="4632"/>
                      <a:pt x="13108" y="4507"/>
                      <a:pt x="13409" y="4482"/>
                    </a:cubicBezTo>
                    <a:cubicBezTo>
                      <a:pt x="13735" y="4457"/>
                      <a:pt x="13760" y="4181"/>
                      <a:pt x="14011" y="3755"/>
                    </a:cubicBezTo>
                    <a:cubicBezTo>
                      <a:pt x="14236" y="3329"/>
                      <a:pt x="14286" y="2226"/>
                      <a:pt x="14562" y="2201"/>
                    </a:cubicBezTo>
                    <a:cubicBezTo>
                      <a:pt x="14838" y="2151"/>
                      <a:pt x="16742" y="1199"/>
                      <a:pt x="16918" y="773"/>
                    </a:cubicBezTo>
                    <a:cubicBezTo>
                      <a:pt x="17066" y="412"/>
                      <a:pt x="17538" y="87"/>
                      <a:pt x="17254" y="87"/>
                    </a:cubicBezTo>
                    <a:cubicBezTo>
                      <a:pt x="17202" y="87"/>
                      <a:pt x="17126" y="98"/>
                      <a:pt x="17018" y="121"/>
                    </a:cubicBezTo>
                    <a:cubicBezTo>
                      <a:pt x="16470" y="219"/>
                      <a:pt x="15968" y="393"/>
                      <a:pt x="15834" y="393"/>
                    </a:cubicBezTo>
                    <a:cubicBezTo>
                      <a:pt x="15796" y="393"/>
                      <a:pt x="15788" y="379"/>
                      <a:pt x="15815" y="347"/>
                    </a:cubicBezTo>
                    <a:cubicBezTo>
                      <a:pt x="15893" y="249"/>
                      <a:pt x="15865" y="0"/>
                      <a:pt x="15578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330;p49">
                <a:extLst>
                  <a:ext uri="{FF2B5EF4-FFF2-40B4-BE49-F238E27FC236}">
                    <a16:creationId xmlns:a16="http://schemas.microsoft.com/office/drawing/2014/main" id="{1B8CFB31-5DA4-449A-956A-582A203DEDE9}"/>
                  </a:ext>
                </a:extLst>
              </p:cNvPr>
              <p:cNvSpPr/>
              <p:nvPr/>
            </p:nvSpPr>
            <p:spPr>
              <a:xfrm>
                <a:off x="4210250" y="2395975"/>
                <a:ext cx="48975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1767" extrusionOk="0">
                    <a:moveTo>
                      <a:pt x="557" y="1"/>
                    </a:moveTo>
                    <a:cubicBezTo>
                      <a:pt x="552" y="1"/>
                      <a:pt x="548" y="1"/>
                      <a:pt x="544" y="2"/>
                    </a:cubicBezTo>
                    <a:cubicBezTo>
                      <a:pt x="318" y="52"/>
                      <a:pt x="644" y="378"/>
                      <a:pt x="744" y="729"/>
                    </a:cubicBezTo>
                    <a:cubicBezTo>
                      <a:pt x="764" y="801"/>
                      <a:pt x="745" y="829"/>
                      <a:pt x="703" y="829"/>
                    </a:cubicBezTo>
                    <a:cubicBezTo>
                      <a:pt x="563" y="829"/>
                      <a:pt x="168" y="526"/>
                      <a:pt x="46" y="526"/>
                    </a:cubicBezTo>
                    <a:cubicBezTo>
                      <a:pt x="13" y="526"/>
                      <a:pt x="0" y="548"/>
                      <a:pt x="18" y="604"/>
                    </a:cubicBezTo>
                    <a:cubicBezTo>
                      <a:pt x="103" y="903"/>
                      <a:pt x="1500" y="1767"/>
                      <a:pt x="1864" y="1767"/>
                    </a:cubicBezTo>
                    <a:cubicBezTo>
                      <a:pt x="1927" y="1767"/>
                      <a:pt x="1959" y="1741"/>
                      <a:pt x="1947" y="1681"/>
                    </a:cubicBezTo>
                    <a:cubicBezTo>
                      <a:pt x="1874" y="1239"/>
                      <a:pt x="787" y="1"/>
                      <a:pt x="557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331;p49">
                <a:extLst>
                  <a:ext uri="{FF2B5EF4-FFF2-40B4-BE49-F238E27FC236}">
                    <a16:creationId xmlns:a16="http://schemas.microsoft.com/office/drawing/2014/main" id="{2F85ECD9-D110-4C15-B1FB-118C035884F2}"/>
                  </a:ext>
                </a:extLst>
              </p:cNvPr>
              <p:cNvSpPr/>
              <p:nvPr/>
            </p:nvSpPr>
            <p:spPr>
              <a:xfrm>
                <a:off x="4158675" y="2309450"/>
                <a:ext cx="66975" cy="795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183" extrusionOk="0">
                    <a:moveTo>
                      <a:pt x="242" y="0"/>
                    </a:moveTo>
                    <a:cubicBezTo>
                      <a:pt x="228" y="0"/>
                      <a:pt x="215" y="2"/>
                      <a:pt x="201" y="5"/>
                    </a:cubicBezTo>
                    <a:cubicBezTo>
                      <a:pt x="0" y="55"/>
                      <a:pt x="452" y="381"/>
                      <a:pt x="627" y="606"/>
                    </a:cubicBezTo>
                    <a:cubicBezTo>
                      <a:pt x="802" y="832"/>
                      <a:pt x="1479" y="2010"/>
                      <a:pt x="1379" y="2436"/>
                    </a:cubicBezTo>
                    <a:cubicBezTo>
                      <a:pt x="1279" y="2837"/>
                      <a:pt x="1905" y="2962"/>
                      <a:pt x="2206" y="3087"/>
                    </a:cubicBezTo>
                    <a:cubicBezTo>
                      <a:pt x="2367" y="3155"/>
                      <a:pt x="2467" y="3182"/>
                      <a:pt x="2524" y="3182"/>
                    </a:cubicBezTo>
                    <a:cubicBezTo>
                      <a:pt x="2678" y="3182"/>
                      <a:pt x="2510" y="2977"/>
                      <a:pt x="2381" y="2812"/>
                    </a:cubicBezTo>
                    <a:cubicBezTo>
                      <a:pt x="2231" y="2611"/>
                      <a:pt x="1429" y="1157"/>
                      <a:pt x="1078" y="731"/>
                    </a:cubicBezTo>
                    <a:cubicBezTo>
                      <a:pt x="725" y="355"/>
                      <a:pt x="460" y="0"/>
                      <a:pt x="242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332;p49">
                <a:extLst>
                  <a:ext uri="{FF2B5EF4-FFF2-40B4-BE49-F238E27FC236}">
                    <a16:creationId xmlns:a16="http://schemas.microsoft.com/office/drawing/2014/main" id="{1F5D723B-77B6-49B1-AAA5-62CBD90CD32E}"/>
                  </a:ext>
                </a:extLst>
              </p:cNvPr>
              <p:cNvSpPr/>
              <p:nvPr/>
            </p:nvSpPr>
            <p:spPr>
              <a:xfrm>
                <a:off x="4554375" y="1831975"/>
                <a:ext cx="150700" cy="224450"/>
              </a:xfrm>
              <a:custGeom>
                <a:avLst/>
                <a:gdLst/>
                <a:ahLst/>
                <a:cxnLst/>
                <a:rect l="l" t="t" r="r" b="b"/>
                <a:pathLst>
                  <a:path w="6028" h="8978" extrusionOk="0">
                    <a:moveTo>
                      <a:pt x="4010" y="1"/>
                    </a:moveTo>
                    <a:cubicBezTo>
                      <a:pt x="3805" y="1"/>
                      <a:pt x="3779" y="276"/>
                      <a:pt x="3396" y="357"/>
                    </a:cubicBezTo>
                    <a:cubicBezTo>
                      <a:pt x="2919" y="457"/>
                      <a:pt x="2443" y="432"/>
                      <a:pt x="1842" y="607"/>
                    </a:cubicBezTo>
                    <a:cubicBezTo>
                      <a:pt x="1240" y="783"/>
                      <a:pt x="914" y="1159"/>
                      <a:pt x="1040" y="1535"/>
                    </a:cubicBezTo>
                    <a:cubicBezTo>
                      <a:pt x="1140" y="1885"/>
                      <a:pt x="1340" y="2487"/>
                      <a:pt x="1040" y="3139"/>
                    </a:cubicBezTo>
                    <a:cubicBezTo>
                      <a:pt x="714" y="3790"/>
                      <a:pt x="1090" y="3890"/>
                      <a:pt x="914" y="4191"/>
                    </a:cubicBezTo>
                    <a:cubicBezTo>
                      <a:pt x="764" y="4517"/>
                      <a:pt x="789" y="4743"/>
                      <a:pt x="463" y="4918"/>
                    </a:cubicBezTo>
                    <a:cubicBezTo>
                      <a:pt x="137" y="5119"/>
                      <a:pt x="37" y="5820"/>
                      <a:pt x="12" y="7550"/>
                    </a:cubicBezTo>
                    <a:cubicBezTo>
                      <a:pt x="1" y="8331"/>
                      <a:pt x="64" y="8546"/>
                      <a:pt x="171" y="8546"/>
                    </a:cubicBezTo>
                    <a:cubicBezTo>
                      <a:pt x="302" y="8546"/>
                      <a:pt x="497" y="8226"/>
                      <a:pt x="701" y="8226"/>
                    </a:cubicBezTo>
                    <a:cubicBezTo>
                      <a:pt x="705" y="8226"/>
                      <a:pt x="710" y="8226"/>
                      <a:pt x="714" y="8226"/>
                    </a:cubicBezTo>
                    <a:cubicBezTo>
                      <a:pt x="1115" y="8251"/>
                      <a:pt x="889" y="8577"/>
                      <a:pt x="864" y="8853"/>
                    </a:cubicBezTo>
                    <a:cubicBezTo>
                      <a:pt x="864" y="8944"/>
                      <a:pt x="891" y="8977"/>
                      <a:pt x="932" y="8977"/>
                    </a:cubicBezTo>
                    <a:cubicBezTo>
                      <a:pt x="1016" y="8977"/>
                      <a:pt x="1156" y="8837"/>
                      <a:pt x="1240" y="8753"/>
                    </a:cubicBezTo>
                    <a:cubicBezTo>
                      <a:pt x="1391" y="8627"/>
                      <a:pt x="2142" y="7374"/>
                      <a:pt x="2418" y="6948"/>
                    </a:cubicBezTo>
                    <a:cubicBezTo>
                      <a:pt x="2543" y="6748"/>
                      <a:pt x="2606" y="6729"/>
                      <a:pt x="2678" y="6729"/>
                    </a:cubicBezTo>
                    <a:cubicBezTo>
                      <a:pt x="2695" y="6729"/>
                      <a:pt x="2712" y="6730"/>
                      <a:pt x="2730" y="6730"/>
                    </a:cubicBezTo>
                    <a:cubicBezTo>
                      <a:pt x="2792" y="6730"/>
                      <a:pt x="2869" y="6719"/>
                      <a:pt x="2995" y="6622"/>
                    </a:cubicBezTo>
                    <a:cubicBezTo>
                      <a:pt x="3320" y="6372"/>
                      <a:pt x="3797" y="5946"/>
                      <a:pt x="3972" y="5570"/>
                    </a:cubicBezTo>
                    <a:cubicBezTo>
                      <a:pt x="4031" y="5451"/>
                      <a:pt x="4165" y="5416"/>
                      <a:pt x="4336" y="5416"/>
                    </a:cubicBezTo>
                    <a:cubicBezTo>
                      <a:pt x="4594" y="5416"/>
                      <a:pt x="4937" y="5496"/>
                      <a:pt x="5240" y="5496"/>
                    </a:cubicBezTo>
                    <a:cubicBezTo>
                      <a:pt x="5332" y="5496"/>
                      <a:pt x="5420" y="5489"/>
                      <a:pt x="5501" y="5469"/>
                    </a:cubicBezTo>
                    <a:cubicBezTo>
                      <a:pt x="6027" y="5344"/>
                      <a:pt x="6027" y="4893"/>
                      <a:pt x="5902" y="4442"/>
                    </a:cubicBezTo>
                    <a:cubicBezTo>
                      <a:pt x="5752" y="3966"/>
                      <a:pt x="5300" y="3815"/>
                      <a:pt x="5351" y="3464"/>
                    </a:cubicBezTo>
                    <a:cubicBezTo>
                      <a:pt x="5368" y="3353"/>
                      <a:pt x="5446" y="3333"/>
                      <a:pt x="5539" y="3333"/>
                    </a:cubicBezTo>
                    <a:cubicBezTo>
                      <a:pt x="5594" y="3333"/>
                      <a:pt x="5655" y="3340"/>
                      <a:pt x="5711" y="3340"/>
                    </a:cubicBezTo>
                    <a:cubicBezTo>
                      <a:pt x="5835" y="3340"/>
                      <a:pt x="5936" y="3303"/>
                      <a:pt x="5902" y="3063"/>
                    </a:cubicBezTo>
                    <a:cubicBezTo>
                      <a:pt x="5827" y="2537"/>
                      <a:pt x="5927" y="2061"/>
                      <a:pt x="5601" y="1760"/>
                    </a:cubicBezTo>
                    <a:cubicBezTo>
                      <a:pt x="5300" y="1434"/>
                      <a:pt x="5476" y="1134"/>
                      <a:pt x="5576" y="883"/>
                    </a:cubicBezTo>
                    <a:cubicBezTo>
                      <a:pt x="5641" y="705"/>
                      <a:pt x="5601" y="569"/>
                      <a:pt x="5470" y="569"/>
                    </a:cubicBezTo>
                    <a:cubicBezTo>
                      <a:pt x="5399" y="569"/>
                      <a:pt x="5299" y="610"/>
                      <a:pt x="5175" y="708"/>
                    </a:cubicBezTo>
                    <a:cubicBezTo>
                      <a:pt x="5112" y="758"/>
                      <a:pt x="5055" y="779"/>
                      <a:pt x="5001" y="779"/>
                    </a:cubicBezTo>
                    <a:cubicBezTo>
                      <a:pt x="4733" y="779"/>
                      <a:pt x="4552" y="244"/>
                      <a:pt x="4198" y="56"/>
                    </a:cubicBezTo>
                    <a:cubicBezTo>
                      <a:pt x="4119" y="17"/>
                      <a:pt x="4059" y="1"/>
                      <a:pt x="4010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333;p49">
                <a:extLst>
                  <a:ext uri="{FF2B5EF4-FFF2-40B4-BE49-F238E27FC236}">
                    <a16:creationId xmlns:a16="http://schemas.microsoft.com/office/drawing/2014/main" id="{434F67C2-A9CB-4A9E-8607-0FA8C9C0DD01}"/>
                  </a:ext>
                </a:extLst>
              </p:cNvPr>
              <p:cNvSpPr/>
              <p:nvPr/>
            </p:nvSpPr>
            <p:spPr>
              <a:xfrm>
                <a:off x="4428725" y="1795525"/>
                <a:ext cx="69625" cy="6295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2518" extrusionOk="0">
                    <a:moveTo>
                      <a:pt x="2683" y="0"/>
                    </a:moveTo>
                    <a:cubicBezTo>
                      <a:pt x="2516" y="0"/>
                      <a:pt x="2131" y="311"/>
                      <a:pt x="2131" y="311"/>
                    </a:cubicBezTo>
                    <a:cubicBezTo>
                      <a:pt x="2131" y="311"/>
                      <a:pt x="1705" y="461"/>
                      <a:pt x="1479" y="862"/>
                    </a:cubicBezTo>
                    <a:cubicBezTo>
                      <a:pt x="1396" y="1019"/>
                      <a:pt x="1343" y="1064"/>
                      <a:pt x="1279" y="1064"/>
                    </a:cubicBezTo>
                    <a:cubicBezTo>
                      <a:pt x="1194" y="1064"/>
                      <a:pt x="1088" y="987"/>
                      <a:pt x="865" y="987"/>
                    </a:cubicBezTo>
                    <a:cubicBezTo>
                      <a:pt x="797" y="987"/>
                      <a:pt x="719" y="994"/>
                      <a:pt x="627" y="1013"/>
                    </a:cubicBezTo>
                    <a:cubicBezTo>
                      <a:pt x="1" y="1113"/>
                      <a:pt x="452" y="1564"/>
                      <a:pt x="351" y="1990"/>
                    </a:cubicBezTo>
                    <a:cubicBezTo>
                      <a:pt x="280" y="2292"/>
                      <a:pt x="536" y="2518"/>
                      <a:pt x="762" y="2518"/>
                    </a:cubicBezTo>
                    <a:cubicBezTo>
                      <a:pt x="856" y="2518"/>
                      <a:pt x="944" y="2479"/>
                      <a:pt x="1003" y="2391"/>
                    </a:cubicBezTo>
                    <a:cubicBezTo>
                      <a:pt x="1254" y="2015"/>
                      <a:pt x="2532" y="762"/>
                      <a:pt x="2732" y="211"/>
                    </a:cubicBezTo>
                    <a:cubicBezTo>
                      <a:pt x="2784" y="55"/>
                      <a:pt x="2753" y="0"/>
                      <a:pt x="2683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334;p49">
                <a:extLst>
                  <a:ext uri="{FF2B5EF4-FFF2-40B4-BE49-F238E27FC236}">
                    <a16:creationId xmlns:a16="http://schemas.microsoft.com/office/drawing/2014/main" id="{8BC7D5D4-9FD8-4A21-AC9D-E13D19D1E97E}"/>
                  </a:ext>
                </a:extLst>
              </p:cNvPr>
              <p:cNvSpPr/>
              <p:nvPr/>
            </p:nvSpPr>
            <p:spPr>
              <a:xfrm>
                <a:off x="4526475" y="1814025"/>
                <a:ext cx="94625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3785" h="1587" extrusionOk="0">
                    <a:moveTo>
                      <a:pt x="3148" y="0"/>
                    </a:moveTo>
                    <a:cubicBezTo>
                      <a:pt x="2617" y="0"/>
                      <a:pt x="1609" y="797"/>
                      <a:pt x="852" y="1050"/>
                    </a:cubicBezTo>
                    <a:cubicBezTo>
                      <a:pt x="0" y="1300"/>
                      <a:pt x="552" y="1526"/>
                      <a:pt x="852" y="1576"/>
                    </a:cubicBezTo>
                    <a:cubicBezTo>
                      <a:pt x="899" y="1583"/>
                      <a:pt x="950" y="1587"/>
                      <a:pt x="1004" y="1587"/>
                    </a:cubicBezTo>
                    <a:cubicBezTo>
                      <a:pt x="1849" y="1587"/>
                      <a:pt x="3509" y="724"/>
                      <a:pt x="3509" y="724"/>
                    </a:cubicBezTo>
                    <a:cubicBezTo>
                      <a:pt x="3509" y="724"/>
                      <a:pt x="3785" y="222"/>
                      <a:pt x="3284" y="22"/>
                    </a:cubicBezTo>
                    <a:cubicBezTo>
                      <a:pt x="3243" y="7"/>
                      <a:pt x="3198" y="0"/>
                      <a:pt x="3148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335;p49">
                <a:extLst>
                  <a:ext uri="{FF2B5EF4-FFF2-40B4-BE49-F238E27FC236}">
                    <a16:creationId xmlns:a16="http://schemas.microsoft.com/office/drawing/2014/main" id="{351D3380-CFD6-4999-BB33-2146218FC3B1}"/>
                  </a:ext>
                </a:extLst>
              </p:cNvPr>
              <p:cNvSpPr/>
              <p:nvPr/>
            </p:nvSpPr>
            <p:spPr>
              <a:xfrm>
                <a:off x="4694725" y="1985700"/>
                <a:ext cx="517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437" extrusionOk="0">
                    <a:moveTo>
                      <a:pt x="1268" y="0"/>
                    </a:moveTo>
                    <a:cubicBezTo>
                      <a:pt x="984" y="0"/>
                      <a:pt x="730" y="211"/>
                      <a:pt x="470" y="211"/>
                    </a:cubicBezTo>
                    <a:cubicBezTo>
                      <a:pt x="435" y="211"/>
                      <a:pt x="399" y="207"/>
                      <a:pt x="363" y="198"/>
                    </a:cubicBezTo>
                    <a:cubicBezTo>
                      <a:pt x="348" y="193"/>
                      <a:pt x="334" y="191"/>
                      <a:pt x="320" y="191"/>
                    </a:cubicBezTo>
                    <a:cubicBezTo>
                      <a:pt x="0" y="191"/>
                      <a:pt x="232" y="1437"/>
                      <a:pt x="952" y="1437"/>
                    </a:cubicBezTo>
                    <a:cubicBezTo>
                      <a:pt x="1041" y="1437"/>
                      <a:pt x="1137" y="1418"/>
                      <a:pt x="1240" y="1376"/>
                    </a:cubicBezTo>
                    <a:cubicBezTo>
                      <a:pt x="1867" y="1125"/>
                      <a:pt x="2067" y="498"/>
                      <a:pt x="1616" y="122"/>
                    </a:cubicBezTo>
                    <a:cubicBezTo>
                      <a:pt x="1494" y="33"/>
                      <a:pt x="1379" y="0"/>
                      <a:pt x="1268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336;p49">
                <a:extLst>
                  <a:ext uri="{FF2B5EF4-FFF2-40B4-BE49-F238E27FC236}">
                    <a16:creationId xmlns:a16="http://schemas.microsoft.com/office/drawing/2014/main" id="{DCCD01BA-4D61-47E0-82A0-9F420AEFA5CE}"/>
                  </a:ext>
                </a:extLst>
              </p:cNvPr>
              <p:cNvSpPr/>
              <p:nvPr/>
            </p:nvSpPr>
            <p:spPr>
              <a:xfrm>
                <a:off x="4750775" y="1828625"/>
                <a:ext cx="35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499" extrusionOk="0">
                    <a:moveTo>
                      <a:pt x="184" y="0"/>
                    </a:moveTo>
                    <a:cubicBezTo>
                      <a:pt x="4" y="0"/>
                      <a:pt x="133" y="559"/>
                      <a:pt x="76" y="691"/>
                    </a:cubicBezTo>
                    <a:cubicBezTo>
                      <a:pt x="1" y="867"/>
                      <a:pt x="352" y="1117"/>
                      <a:pt x="1304" y="1493"/>
                    </a:cubicBezTo>
                    <a:cubicBezTo>
                      <a:pt x="1311" y="1497"/>
                      <a:pt x="1317" y="1498"/>
                      <a:pt x="1322" y="1498"/>
                    </a:cubicBezTo>
                    <a:cubicBezTo>
                      <a:pt x="1417" y="1498"/>
                      <a:pt x="1026" y="788"/>
                      <a:pt x="477" y="215"/>
                    </a:cubicBezTo>
                    <a:cubicBezTo>
                      <a:pt x="335" y="60"/>
                      <a:pt x="243" y="0"/>
                      <a:pt x="184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337;p49">
                <a:extLst>
                  <a:ext uri="{FF2B5EF4-FFF2-40B4-BE49-F238E27FC236}">
                    <a16:creationId xmlns:a16="http://schemas.microsoft.com/office/drawing/2014/main" id="{A7EBCA37-8C51-4E85-862E-CE0CDD874751}"/>
                  </a:ext>
                </a:extLst>
              </p:cNvPr>
              <p:cNvSpPr/>
              <p:nvPr/>
            </p:nvSpPr>
            <p:spPr>
              <a:xfrm>
                <a:off x="4490125" y="1653125"/>
                <a:ext cx="778225" cy="1085675"/>
              </a:xfrm>
              <a:custGeom>
                <a:avLst/>
                <a:gdLst/>
                <a:ahLst/>
                <a:cxnLst/>
                <a:rect l="l" t="t" r="r" b="b"/>
                <a:pathLst>
                  <a:path w="31129" h="43427" extrusionOk="0">
                    <a:moveTo>
                      <a:pt x="24530" y="13022"/>
                    </a:moveTo>
                    <a:cubicBezTo>
                      <a:pt x="24545" y="13022"/>
                      <a:pt x="24564" y="13031"/>
                      <a:pt x="24587" y="13050"/>
                    </a:cubicBezTo>
                    <a:cubicBezTo>
                      <a:pt x="24863" y="13250"/>
                      <a:pt x="25089" y="14027"/>
                      <a:pt x="25164" y="14027"/>
                    </a:cubicBezTo>
                    <a:cubicBezTo>
                      <a:pt x="25228" y="14027"/>
                      <a:pt x="25624" y="14248"/>
                      <a:pt x="25704" y="14248"/>
                    </a:cubicBezTo>
                    <a:cubicBezTo>
                      <a:pt x="25718" y="14248"/>
                      <a:pt x="25722" y="14242"/>
                      <a:pt x="25715" y="14227"/>
                    </a:cubicBezTo>
                    <a:cubicBezTo>
                      <a:pt x="25698" y="14143"/>
                      <a:pt x="25862" y="14014"/>
                      <a:pt x="26010" y="14014"/>
                    </a:cubicBezTo>
                    <a:cubicBezTo>
                      <a:pt x="26082" y="14014"/>
                      <a:pt x="26150" y="14045"/>
                      <a:pt x="26191" y="14127"/>
                    </a:cubicBezTo>
                    <a:cubicBezTo>
                      <a:pt x="26292" y="14403"/>
                      <a:pt x="26241" y="14603"/>
                      <a:pt x="26342" y="14754"/>
                    </a:cubicBezTo>
                    <a:cubicBezTo>
                      <a:pt x="26442" y="14904"/>
                      <a:pt x="26993" y="15330"/>
                      <a:pt x="27144" y="15506"/>
                    </a:cubicBezTo>
                    <a:cubicBezTo>
                      <a:pt x="27294" y="15681"/>
                      <a:pt x="27319" y="16258"/>
                      <a:pt x="26968" y="16258"/>
                    </a:cubicBezTo>
                    <a:cubicBezTo>
                      <a:pt x="26542" y="16258"/>
                      <a:pt x="26517" y="15506"/>
                      <a:pt x="25966" y="15380"/>
                    </a:cubicBezTo>
                    <a:cubicBezTo>
                      <a:pt x="25414" y="15255"/>
                      <a:pt x="24888" y="15230"/>
                      <a:pt x="24738" y="14503"/>
                    </a:cubicBezTo>
                    <a:cubicBezTo>
                      <a:pt x="24624" y="13845"/>
                      <a:pt x="24387" y="13022"/>
                      <a:pt x="24530" y="13022"/>
                    </a:cubicBezTo>
                    <a:close/>
                    <a:moveTo>
                      <a:pt x="23622" y="15509"/>
                    </a:moveTo>
                    <a:cubicBezTo>
                      <a:pt x="23636" y="15509"/>
                      <a:pt x="23664" y="15539"/>
                      <a:pt x="23710" y="15606"/>
                    </a:cubicBezTo>
                    <a:cubicBezTo>
                      <a:pt x="23911" y="15907"/>
                      <a:pt x="23660" y="16358"/>
                      <a:pt x="24312" y="16358"/>
                    </a:cubicBezTo>
                    <a:cubicBezTo>
                      <a:pt x="24622" y="16358"/>
                      <a:pt x="24870" y="16301"/>
                      <a:pt x="25052" y="16301"/>
                    </a:cubicBezTo>
                    <a:cubicBezTo>
                      <a:pt x="25253" y="16301"/>
                      <a:pt x="25375" y="16370"/>
                      <a:pt x="25414" y="16659"/>
                    </a:cubicBezTo>
                    <a:cubicBezTo>
                      <a:pt x="25515" y="17210"/>
                      <a:pt x="25414" y="17811"/>
                      <a:pt x="24863" y="17962"/>
                    </a:cubicBezTo>
                    <a:cubicBezTo>
                      <a:pt x="24287" y="18112"/>
                      <a:pt x="24713" y="18939"/>
                      <a:pt x="24512" y="19065"/>
                    </a:cubicBezTo>
                    <a:cubicBezTo>
                      <a:pt x="24365" y="19150"/>
                      <a:pt x="24135" y="19272"/>
                      <a:pt x="23920" y="19272"/>
                    </a:cubicBezTo>
                    <a:cubicBezTo>
                      <a:pt x="23695" y="19272"/>
                      <a:pt x="23486" y="19138"/>
                      <a:pt x="23409" y="18689"/>
                    </a:cubicBezTo>
                    <a:cubicBezTo>
                      <a:pt x="23297" y="17900"/>
                      <a:pt x="22698" y="16686"/>
                      <a:pt x="22961" y="16686"/>
                    </a:cubicBezTo>
                    <a:cubicBezTo>
                      <a:pt x="22990" y="16686"/>
                      <a:pt x="23030" y="16701"/>
                      <a:pt x="23083" y="16734"/>
                    </a:cubicBezTo>
                    <a:cubicBezTo>
                      <a:pt x="23473" y="16993"/>
                      <a:pt x="23492" y="17418"/>
                      <a:pt x="23577" y="17418"/>
                    </a:cubicBezTo>
                    <a:cubicBezTo>
                      <a:pt x="23607" y="17418"/>
                      <a:pt x="23645" y="17365"/>
                      <a:pt x="23710" y="17235"/>
                    </a:cubicBezTo>
                    <a:cubicBezTo>
                      <a:pt x="23936" y="16734"/>
                      <a:pt x="24312" y="16533"/>
                      <a:pt x="24036" y="16508"/>
                    </a:cubicBezTo>
                    <a:cubicBezTo>
                      <a:pt x="24030" y="16508"/>
                      <a:pt x="24024" y="16507"/>
                      <a:pt x="24018" y="16507"/>
                    </a:cubicBezTo>
                    <a:cubicBezTo>
                      <a:pt x="23871" y="16507"/>
                      <a:pt x="23788" y="16686"/>
                      <a:pt x="23746" y="16686"/>
                    </a:cubicBezTo>
                    <a:cubicBezTo>
                      <a:pt x="23720" y="16686"/>
                      <a:pt x="23710" y="16620"/>
                      <a:pt x="23710" y="16408"/>
                    </a:cubicBezTo>
                    <a:cubicBezTo>
                      <a:pt x="23710" y="15950"/>
                      <a:pt x="23568" y="15509"/>
                      <a:pt x="23622" y="15509"/>
                    </a:cubicBezTo>
                    <a:close/>
                    <a:moveTo>
                      <a:pt x="7132" y="1"/>
                    </a:moveTo>
                    <a:cubicBezTo>
                      <a:pt x="4417" y="1"/>
                      <a:pt x="3635" y="1095"/>
                      <a:pt x="3635" y="1095"/>
                    </a:cubicBezTo>
                    <a:cubicBezTo>
                      <a:pt x="3484" y="1320"/>
                      <a:pt x="2106" y="1696"/>
                      <a:pt x="2006" y="1997"/>
                    </a:cubicBezTo>
                    <a:cubicBezTo>
                      <a:pt x="1905" y="2273"/>
                      <a:pt x="1805" y="2222"/>
                      <a:pt x="1379" y="2273"/>
                    </a:cubicBezTo>
                    <a:cubicBezTo>
                      <a:pt x="978" y="2323"/>
                      <a:pt x="1" y="2473"/>
                      <a:pt x="778" y="2548"/>
                    </a:cubicBezTo>
                    <a:cubicBezTo>
                      <a:pt x="808" y="2550"/>
                      <a:pt x="842" y="2551"/>
                      <a:pt x="877" y="2551"/>
                    </a:cubicBezTo>
                    <a:cubicBezTo>
                      <a:pt x="1768" y="2551"/>
                      <a:pt x="4104" y="1968"/>
                      <a:pt x="5189" y="1871"/>
                    </a:cubicBezTo>
                    <a:cubicBezTo>
                      <a:pt x="5426" y="1845"/>
                      <a:pt x="5635" y="1834"/>
                      <a:pt x="5824" y="1834"/>
                    </a:cubicBezTo>
                    <a:cubicBezTo>
                      <a:pt x="6537" y="1834"/>
                      <a:pt x="6970" y="1988"/>
                      <a:pt x="7545" y="2047"/>
                    </a:cubicBezTo>
                    <a:cubicBezTo>
                      <a:pt x="8271" y="2122"/>
                      <a:pt x="10051" y="2147"/>
                      <a:pt x="10051" y="2147"/>
                    </a:cubicBezTo>
                    <a:cubicBezTo>
                      <a:pt x="10051" y="2147"/>
                      <a:pt x="9804" y="2730"/>
                      <a:pt x="10371" y="2730"/>
                    </a:cubicBezTo>
                    <a:cubicBezTo>
                      <a:pt x="10403" y="2730"/>
                      <a:pt x="10439" y="2728"/>
                      <a:pt x="10477" y="2724"/>
                    </a:cubicBezTo>
                    <a:cubicBezTo>
                      <a:pt x="10548" y="2719"/>
                      <a:pt x="10613" y="2716"/>
                      <a:pt x="10674" y="2716"/>
                    </a:cubicBezTo>
                    <a:cubicBezTo>
                      <a:pt x="11238" y="2716"/>
                      <a:pt x="11401" y="2911"/>
                      <a:pt x="11605" y="3024"/>
                    </a:cubicBezTo>
                    <a:cubicBezTo>
                      <a:pt x="11855" y="3150"/>
                      <a:pt x="11304" y="3275"/>
                      <a:pt x="11404" y="3400"/>
                    </a:cubicBezTo>
                    <a:cubicBezTo>
                      <a:pt x="11504" y="3526"/>
                      <a:pt x="12181" y="3551"/>
                      <a:pt x="13259" y="4252"/>
                    </a:cubicBezTo>
                    <a:cubicBezTo>
                      <a:pt x="13876" y="4664"/>
                      <a:pt x="14287" y="4731"/>
                      <a:pt x="14586" y="4731"/>
                    </a:cubicBezTo>
                    <a:cubicBezTo>
                      <a:pt x="14730" y="4731"/>
                      <a:pt x="14849" y="4715"/>
                      <a:pt x="14952" y="4715"/>
                    </a:cubicBezTo>
                    <a:cubicBezTo>
                      <a:pt x="15000" y="4715"/>
                      <a:pt x="15045" y="4719"/>
                      <a:pt x="15088" y="4729"/>
                    </a:cubicBezTo>
                    <a:cubicBezTo>
                      <a:pt x="15439" y="4804"/>
                      <a:pt x="14036" y="4804"/>
                      <a:pt x="14637" y="5280"/>
                    </a:cubicBezTo>
                    <a:cubicBezTo>
                      <a:pt x="15214" y="5731"/>
                      <a:pt x="16617" y="6057"/>
                      <a:pt x="16642" y="6433"/>
                    </a:cubicBezTo>
                    <a:cubicBezTo>
                      <a:pt x="16667" y="6834"/>
                      <a:pt x="16467" y="7460"/>
                      <a:pt x="16718" y="7761"/>
                    </a:cubicBezTo>
                    <a:cubicBezTo>
                      <a:pt x="16943" y="8087"/>
                      <a:pt x="17119" y="8513"/>
                      <a:pt x="17419" y="9090"/>
                    </a:cubicBezTo>
                    <a:cubicBezTo>
                      <a:pt x="17679" y="9633"/>
                      <a:pt x="18652" y="10199"/>
                      <a:pt x="18006" y="10199"/>
                    </a:cubicBezTo>
                    <a:cubicBezTo>
                      <a:pt x="17967" y="10199"/>
                      <a:pt x="17922" y="10197"/>
                      <a:pt x="17870" y="10192"/>
                    </a:cubicBezTo>
                    <a:cubicBezTo>
                      <a:pt x="16993" y="10117"/>
                      <a:pt x="16417" y="10067"/>
                      <a:pt x="16793" y="9867"/>
                    </a:cubicBezTo>
                    <a:cubicBezTo>
                      <a:pt x="17117" y="9704"/>
                      <a:pt x="17334" y="9179"/>
                      <a:pt x="16950" y="9179"/>
                    </a:cubicBezTo>
                    <a:cubicBezTo>
                      <a:pt x="16919" y="9179"/>
                      <a:pt x="16883" y="9182"/>
                      <a:pt x="16843" y="9190"/>
                    </a:cubicBezTo>
                    <a:cubicBezTo>
                      <a:pt x="16317" y="9290"/>
                      <a:pt x="14512" y="9315"/>
                      <a:pt x="14312" y="9516"/>
                    </a:cubicBezTo>
                    <a:cubicBezTo>
                      <a:pt x="14111" y="9691"/>
                      <a:pt x="14412" y="10142"/>
                      <a:pt x="14612" y="10994"/>
                    </a:cubicBezTo>
                    <a:cubicBezTo>
                      <a:pt x="14788" y="11846"/>
                      <a:pt x="14738" y="12122"/>
                      <a:pt x="14637" y="13125"/>
                    </a:cubicBezTo>
                    <a:cubicBezTo>
                      <a:pt x="14512" y="14127"/>
                      <a:pt x="14562" y="14077"/>
                      <a:pt x="14813" y="14754"/>
                    </a:cubicBezTo>
                    <a:cubicBezTo>
                      <a:pt x="15016" y="15281"/>
                      <a:pt x="15415" y="15644"/>
                      <a:pt x="15614" y="15644"/>
                    </a:cubicBezTo>
                    <a:cubicBezTo>
                      <a:pt x="15660" y="15644"/>
                      <a:pt x="15696" y="15624"/>
                      <a:pt x="15715" y="15581"/>
                    </a:cubicBezTo>
                    <a:cubicBezTo>
                      <a:pt x="15802" y="15364"/>
                      <a:pt x="15627" y="14700"/>
                      <a:pt x="15932" y="14700"/>
                    </a:cubicBezTo>
                    <a:cubicBezTo>
                      <a:pt x="15980" y="14700"/>
                      <a:pt x="16041" y="14716"/>
                      <a:pt x="16116" y="14754"/>
                    </a:cubicBezTo>
                    <a:cubicBezTo>
                      <a:pt x="16667" y="15029"/>
                      <a:pt x="17018" y="15681"/>
                      <a:pt x="17194" y="15831"/>
                    </a:cubicBezTo>
                    <a:cubicBezTo>
                      <a:pt x="17308" y="15917"/>
                      <a:pt x="17455" y="15995"/>
                      <a:pt x="17574" y="15995"/>
                    </a:cubicBezTo>
                    <a:cubicBezTo>
                      <a:pt x="17664" y="15995"/>
                      <a:pt x="17738" y="15950"/>
                      <a:pt x="17770" y="15831"/>
                    </a:cubicBezTo>
                    <a:cubicBezTo>
                      <a:pt x="17845" y="15556"/>
                      <a:pt x="17269" y="14453"/>
                      <a:pt x="17344" y="14253"/>
                    </a:cubicBezTo>
                    <a:cubicBezTo>
                      <a:pt x="17419" y="14027"/>
                      <a:pt x="17043" y="13726"/>
                      <a:pt x="17043" y="13726"/>
                    </a:cubicBezTo>
                    <a:cubicBezTo>
                      <a:pt x="17043" y="13726"/>
                      <a:pt x="16542" y="13375"/>
                      <a:pt x="16442" y="12949"/>
                    </a:cubicBezTo>
                    <a:cubicBezTo>
                      <a:pt x="16342" y="12498"/>
                      <a:pt x="16417" y="12573"/>
                      <a:pt x="16216" y="12147"/>
                    </a:cubicBezTo>
                    <a:cubicBezTo>
                      <a:pt x="16016" y="11696"/>
                      <a:pt x="15765" y="11195"/>
                      <a:pt x="15991" y="11195"/>
                    </a:cubicBezTo>
                    <a:cubicBezTo>
                      <a:pt x="16191" y="11195"/>
                      <a:pt x="16317" y="11320"/>
                      <a:pt x="16492" y="11947"/>
                    </a:cubicBezTo>
                    <a:cubicBezTo>
                      <a:pt x="16692" y="12573"/>
                      <a:pt x="16843" y="12674"/>
                      <a:pt x="16968" y="12824"/>
                    </a:cubicBezTo>
                    <a:cubicBezTo>
                      <a:pt x="17081" y="12937"/>
                      <a:pt x="17521" y="13132"/>
                      <a:pt x="17790" y="13132"/>
                    </a:cubicBezTo>
                    <a:cubicBezTo>
                      <a:pt x="17819" y="13132"/>
                      <a:pt x="17846" y="13130"/>
                      <a:pt x="17870" y="13125"/>
                    </a:cubicBezTo>
                    <a:cubicBezTo>
                      <a:pt x="18127" y="13078"/>
                      <a:pt x="18123" y="12488"/>
                      <a:pt x="18405" y="12488"/>
                    </a:cubicBezTo>
                    <a:cubicBezTo>
                      <a:pt x="18425" y="12488"/>
                      <a:pt x="18448" y="12491"/>
                      <a:pt x="18472" y="12498"/>
                    </a:cubicBezTo>
                    <a:cubicBezTo>
                      <a:pt x="18848" y="12598"/>
                      <a:pt x="18021" y="12974"/>
                      <a:pt x="18196" y="13300"/>
                    </a:cubicBezTo>
                    <a:cubicBezTo>
                      <a:pt x="18372" y="13651"/>
                      <a:pt x="19124" y="14002"/>
                      <a:pt x="19099" y="14177"/>
                    </a:cubicBezTo>
                    <a:cubicBezTo>
                      <a:pt x="19094" y="14203"/>
                      <a:pt x="19072" y="14212"/>
                      <a:pt x="19039" y="14212"/>
                    </a:cubicBezTo>
                    <a:cubicBezTo>
                      <a:pt x="18928" y="14212"/>
                      <a:pt x="18689" y="14103"/>
                      <a:pt x="18558" y="14103"/>
                    </a:cubicBezTo>
                    <a:cubicBezTo>
                      <a:pt x="18496" y="14103"/>
                      <a:pt x="18458" y="14128"/>
                      <a:pt x="18472" y="14202"/>
                    </a:cubicBezTo>
                    <a:cubicBezTo>
                      <a:pt x="18522" y="14453"/>
                      <a:pt x="18973" y="14979"/>
                      <a:pt x="19099" y="15155"/>
                    </a:cubicBezTo>
                    <a:cubicBezTo>
                      <a:pt x="19214" y="15317"/>
                      <a:pt x="19180" y="15843"/>
                      <a:pt x="18977" y="15843"/>
                    </a:cubicBezTo>
                    <a:cubicBezTo>
                      <a:pt x="18960" y="15843"/>
                      <a:pt x="18942" y="15839"/>
                      <a:pt x="18923" y="15831"/>
                    </a:cubicBezTo>
                    <a:cubicBezTo>
                      <a:pt x="18732" y="15762"/>
                      <a:pt x="18673" y="15462"/>
                      <a:pt x="18596" y="15462"/>
                    </a:cubicBezTo>
                    <a:cubicBezTo>
                      <a:pt x="18563" y="15462"/>
                      <a:pt x="18526" y="15520"/>
                      <a:pt x="18472" y="15681"/>
                    </a:cubicBezTo>
                    <a:cubicBezTo>
                      <a:pt x="18297" y="16182"/>
                      <a:pt x="18397" y="16408"/>
                      <a:pt x="18121" y="16533"/>
                    </a:cubicBezTo>
                    <a:cubicBezTo>
                      <a:pt x="17971" y="16596"/>
                      <a:pt x="17958" y="16596"/>
                      <a:pt x="17952" y="16596"/>
                    </a:cubicBezTo>
                    <a:cubicBezTo>
                      <a:pt x="17946" y="16596"/>
                      <a:pt x="17946" y="16596"/>
                      <a:pt x="17820" y="16659"/>
                    </a:cubicBezTo>
                    <a:cubicBezTo>
                      <a:pt x="17687" y="16733"/>
                      <a:pt x="17500" y="16825"/>
                      <a:pt x="17334" y="16825"/>
                    </a:cubicBezTo>
                    <a:cubicBezTo>
                      <a:pt x="17220" y="16825"/>
                      <a:pt x="17115" y="16781"/>
                      <a:pt x="17043" y="16659"/>
                    </a:cubicBezTo>
                    <a:cubicBezTo>
                      <a:pt x="16868" y="16383"/>
                      <a:pt x="17043" y="16258"/>
                      <a:pt x="16818" y="15982"/>
                    </a:cubicBezTo>
                    <a:cubicBezTo>
                      <a:pt x="16629" y="15794"/>
                      <a:pt x="16455" y="15492"/>
                      <a:pt x="16370" y="15492"/>
                    </a:cubicBezTo>
                    <a:cubicBezTo>
                      <a:pt x="16341" y="15492"/>
                      <a:pt x="16323" y="15525"/>
                      <a:pt x="16317" y="15606"/>
                    </a:cubicBezTo>
                    <a:cubicBezTo>
                      <a:pt x="16291" y="15907"/>
                      <a:pt x="16291" y="16032"/>
                      <a:pt x="16517" y="16358"/>
                    </a:cubicBezTo>
                    <a:cubicBezTo>
                      <a:pt x="16768" y="16659"/>
                      <a:pt x="17043" y="16834"/>
                      <a:pt x="16993" y="17110"/>
                    </a:cubicBezTo>
                    <a:cubicBezTo>
                      <a:pt x="16943" y="17360"/>
                      <a:pt x="16442" y="17385"/>
                      <a:pt x="16367" y="17962"/>
                    </a:cubicBezTo>
                    <a:cubicBezTo>
                      <a:pt x="16291" y="18538"/>
                      <a:pt x="16467" y="18513"/>
                      <a:pt x="16266" y="18789"/>
                    </a:cubicBezTo>
                    <a:cubicBezTo>
                      <a:pt x="16066" y="19090"/>
                      <a:pt x="16066" y="19090"/>
                      <a:pt x="16066" y="19340"/>
                    </a:cubicBezTo>
                    <a:cubicBezTo>
                      <a:pt x="16066" y="19591"/>
                      <a:pt x="15916" y="19892"/>
                      <a:pt x="15765" y="20017"/>
                    </a:cubicBezTo>
                    <a:cubicBezTo>
                      <a:pt x="15751" y="20029"/>
                      <a:pt x="15733" y="20033"/>
                      <a:pt x="15714" y="20033"/>
                    </a:cubicBezTo>
                    <a:cubicBezTo>
                      <a:pt x="15616" y="20033"/>
                      <a:pt x="15470" y="19903"/>
                      <a:pt x="15408" y="19903"/>
                    </a:cubicBezTo>
                    <a:cubicBezTo>
                      <a:pt x="15379" y="19903"/>
                      <a:pt x="15368" y="19932"/>
                      <a:pt x="15389" y="20017"/>
                    </a:cubicBezTo>
                    <a:cubicBezTo>
                      <a:pt x="15464" y="20293"/>
                      <a:pt x="15690" y="20418"/>
                      <a:pt x="15439" y="20493"/>
                    </a:cubicBezTo>
                    <a:cubicBezTo>
                      <a:pt x="15164" y="20568"/>
                      <a:pt x="14562" y="20568"/>
                      <a:pt x="14713" y="20719"/>
                    </a:cubicBezTo>
                    <a:cubicBezTo>
                      <a:pt x="14863" y="20869"/>
                      <a:pt x="15264" y="20994"/>
                      <a:pt x="15464" y="20994"/>
                    </a:cubicBezTo>
                    <a:cubicBezTo>
                      <a:pt x="15665" y="20994"/>
                      <a:pt x="15941" y="21395"/>
                      <a:pt x="16091" y="21621"/>
                    </a:cubicBezTo>
                    <a:cubicBezTo>
                      <a:pt x="16241" y="21872"/>
                      <a:pt x="16342" y="22373"/>
                      <a:pt x="16291" y="22573"/>
                    </a:cubicBezTo>
                    <a:cubicBezTo>
                      <a:pt x="16241" y="22749"/>
                      <a:pt x="15088" y="23050"/>
                      <a:pt x="14738" y="23175"/>
                    </a:cubicBezTo>
                    <a:cubicBezTo>
                      <a:pt x="14362" y="23275"/>
                      <a:pt x="14161" y="23275"/>
                      <a:pt x="14136" y="23451"/>
                    </a:cubicBezTo>
                    <a:cubicBezTo>
                      <a:pt x="14111" y="23626"/>
                      <a:pt x="14186" y="24052"/>
                      <a:pt x="14387" y="24478"/>
                    </a:cubicBezTo>
                    <a:cubicBezTo>
                      <a:pt x="14612" y="24879"/>
                      <a:pt x="14236" y="25130"/>
                      <a:pt x="14362" y="25380"/>
                    </a:cubicBezTo>
                    <a:cubicBezTo>
                      <a:pt x="14487" y="25631"/>
                      <a:pt x="14788" y="25882"/>
                      <a:pt x="14687" y="26107"/>
                    </a:cubicBezTo>
                    <a:cubicBezTo>
                      <a:pt x="14655" y="26181"/>
                      <a:pt x="14675" y="26201"/>
                      <a:pt x="14734" y="26201"/>
                    </a:cubicBezTo>
                    <a:cubicBezTo>
                      <a:pt x="14805" y="26201"/>
                      <a:pt x="14934" y="26170"/>
                      <a:pt x="15090" y="26170"/>
                    </a:cubicBezTo>
                    <a:cubicBezTo>
                      <a:pt x="15197" y="26170"/>
                      <a:pt x="15316" y="26185"/>
                      <a:pt x="15439" y="26233"/>
                    </a:cubicBezTo>
                    <a:cubicBezTo>
                      <a:pt x="15780" y="26373"/>
                      <a:pt x="15752" y="26641"/>
                      <a:pt x="15919" y="26641"/>
                    </a:cubicBezTo>
                    <a:cubicBezTo>
                      <a:pt x="15961" y="26641"/>
                      <a:pt x="16015" y="26624"/>
                      <a:pt x="16091" y="26583"/>
                    </a:cubicBezTo>
                    <a:cubicBezTo>
                      <a:pt x="16442" y="26358"/>
                      <a:pt x="16166" y="26157"/>
                      <a:pt x="16467" y="26082"/>
                    </a:cubicBezTo>
                    <a:cubicBezTo>
                      <a:pt x="16537" y="26066"/>
                      <a:pt x="16607" y="26061"/>
                      <a:pt x="16673" y="26061"/>
                    </a:cubicBezTo>
                    <a:cubicBezTo>
                      <a:pt x="16763" y="26061"/>
                      <a:pt x="16846" y="26070"/>
                      <a:pt x="16918" y="26070"/>
                    </a:cubicBezTo>
                    <a:cubicBezTo>
                      <a:pt x="17043" y="26070"/>
                      <a:pt x="17131" y="26045"/>
                      <a:pt x="17144" y="25907"/>
                    </a:cubicBezTo>
                    <a:cubicBezTo>
                      <a:pt x="17169" y="25606"/>
                      <a:pt x="17620" y="24829"/>
                      <a:pt x="17570" y="24754"/>
                    </a:cubicBezTo>
                    <a:cubicBezTo>
                      <a:pt x="17520" y="24679"/>
                      <a:pt x="17144" y="24679"/>
                      <a:pt x="17344" y="24328"/>
                    </a:cubicBezTo>
                    <a:cubicBezTo>
                      <a:pt x="17520" y="24002"/>
                      <a:pt x="17971" y="23050"/>
                      <a:pt x="17971" y="22924"/>
                    </a:cubicBezTo>
                    <a:cubicBezTo>
                      <a:pt x="17971" y="22799"/>
                      <a:pt x="17494" y="22273"/>
                      <a:pt x="17971" y="22222"/>
                    </a:cubicBezTo>
                    <a:cubicBezTo>
                      <a:pt x="18043" y="22214"/>
                      <a:pt x="18103" y="22212"/>
                      <a:pt x="18154" y="22212"/>
                    </a:cubicBezTo>
                    <a:cubicBezTo>
                      <a:pt x="18282" y="22212"/>
                      <a:pt x="18350" y="22230"/>
                      <a:pt x="18402" y="22230"/>
                    </a:cubicBezTo>
                    <a:cubicBezTo>
                      <a:pt x="18458" y="22230"/>
                      <a:pt x="18496" y="22209"/>
                      <a:pt x="18572" y="22122"/>
                    </a:cubicBezTo>
                    <a:cubicBezTo>
                      <a:pt x="18760" y="21934"/>
                      <a:pt x="18816" y="21108"/>
                      <a:pt x="19193" y="21108"/>
                    </a:cubicBezTo>
                    <a:cubicBezTo>
                      <a:pt x="19219" y="21108"/>
                      <a:pt x="19246" y="21112"/>
                      <a:pt x="19274" y="21120"/>
                    </a:cubicBezTo>
                    <a:cubicBezTo>
                      <a:pt x="19750" y="21220"/>
                      <a:pt x="20001" y="21596"/>
                      <a:pt x="20452" y="21646"/>
                    </a:cubicBezTo>
                    <a:cubicBezTo>
                      <a:pt x="20903" y="21721"/>
                      <a:pt x="21605" y="21847"/>
                      <a:pt x="21805" y="22172"/>
                    </a:cubicBezTo>
                    <a:cubicBezTo>
                      <a:pt x="22006" y="22523"/>
                      <a:pt x="21630" y="23150"/>
                      <a:pt x="21630" y="23150"/>
                    </a:cubicBezTo>
                    <a:cubicBezTo>
                      <a:pt x="21630" y="23150"/>
                      <a:pt x="21204" y="23325"/>
                      <a:pt x="21329" y="23425"/>
                    </a:cubicBezTo>
                    <a:cubicBezTo>
                      <a:pt x="21435" y="23496"/>
                      <a:pt x="21805" y="23567"/>
                      <a:pt x="22012" y="23567"/>
                    </a:cubicBezTo>
                    <a:cubicBezTo>
                      <a:pt x="22098" y="23567"/>
                      <a:pt x="22156" y="23555"/>
                      <a:pt x="22156" y="23526"/>
                    </a:cubicBezTo>
                    <a:cubicBezTo>
                      <a:pt x="22156" y="23425"/>
                      <a:pt x="21755" y="23275"/>
                      <a:pt x="21931" y="23075"/>
                    </a:cubicBezTo>
                    <a:cubicBezTo>
                      <a:pt x="22131" y="22899"/>
                      <a:pt x="22231" y="22298"/>
                      <a:pt x="22156" y="22172"/>
                    </a:cubicBezTo>
                    <a:cubicBezTo>
                      <a:pt x="22081" y="22047"/>
                      <a:pt x="21605" y="21897"/>
                      <a:pt x="21855" y="21796"/>
                    </a:cubicBezTo>
                    <a:cubicBezTo>
                      <a:pt x="22131" y="21696"/>
                      <a:pt x="22432" y="21847"/>
                      <a:pt x="22357" y="21621"/>
                    </a:cubicBezTo>
                    <a:cubicBezTo>
                      <a:pt x="22281" y="21420"/>
                      <a:pt x="21730" y="21270"/>
                      <a:pt x="21479" y="21245"/>
                    </a:cubicBezTo>
                    <a:cubicBezTo>
                      <a:pt x="21204" y="21220"/>
                      <a:pt x="20803" y="21195"/>
                      <a:pt x="20552" y="21045"/>
                    </a:cubicBezTo>
                    <a:cubicBezTo>
                      <a:pt x="20327" y="20869"/>
                      <a:pt x="20051" y="20769"/>
                      <a:pt x="19976" y="20593"/>
                    </a:cubicBezTo>
                    <a:cubicBezTo>
                      <a:pt x="19929" y="20431"/>
                      <a:pt x="19581" y="20009"/>
                      <a:pt x="19811" y="20009"/>
                    </a:cubicBezTo>
                    <a:cubicBezTo>
                      <a:pt x="19829" y="20009"/>
                      <a:pt x="19850" y="20012"/>
                      <a:pt x="19875" y="20017"/>
                    </a:cubicBezTo>
                    <a:cubicBezTo>
                      <a:pt x="20251" y="20067"/>
                      <a:pt x="20527" y="20393"/>
                      <a:pt x="20878" y="20418"/>
                    </a:cubicBezTo>
                    <a:cubicBezTo>
                      <a:pt x="21204" y="20443"/>
                      <a:pt x="22382" y="20644"/>
                      <a:pt x="22357" y="20769"/>
                    </a:cubicBezTo>
                    <a:cubicBezTo>
                      <a:pt x="22357" y="20894"/>
                      <a:pt x="22206" y="21070"/>
                      <a:pt x="22582" y="21270"/>
                    </a:cubicBezTo>
                    <a:cubicBezTo>
                      <a:pt x="22983" y="21471"/>
                      <a:pt x="23309" y="21721"/>
                      <a:pt x="23409" y="21922"/>
                    </a:cubicBezTo>
                    <a:cubicBezTo>
                      <a:pt x="23500" y="22067"/>
                      <a:pt x="23618" y="22331"/>
                      <a:pt x="23713" y="22331"/>
                    </a:cubicBezTo>
                    <a:cubicBezTo>
                      <a:pt x="23750" y="22331"/>
                      <a:pt x="23783" y="22294"/>
                      <a:pt x="23810" y="22197"/>
                    </a:cubicBezTo>
                    <a:cubicBezTo>
                      <a:pt x="23911" y="21872"/>
                      <a:pt x="23835" y="21521"/>
                      <a:pt x="23860" y="21320"/>
                    </a:cubicBezTo>
                    <a:cubicBezTo>
                      <a:pt x="23886" y="21120"/>
                      <a:pt x="22858" y="20869"/>
                      <a:pt x="23134" y="20719"/>
                    </a:cubicBezTo>
                    <a:cubicBezTo>
                      <a:pt x="23409" y="20568"/>
                      <a:pt x="23535" y="20568"/>
                      <a:pt x="23510" y="20393"/>
                    </a:cubicBezTo>
                    <a:cubicBezTo>
                      <a:pt x="23491" y="20242"/>
                      <a:pt x="23415" y="19878"/>
                      <a:pt x="23560" y="19878"/>
                    </a:cubicBezTo>
                    <a:cubicBezTo>
                      <a:pt x="23608" y="19878"/>
                      <a:pt x="23680" y="19918"/>
                      <a:pt x="23785" y="20017"/>
                    </a:cubicBezTo>
                    <a:cubicBezTo>
                      <a:pt x="24211" y="20393"/>
                      <a:pt x="24462" y="21070"/>
                      <a:pt x="24863" y="21070"/>
                    </a:cubicBezTo>
                    <a:cubicBezTo>
                      <a:pt x="25239" y="21070"/>
                      <a:pt x="25189" y="20994"/>
                      <a:pt x="25264" y="20744"/>
                    </a:cubicBezTo>
                    <a:cubicBezTo>
                      <a:pt x="25339" y="20493"/>
                      <a:pt x="25339" y="20443"/>
                      <a:pt x="25665" y="20418"/>
                    </a:cubicBezTo>
                    <a:cubicBezTo>
                      <a:pt x="25927" y="20396"/>
                      <a:pt x="25847" y="19635"/>
                      <a:pt x="25987" y="19635"/>
                    </a:cubicBezTo>
                    <a:cubicBezTo>
                      <a:pt x="26007" y="19635"/>
                      <a:pt x="26033" y="19652"/>
                      <a:pt x="26066" y="19691"/>
                    </a:cubicBezTo>
                    <a:cubicBezTo>
                      <a:pt x="26342" y="19967"/>
                      <a:pt x="26868" y="21395"/>
                      <a:pt x="26918" y="21821"/>
                    </a:cubicBezTo>
                    <a:cubicBezTo>
                      <a:pt x="26943" y="22222"/>
                      <a:pt x="26417" y="22298"/>
                      <a:pt x="26292" y="22623"/>
                    </a:cubicBezTo>
                    <a:cubicBezTo>
                      <a:pt x="26141" y="22924"/>
                      <a:pt x="26041" y="23476"/>
                      <a:pt x="25414" y="23526"/>
                    </a:cubicBezTo>
                    <a:cubicBezTo>
                      <a:pt x="24788" y="23576"/>
                      <a:pt x="24562" y="23526"/>
                      <a:pt x="24387" y="23952"/>
                    </a:cubicBezTo>
                    <a:cubicBezTo>
                      <a:pt x="24211" y="24353"/>
                      <a:pt x="24512" y="24603"/>
                      <a:pt x="24362" y="25055"/>
                    </a:cubicBezTo>
                    <a:cubicBezTo>
                      <a:pt x="24249" y="25393"/>
                      <a:pt x="24221" y="25562"/>
                      <a:pt x="24023" y="25562"/>
                    </a:cubicBezTo>
                    <a:cubicBezTo>
                      <a:pt x="23958" y="25562"/>
                      <a:pt x="23873" y="25543"/>
                      <a:pt x="23760" y="25506"/>
                    </a:cubicBezTo>
                    <a:cubicBezTo>
                      <a:pt x="23674" y="25477"/>
                      <a:pt x="23593" y="25467"/>
                      <a:pt x="23519" y="25467"/>
                    </a:cubicBezTo>
                    <a:cubicBezTo>
                      <a:pt x="23321" y="25467"/>
                      <a:pt x="23167" y="25540"/>
                      <a:pt x="23070" y="25540"/>
                    </a:cubicBezTo>
                    <a:cubicBezTo>
                      <a:pt x="23011" y="25540"/>
                      <a:pt x="22973" y="25514"/>
                      <a:pt x="22958" y="25431"/>
                    </a:cubicBezTo>
                    <a:cubicBezTo>
                      <a:pt x="22950" y="25386"/>
                      <a:pt x="22926" y="25368"/>
                      <a:pt x="22891" y="25368"/>
                    </a:cubicBezTo>
                    <a:cubicBezTo>
                      <a:pt x="22720" y="25368"/>
                      <a:pt x="22277" y="25791"/>
                      <a:pt x="21978" y="25791"/>
                    </a:cubicBezTo>
                    <a:cubicBezTo>
                      <a:pt x="21953" y="25791"/>
                      <a:pt x="21928" y="25788"/>
                      <a:pt x="21906" y="25781"/>
                    </a:cubicBezTo>
                    <a:cubicBezTo>
                      <a:pt x="21580" y="25706"/>
                      <a:pt x="21730" y="25581"/>
                      <a:pt x="21454" y="25506"/>
                    </a:cubicBezTo>
                    <a:cubicBezTo>
                      <a:pt x="21154" y="25431"/>
                      <a:pt x="21354" y="25330"/>
                      <a:pt x="21304" y="25055"/>
                    </a:cubicBezTo>
                    <a:cubicBezTo>
                      <a:pt x="21254" y="24779"/>
                      <a:pt x="20853" y="24428"/>
                      <a:pt x="20978" y="24328"/>
                    </a:cubicBezTo>
                    <a:cubicBezTo>
                      <a:pt x="21074" y="24251"/>
                      <a:pt x="20993" y="24070"/>
                      <a:pt x="20860" y="24070"/>
                    </a:cubicBezTo>
                    <a:cubicBezTo>
                      <a:pt x="20819" y="24070"/>
                      <a:pt x="20774" y="24087"/>
                      <a:pt x="20728" y="24127"/>
                    </a:cubicBezTo>
                    <a:cubicBezTo>
                      <a:pt x="20502" y="24303"/>
                      <a:pt x="20778" y="24353"/>
                      <a:pt x="20276" y="24603"/>
                    </a:cubicBezTo>
                    <a:cubicBezTo>
                      <a:pt x="19775" y="24829"/>
                      <a:pt x="19500" y="24829"/>
                      <a:pt x="19224" y="25055"/>
                    </a:cubicBezTo>
                    <a:cubicBezTo>
                      <a:pt x="18973" y="25280"/>
                      <a:pt x="19149" y="25305"/>
                      <a:pt x="18723" y="25456"/>
                    </a:cubicBezTo>
                    <a:cubicBezTo>
                      <a:pt x="18271" y="25606"/>
                      <a:pt x="18071" y="25481"/>
                      <a:pt x="18071" y="25731"/>
                    </a:cubicBezTo>
                    <a:cubicBezTo>
                      <a:pt x="18071" y="26007"/>
                      <a:pt x="17845" y="26182"/>
                      <a:pt x="17494" y="26408"/>
                    </a:cubicBezTo>
                    <a:cubicBezTo>
                      <a:pt x="17119" y="26659"/>
                      <a:pt x="17294" y="26759"/>
                      <a:pt x="16943" y="26834"/>
                    </a:cubicBezTo>
                    <a:cubicBezTo>
                      <a:pt x="16851" y="26855"/>
                      <a:pt x="16761" y="26863"/>
                      <a:pt x="16675" y="26863"/>
                    </a:cubicBezTo>
                    <a:cubicBezTo>
                      <a:pt x="16494" y="26863"/>
                      <a:pt x="16335" y="26830"/>
                      <a:pt x="16224" y="26830"/>
                    </a:cubicBezTo>
                    <a:cubicBezTo>
                      <a:pt x="16203" y="26830"/>
                      <a:pt x="16184" y="26831"/>
                      <a:pt x="16166" y="26834"/>
                    </a:cubicBezTo>
                    <a:cubicBezTo>
                      <a:pt x="16016" y="26859"/>
                      <a:pt x="15640" y="26859"/>
                      <a:pt x="15665" y="27110"/>
                    </a:cubicBezTo>
                    <a:cubicBezTo>
                      <a:pt x="15690" y="27385"/>
                      <a:pt x="15615" y="27987"/>
                      <a:pt x="15389" y="28137"/>
                    </a:cubicBezTo>
                    <a:cubicBezTo>
                      <a:pt x="15139" y="28288"/>
                      <a:pt x="15063" y="28137"/>
                      <a:pt x="14963" y="28664"/>
                    </a:cubicBezTo>
                    <a:cubicBezTo>
                      <a:pt x="14863" y="29165"/>
                      <a:pt x="15013" y="29115"/>
                      <a:pt x="15038" y="29516"/>
                    </a:cubicBezTo>
                    <a:cubicBezTo>
                      <a:pt x="15063" y="29917"/>
                      <a:pt x="14838" y="30493"/>
                      <a:pt x="14412" y="30744"/>
                    </a:cubicBezTo>
                    <a:cubicBezTo>
                      <a:pt x="14299" y="30807"/>
                      <a:pt x="14194" y="30823"/>
                      <a:pt x="14101" y="30823"/>
                    </a:cubicBezTo>
                    <a:cubicBezTo>
                      <a:pt x="14010" y="30823"/>
                      <a:pt x="13930" y="30808"/>
                      <a:pt x="13867" y="30808"/>
                    </a:cubicBezTo>
                    <a:cubicBezTo>
                      <a:pt x="13768" y="30808"/>
                      <a:pt x="13710" y="30846"/>
                      <a:pt x="13710" y="31045"/>
                    </a:cubicBezTo>
                    <a:cubicBezTo>
                      <a:pt x="13685" y="31496"/>
                      <a:pt x="13484" y="31671"/>
                      <a:pt x="13334" y="31897"/>
                    </a:cubicBezTo>
                    <a:cubicBezTo>
                      <a:pt x="13184" y="32147"/>
                      <a:pt x="13134" y="32172"/>
                      <a:pt x="13209" y="32624"/>
                    </a:cubicBezTo>
                    <a:cubicBezTo>
                      <a:pt x="13259" y="33100"/>
                      <a:pt x="12607" y="33175"/>
                      <a:pt x="12507" y="33676"/>
                    </a:cubicBezTo>
                    <a:cubicBezTo>
                      <a:pt x="12382" y="34177"/>
                      <a:pt x="12256" y="34202"/>
                      <a:pt x="12407" y="34503"/>
                    </a:cubicBezTo>
                    <a:cubicBezTo>
                      <a:pt x="12582" y="34829"/>
                      <a:pt x="12833" y="35005"/>
                      <a:pt x="12733" y="35581"/>
                    </a:cubicBezTo>
                    <a:cubicBezTo>
                      <a:pt x="12632" y="36157"/>
                      <a:pt x="12432" y="36383"/>
                      <a:pt x="12357" y="36684"/>
                    </a:cubicBezTo>
                    <a:cubicBezTo>
                      <a:pt x="12281" y="37010"/>
                      <a:pt x="12607" y="37385"/>
                      <a:pt x="12632" y="37786"/>
                    </a:cubicBezTo>
                    <a:cubicBezTo>
                      <a:pt x="12657" y="38162"/>
                      <a:pt x="13109" y="38162"/>
                      <a:pt x="13384" y="38488"/>
                    </a:cubicBezTo>
                    <a:cubicBezTo>
                      <a:pt x="13635" y="38814"/>
                      <a:pt x="14061" y="38764"/>
                      <a:pt x="14186" y="39090"/>
                    </a:cubicBezTo>
                    <a:cubicBezTo>
                      <a:pt x="14312" y="39390"/>
                      <a:pt x="14662" y="39365"/>
                      <a:pt x="14963" y="39566"/>
                    </a:cubicBezTo>
                    <a:cubicBezTo>
                      <a:pt x="15234" y="39712"/>
                      <a:pt x="15332" y="39978"/>
                      <a:pt x="15831" y="39978"/>
                    </a:cubicBezTo>
                    <a:cubicBezTo>
                      <a:pt x="15933" y="39978"/>
                      <a:pt x="16051" y="39967"/>
                      <a:pt x="16191" y="39942"/>
                    </a:cubicBezTo>
                    <a:cubicBezTo>
                      <a:pt x="17018" y="39792"/>
                      <a:pt x="16968" y="39441"/>
                      <a:pt x="17595" y="39340"/>
                    </a:cubicBezTo>
                    <a:cubicBezTo>
                      <a:pt x="18221" y="39240"/>
                      <a:pt x="18221" y="39090"/>
                      <a:pt x="18998" y="38814"/>
                    </a:cubicBezTo>
                    <a:cubicBezTo>
                      <a:pt x="19775" y="38563"/>
                      <a:pt x="19926" y="37912"/>
                      <a:pt x="20477" y="37736"/>
                    </a:cubicBezTo>
                    <a:cubicBezTo>
                      <a:pt x="20856" y="37616"/>
                      <a:pt x="21045" y="37519"/>
                      <a:pt x="21225" y="37519"/>
                    </a:cubicBezTo>
                    <a:cubicBezTo>
                      <a:pt x="21306" y="37519"/>
                      <a:pt x="21385" y="37539"/>
                      <a:pt x="21479" y="37586"/>
                    </a:cubicBezTo>
                    <a:cubicBezTo>
                      <a:pt x="21697" y="37685"/>
                      <a:pt x="21274" y="38018"/>
                      <a:pt x="21383" y="38018"/>
                    </a:cubicBezTo>
                    <a:cubicBezTo>
                      <a:pt x="21412" y="38018"/>
                      <a:pt x="21478" y="37995"/>
                      <a:pt x="21605" y="37937"/>
                    </a:cubicBezTo>
                    <a:cubicBezTo>
                      <a:pt x="22175" y="37699"/>
                      <a:pt x="22227" y="37281"/>
                      <a:pt x="22637" y="37281"/>
                    </a:cubicBezTo>
                    <a:cubicBezTo>
                      <a:pt x="22659" y="37281"/>
                      <a:pt x="22683" y="37283"/>
                      <a:pt x="22708" y="37285"/>
                    </a:cubicBezTo>
                    <a:cubicBezTo>
                      <a:pt x="23209" y="37335"/>
                      <a:pt x="22983" y="37411"/>
                      <a:pt x="22883" y="37912"/>
                    </a:cubicBezTo>
                    <a:cubicBezTo>
                      <a:pt x="22783" y="38413"/>
                      <a:pt x="22231" y="39065"/>
                      <a:pt x="22407" y="39190"/>
                    </a:cubicBezTo>
                    <a:cubicBezTo>
                      <a:pt x="22582" y="39315"/>
                      <a:pt x="23209" y="39390"/>
                      <a:pt x="23359" y="39691"/>
                    </a:cubicBezTo>
                    <a:cubicBezTo>
                      <a:pt x="23535" y="39967"/>
                      <a:pt x="23008" y="40117"/>
                      <a:pt x="23184" y="40468"/>
                    </a:cubicBezTo>
                    <a:cubicBezTo>
                      <a:pt x="23359" y="40794"/>
                      <a:pt x="23535" y="40819"/>
                      <a:pt x="23259" y="40995"/>
                    </a:cubicBezTo>
                    <a:cubicBezTo>
                      <a:pt x="23008" y="41145"/>
                      <a:pt x="22307" y="42348"/>
                      <a:pt x="22081" y="42674"/>
                    </a:cubicBezTo>
                    <a:cubicBezTo>
                      <a:pt x="21830" y="43000"/>
                      <a:pt x="21880" y="43350"/>
                      <a:pt x="22307" y="43426"/>
                    </a:cubicBezTo>
                    <a:cubicBezTo>
                      <a:pt x="22308" y="43426"/>
                      <a:pt x="22310" y="43426"/>
                      <a:pt x="22311" y="43426"/>
                    </a:cubicBezTo>
                    <a:cubicBezTo>
                      <a:pt x="22759" y="43426"/>
                      <a:pt x="29878" y="33165"/>
                      <a:pt x="30502" y="30518"/>
                    </a:cubicBezTo>
                    <a:cubicBezTo>
                      <a:pt x="31129" y="27862"/>
                      <a:pt x="30753" y="24654"/>
                      <a:pt x="30753" y="24528"/>
                    </a:cubicBezTo>
                    <a:cubicBezTo>
                      <a:pt x="30753" y="24468"/>
                      <a:pt x="30700" y="24415"/>
                      <a:pt x="30628" y="24415"/>
                    </a:cubicBezTo>
                    <a:cubicBezTo>
                      <a:pt x="30523" y="24415"/>
                      <a:pt x="30376" y="24530"/>
                      <a:pt x="30302" y="24904"/>
                    </a:cubicBezTo>
                    <a:cubicBezTo>
                      <a:pt x="30165" y="25474"/>
                      <a:pt x="30464" y="26231"/>
                      <a:pt x="30047" y="26231"/>
                    </a:cubicBezTo>
                    <a:cubicBezTo>
                      <a:pt x="30006" y="26231"/>
                      <a:pt x="29957" y="26223"/>
                      <a:pt x="29901" y="26207"/>
                    </a:cubicBezTo>
                    <a:cubicBezTo>
                      <a:pt x="29274" y="26032"/>
                      <a:pt x="28998" y="25481"/>
                      <a:pt x="28748" y="25180"/>
                    </a:cubicBezTo>
                    <a:cubicBezTo>
                      <a:pt x="28522" y="24854"/>
                      <a:pt x="28497" y="24854"/>
                      <a:pt x="28146" y="24478"/>
                    </a:cubicBezTo>
                    <a:cubicBezTo>
                      <a:pt x="27820" y="24077"/>
                      <a:pt x="27043" y="23350"/>
                      <a:pt x="27244" y="23150"/>
                    </a:cubicBezTo>
                    <a:cubicBezTo>
                      <a:pt x="27364" y="23014"/>
                      <a:pt x="27376" y="22906"/>
                      <a:pt x="27475" y="22906"/>
                    </a:cubicBezTo>
                    <a:cubicBezTo>
                      <a:pt x="27541" y="22906"/>
                      <a:pt x="27645" y="22954"/>
                      <a:pt x="27845" y="23075"/>
                    </a:cubicBezTo>
                    <a:cubicBezTo>
                      <a:pt x="28347" y="23400"/>
                      <a:pt x="29149" y="23977"/>
                      <a:pt x="29199" y="24278"/>
                    </a:cubicBezTo>
                    <a:cubicBezTo>
                      <a:pt x="29244" y="24573"/>
                      <a:pt x="29454" y="25565"/>
                      <a:pt x="29772" y="25565"/>
                    </a:cubicBezTo>
                    <a:cubicBezTo>
                      <a:pt x="29805" y="25565"/>
                      <a:pt x="29840" y="25555"/>
                      <a:pt x="29876" y="25531"/>
                    </a:cubicBezTo>
                    <a:cubicBezTo>
                      <a:pt x="30251" y="25305"/>
                      <a:pt x="30076" y="23400"/>
                      <a:pt x="30026" y="22924"/>
                    </a:cubicBezTo>
                    <a:cubicBezTo>
                      <a:pt x="29976" y="22473"/>
                      <a:pt x="30076" y="20293"/>
                      <a:pt x="29951" y="19766"/>
                    </a:cubicBezTo>
                    <a:cubicBezTo>
                      <a:pt x="29825" y="19215"/>
                      <a:pt x="29550" y="18664"/>
                      <a:pt x="29399" y="18639"/>
                    </a:cubicBezTo>
                    <a:cubicBezTo>
                      <a:pt x="29390" y="18637"/>
                      <a:pt x="29381" y="18636"/>
                      <a:pt x="29372" y="18636"/>
                    </a:cubicBezTo>
                    <a:cubicBezTo>
                      <a:pt x="29240" y="18636"/>
                      <a:pt x="29178" y="18815"/>
                      <a:pt x="29249" y="19215"/>
                    </a:cubicBezTo>
                    <a:cubicBezTo>
                      <a:pt x="29309" y="19536"/>
                      <a:pt x="29546" y="20145"/>
                      <a:pt x="29433" y="20145"/>
                    </a:cubicBezTo>
                    <a:cubicBezTo>
                      <a:pt x="29404" y="20145"/>
                      <a:pt x="29354" y="20107"/>
                      <a:pt x="29274" y="20017"/>
                    </a:cubicBezTo>
                    <a:cubicBezTo>
                      <a:pt x="28873" y="19541"/>
                      <a:pt x="28221" y="18889"/>
                      <a:pt x="28472" y="18839"/>
                    </a:cubicBezTo>
                    <a:cubicBezTo>
                      <a:pt x="28482" y="18837"/>
                      <a:pt x="28492" y="18836"/>
                      <a:pt x="28501" y="18836"/>
                    </a:cubicBezTo>
                    <a:cubicBezTo>
                      <a:pt x="28637" y="18836"/>
                      <a:pt x="28713" y="19051"/>
                      <a:pt x="28764" y="19051"/>
                    </a:cubicBezTo>
                    <a:cubicBezTo>
                      <a:pt x="28789" y="19051"/>
                      <a:pt x="28807" y="18998"/>
                      <a:pt x="28823" y="18839"/>
                    </a:cubicBezTo>
                    <a:cubicBezTo>
                      <a:pt x="28867" y="18422"/>
                      <a:pt x="28757" y="17985"/>
                      <a:pt x="28932" y="17985"/>
                    </a:cubicBezTo>
                    <a:cubicBezTo>
                      <a:pt x="28956" y="17985"/>
                      <a:pt x="28986" y="17993"/>
                      <a:pt x="29023" y="18012"/>
                    </a:cubicBezTo>
                    <a:cubicBezTo>
                      <a:pt x="29030" y="18016"/>
                      <a:pt x="29036" y="18018"/>
                      <a:pt x="29042" y="18018"/>
                    </a:cubicBezTo>
                    <a:cubicBezTo>
                      <a:pt x="29257" y="18018"/>
                      <a:pt x="28446" y="15216"/>
                      <a:pt x="28422" y="14679"/>
                    </a:cubicBezTo>
                    <a:cubicBezTo>
                      <a:pt x="28397" y="14127"/>
                      <a:pt x="25515" y="6383"/>
                      <a:pt x="15690" y="2197"/>
                    </a:cubicBezTo>
                    <a:cubicBezTo>
                      <a:pt x="11707" y="505"/>
                      <a:pt x="8974" y="1"/>
                      <a:pt x="7132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338;p49">
                <a:extLst>
                  <a:ext uri="{FF2B5EF4-FFF2-40B4-BE49-F238E27FC236}">
                    <a16:creationId xmlns:a16="http://schemas.microsoft.com/office/drawing/2014/main" id="{FCED54F6-ACB5-47EA-A63C-FBE860577D8D}"/>
                  </a:ext>
                </a:extLst>
              </p:cNvPr>
              <p:cNvSpPr/>
              <p:nvPr/>
            </p:nvSpPr>
            <p:spPr>
              <a:xfrm>
                <a:off x="4814075" y="2053950"/>
                <a:ext cx="71450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091" extrusionOk="0">
                    <a:moveTo>
                      <a:pt x="477" y="1582"/>
                    </a:moveTo>
                    <a:cubicBezTo>
                      <a:pt x="473" y="1600"/>
                      <a:pt x="472" y="1611"/>
                      <a:pt x="473" y="1611"/>
                    </a:cubicBezTo>
                    <a:cubicBezTo>
                      <a:pt x="473" y="1611"/>
                      <a:pt x="474" y="1609"/>
                      <a:pt x="476" y="1603"/>
                    </a:cubicBezTo>
                    <a:cubicBezTo>
                      <a:pt x="478" y="1597"/>
                      <a:pt x="478" y="1590"/>
                      <a:pt x="477" y="1582"/>
                    </a:cubicBezTo>
                    <a:close/>
                    <a:moveTo>
                      <a:pt x="431" y="1"/>
                    </a:moveTo>
                    <a:cubicBezTo>
                      <a:pt x="402" y="1"/>
                      <a:pt x="360" y="29"/>
                      <a:pt x="301" y="99"/>
                    </a:cubicBezTo>
                    <a:cubicBezTo>
                      <a:pt x="0" y="450"/>
                      <a:pt x="151" y="726"/>
                      <a:pt x="151" y="926"/>
                    </a:cubicBezTo>
                    <a:cubicBezTo>
                      <a:pt x="151" y="1091"/>
                      <a:pt x="461" y="1456"/>
                      <a:pt x="477" y="1582"/>
                    </a:cubicBezTo>
                    <a:lnTo>
                      <a:pt x="477" y="1582"/>
                    </a:lnTo>
                    <a:cubicBezTo>
                      <a:pt x="492" y="1509"/>
                      <a:pt x="544" y="1323"/>
                      <a:pt x="595" y="1323"/>
                    </a:cubicBezTo>
                    <a:cubicBezTo>
                      <a:pt x="605" y="1323"/>
                      <a:pt x="616" y="1332"/>
                      <a:pt x="627" y="1352"/>
                    </a:cubicBezTo>
                    <a:cubicBezTo>
                      <a:pt x="698" y="1496"/>
                      <a:pt x="588" y="1730"/>
                      <a:pt x="708" y="1730"/>
                    </a:cubicBezTo>
                    <a:cubicBezTo>
                      <a:pt x="713" y="1730"/>
                      <a:pt x="720" y="1729"/>
                      <a:pt x="727" y="1728"/>
                    </a:cubicBezTo>
                    <a:cubicBezTo>
                      <a:pt x="781" y="1721"/>
                      <a:pt x="850" y="1715"/>
                      <a:pt x="919" y="1715"/>
                    </a:cubicBezTo>
                    <a:cubicBezTo>
                      <a:pt x="1075" y="1715"/>
                      <a:pt x="1236" y="1742"/>
                      <a:pt x="1253" y="1829"/>
                    </a:cubicBezTo>
                    <a:cubicBezTo>
                      <a:pt x="1278" y="1954"/>
                      <a:pt x="1479" y="2154"/>
                      <a:pt x="1454" y="2230"/>
                    </a:cubicBezTo>
                    <a:cubicBezTo>
                      <a:pt x="1404" y="2330"/>
                      <a:pt x="1153" y="2405"/>
                      <a:pt x="1178" y="2480"/>
                    </a:cubicBezTo>
                    <a:cubicBezTo>
                      <a:pt x="1203" y="2555"/>
                      <a:pt x="1278" y="2606"/>
                      <a:pt x="1278" y="2731"/>
                    </a:cubicBezTo>
                    <a:cubicBezTo>
                      <a:pt x="1278" y="2856"/>
                      <a:pt x="1078" y="3107"/>
                      <a:pt x="1178" y="3132"/>
                    </a:cubicBezTo>
                    <a:cubicBezTo>
                      <a:pt x="1182" y="3133"/>
                      <a:pt x="1187" y="3133"/>
                      <a:pt x="1191" y="3133"/>
                    </a:cubicBezTo>
                    <a:cubicBezTo>
                      <a:pt x="1262" y="3133"/>
                      <a:pt x="1405" y="3029"/>
                      <a:pt x="1465" y="3029"/>
                    </a:cubicBezTo>
                    <a:cubicBezTo>
                      <a:pt x="1500" y="3029"/>
                      <a:pt x="1507" y="3066"/>
                      <a:pt x="1454" y="3182"/>
                    </a:cubicBezTo>
                    <a:cubicBezTo>
                      <a:pt x="1278" y="3483"/>
                      <a:pt x="1328" y="3884"/>
                      <a:pt x="1404" y="4084"/>
                    </a:cubicBezTo>
                    <a:cubicBezTo>
                      <a:pt x="1405" y="4088"/>
                      <a:pt x="1407" y="4090"/>
                      <a:pt x="1409" y="4090"/>
                    </a:cubicBezTo>
                    <a:cubicBezTo>
                      <a:pt x="1451" y="4090"/>
                      <a:pt x="1658" y="3501"/>
                      <a:pt x="2156" y="3382"/>
                    </a:cubicBezTo>
                    <a:cubicBezTo>
                      <a:pt x="2707" y="3257"/>
                      <a:pt x="2857" y="3182"/>
                      <a:pt x="2732" y="2956"/>
                    </a:cubicBezTo>
                    <a:cubicBezTo>
                      <a:pt x="2582" y="2706"/>
                      <a:pt x="2481" y="2806"/>
                      <a:pt x="2531" y="2580"/>
                    </a:cubicBezTo>
                    <a:cubicBezTo>
                      <a:pt x="2582" y="2355"/>
                      <a:pt x="1980" y="2154"/>
                      <a:pt x="1880" y="1979"/>
                    </a:cubicBezTo>
                    <a:cubicBezTo>
                      <a:pt x="1780" y="1803"/>
                      <a:pt x="1479" y="1578"/>
                      <a:pt x="1404" y="1428"/>
                    </a:cubicBezTo>
                    <a:cubicBezTo>
                      <a:pt x="1328" y="1302"/>
                      <a:pt x="1028" y="1302"/>
                      <a:pt x="1003" y="1127"/>
                    </a:cubicBezTo>
                    <a:cubicBezTo>
                      <a:pt x="978" y="951"/>
                      <a:pt x="1278" y="500"/>
                      <a:pt x="1003" y="500"/>
                    </a:cubicBezTo>
                    <a:cubicBezTo>
                      <a:pt x="802" y="500"/>
                      <a:pt x="635" y="567"/>
                      <a:pt x="546" y="567"/>
                    </a:cubicBezTo>
                    <a:cubicBezTo>
                      <a:pt x="501" y="567"/>
                      <a:pt x="476" y="550"/>
                      <a:pt x="476" y="500"/>
                    </a:cubicBezTo>
                    <a:cubicBezTo>
                      <a:pt x="476" y="382"/>
                      <a:pt x="538" y="1"/>
                      <a:pt x="431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339;p49">
                <a:extLst>
                  <a:ext uri="{FF2B5EF4-FFF2-40B4-BE49-F238E27FC236}">
                    <a16:creationId xmlns:a16="http://schemas.microsoft.com/office/drawing/2014/main" id="{78CDB273-A1A1-431E-8CE7-8E1059F1D1D2}"/>
                  </a:ext>
                </a:extLst>
              </p:cNvPr>
              <p:cNvSpPr/>
              <p:nvPr/>
            </p:nvSpPr>
            <p:spPr>
              <a:xfrm>
                <a:off x="4803425" y="2105200"/>
                <a:ext cx="31350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612" extrusionOk="0">
                    <a:moveTo>
                      <a:pt x="525" y="0"/>
                    </a:moveTo>
                    <a:cubicBezTo>
                      <a:pt x="394" y="0"/>
                      <a:pt x="315" y="26"/>
                      <a:pt x="351" y="205"/>
                    </a:cubicBezTo>
                    <a:cubicBezTo>
                      <a:pt x="371" y="297"/>
                      <a:pt x="316" y="305"/>
                      <a:pt x="244" y="305"/>
                    </a:cubicBezTo>
                    <a:cubicBezTo>
                      <a:pt x="228" y="305"/>
                      <a:pt x="211" y="305"/>
                      <a:pt x="194" y="305"/>
                    </a:cubicBezTo>
                    <a:cubicBezTo>
                      <a:pt x="100" y="305"/>
                      <a:pt x="0" y="317"/>
                      <a:pt x="0" y="480"/>
                    </a:cubicBezTo>
                    <a:cubicBezTo>
                      <a:pt x="0" y="781"/>
                      <a:pt x="326" y="731"/>
                      <a:pt x="301" y="931"/>
                    </a:cubicBezTo>
                    <a:cubicBezTo>
                      <a:pt x="276" y="1107"/>
                      <a:pt x="125" y="1558"/>
                      <a:pt x="351" y="1608"/>
                    </a:cubicBezTo>
                    <a:cubicBezTo>
                      <a:pt x="362" y="1611"/>
                      <a:pt x="373" y="1612"/>
                      <a:pt x="384" y="1612"/>
                    </a:cubicBezTo>
                    <a:cubicBezTo>
                      <a:pt x="599" y="1612"/>
                      <a:pt x="813" y="1172"/>
                      <a:pt x="1028" y="982"/>
                    </a:cubicBezTo>
                    <a:cubicBezTo>
                      <a:pt x="1253" y="756"/>
                      <a:pt x="1103" y="681"/>
                      <a:pt x="1028" y="530"/>
                    </a:cubicBezTo>
                    <a:cubicBezTo>
                      <a:pt x="955" y="385"/>
                      <a:pt x="905" y="3"/>
                      <a:pt x="720" y="3"/>
                    </a:cubicBezTo>
                    <a:cubicBezTo>
                      <a:pt x="714" y="3"/>
                      <a:pt x="708" y="3"/>
                      <a:pt x="702" y="4"/>
                    </a:cubicBezTo>
                    <a:cubicBezTo>
                      <a:pt x="637" y="4"/>
                      <a:pt x="577" y="0"/>
                      <a:pt x="525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340;p49">
                <a:extLst>
                  <a:ext uri="{FF2B5EF4-FFF2-40B4-BE49-F238E27FC236}">
                    <a16:creationId xmlns:a16="http://schemas.microsoft.com/office/drawing/2014/main" id="{03719F46-B9AA-4168-A84C-6F87CB212CAD}"/>
                  </a:ext>
                </a:extLst>
              </p:cNvPr>
              <p:cNvSpPr/>
              <p:nvPr/>
            </p:nvSpPr>
            <p:spPr>
              <a:xfrm>
                <a:off x="4979475" y="2215050"/>
                <a:ext cx="20275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945" extrusionOk="0">
                    <a:moveTo>
                      <a:pt x="373" y="1"/>
                    </a:moveTo>
                    <a:cubicBezTo>
                      <a:pt x="231" y="1"/>
                      <a:pt x="78" y="92"/>
                      <a:pt x="51" y="146"/>
                    </a:cubicBezTo>
                    <a:cubicBezTo>
                      <a:pt x="1" y="247"/>
                      <a:pt x="101" y="798"/>
                      <a:pt x="377" y="898"/>
                    </a:cubicBezTo>
                    <a:cubicBezTo>
                      <a:pt x="467" y="930"/>
                      <a:pt x="534" y="944"/>
                      <a:pt x="584" y="944"/>
                    </a:cubicBezTo>
                    <a:cubicBezTo>
                      <a:pt x="811" y="944"/>
                      <a:pt x="668" y="642"/>
                      <a:pt x="627" y="272"/>
                    </a:cubicBezTo>
                    <a:cubicBezTo>
                      <a:pt x="604" y="66"/>
                      <a:pt x="492" y="1"/>
                      <a:pt x="373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341;p49">
                <a:extLst>
                  <a:ext uri="{FF2B5EF4-FFF2-40B4-BE49-F238E27FC236}">
                    <a16:creationId xmlns:a16="http://schemas.microsoft.com/office/drawing/2014/main" id="{95CE4F6B-2F69-471E-A800-4B87126445AA}"/>
                  </a:ext>
                </a:extLst>
              </p:cNvPr>
              <p:cNvSpPr/>
              <p:nvPr/>
            </p:nvSpPr>
            <p:spPr>
              <a:xfrm>
                <a:off x="4511425" y="1839675"/>
                <a:ext cx="278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84" extrusionOk="0">
                    <a:moveTo>
                      <a:pt x="737" y="0"/>
                    </a:moveTo>
                    <a:cubicBezTo>
                      <a:pt x="589" y="0"/>
                      <a:pt x="334" y="183"/>
                      <a:pt x="201" y="299"/>
                    </a:cubicBezTo>
                    <a:cubicBezTo>
                      <a:pt x="1" y="500"/>
                      <a:pt x="602" y="826"/>
                      <a:pt x="853" y="951"/>
                    </a:cubicBezTo>
                    <a:cubicBezTo>
                      <a:pt x="897" y="973"/>
                      <a:pt x="930" y="983"/>
                      <a:pt x="954" y="983"/>
                    </a:cubicBezTo>
                    <a:cubicBezTo>
                      <a:pt x="1115" y="983"/>
                      <a:pt x="831" y="502"/>
                      <a:pt x="853" y="174"/>
                    </a:cubicBezTo>
                    <a:cubicBezTo>
                      <a:pt x="861" y="47"/>
                      <a:pt x="813" y="0"/>
                      <a:pt x="737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342;p49">
                <a:extLst>
                  <a:ext uri="{FF2B5EF4-FFF2-40B4-BE49-F238E27FC236}">
                    <a16:creationId xmlns:a16="http://schemas.microsoft.com/office/drawing/2014/main" id="{5B302F55-AEBF-4790-BDB9-8C5C2DA8266F}"/>
                  </a:ext>
                </a:extLst>
              </p:cNvPr>
              <p:cNvSpPr/>
              <p:nvPr/>
            </p:nvSpPr>
            <p:spPr>
              <a:xfrm>
                <a:off x="4478225" y="1837125"/>
                <a:ext cx="269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507" extrusionOk="0">
                    <a:moveTo>
                      <a:pt x="452" y="0"/>
                    </a:moveTo>
                    <a:cubicBezTo>
                      <a:pt x="251" y="0"/>
                      <a:pt x="0" y="251"/>
                      <a:pt x="26" y="401"/>
                    </a:cubicBezTo>
                    <a:cubicBezTo>
                      <a:pt x="36" y="478"/>
                      <a:pt x="119" y="506"/>
                      <a:pt x="235" y="506"/>
                    </a:cubicBezTo>
                    <a:cubicBezTo>
                      <a:pt x="385" y="506"/>
                      <a:pt x="593" y="458"/>
                      <a:pt x="777" y="401"/>
                    </a:cubicBezTo>
                    <a:cubicBezTo>
                      <a:pt x="1078" y="326"/>
                      <a:pt x="677" y="0"/>
                      <a:pt x="452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343;p49">
                <a:extLst>
                  <a:ext uri="{FF2B5EF4-FFF2-40B4-BE49-F238E27FC236}">
                    <a16:creationId xmlns:a16="http://schemas.microsoft.com/office/drawing/2014/main" id="{2C26132A-AD0B-458B-A272-DDF02DFCC090}"/>
                  </a:ext>
                </a:extLst>
              </p:cNvPr>
              <p:cNvSpPr/>
              <p:nvPr/>
            </p:nvSpPr>
            <p:spPr>
              <a:xfrm>
                <a:off x="4809050" y="1794425"/>
                <a:ext cx="87125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1882" extrusionOk="0">
                    <a:moveTo>
                      <a:pt x="213" y="1"/>
                    </a:moveTo>
                    <a:cubicBezTo>
                      <a:pt x="114" y="1"/>
                      <a:pt x="36" y="23"/>
                      <a:pt x="26" y="54"/>
                    </a:cubicBezTo>
                    <a:cubicBezTo>
                      <a:pt x="1" y="104"/>
                      <a:pt x="427" y="455"/>
                      <a:pt x="803" y="681"/>
                    </a:cubicBezTo>
                    <a:cubicBezTo>
                      <a:pt x="1204" y="906"/>
                      <a:pt x="2306" y="1533"/>
                      <a:pt x="2507" y="1708"/>
                    </a:cubicBezTo>
                    <a:cubicBezTo>
                      <a:pt x="2608" y="1795"/>
                      <a:pt x="2726" y="1882"/>
                      <a:pt x="2866" y="1882"/>
                    </a:cubicBezTo>
                    <a:cubicBezTo>
                      <a:pt x="2968" y="1882"/>
                      <a:pt x="3082" y="1835"/>
                      <a:pt x="3209" y="1708"/>
                    </a:cubicBezTo>
                    <a:cubicBezTo>
                      <a:pt x="3484" y="1407"/>
                      <a:pt x="2732" y="1332"/>
                      <a:pt x="2281" y="1157"/>
                    </a:cubicBezTo>
                    <a:cubicBezTo>
                      <a:pt x="1855" y="956"/>
                      <a:pt x="778" y="430"/>
                      <a:pt x="627" y="179"/>
                    </a:cubicBezTo>
                    <a:cubicBezTo>
                      <a:pt x="539" y="47"/>
                      <a:pt x="355" y="1"/>
                      <a:pt x="213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344;p49">
                <a:extLst>
                  <a:ext uri="{FF2B5EF4-FFF2-40B4-BE49-F238E27FC236}">
                    <a16:creationId xmlns:a16="http://schemas.microsoft.com/office/drawing/2014/main" id="{F7023044-4AE6-4E7A-84A8-441B97CD58DA}"/>
                  </a:ext>
                </a:extLst>
              </p:cNvPr>
              <p:cNvSpPr/>
              <p:nvPr/>
            </p:nvSpPr>
            <p:spPr>
              <a:xfrm>
                <a:off x="4026475" y="2266950"/>
                <a:ext cx="1225600" cy="354650"/>
              </a:xfrm>
              <a:custGeom>
                <a:avLst/>
                <a:gdLst/>
                <a:ahLst/>
                <a:cxnLst/>
                <a:rect l="l" t="t" r="r" b="b"/>
                <a:pathLst>
                  <a:path w="49024" h="14186" extrusionOk="0">
                    <a:moveTo>
                      <a:pt x="0" y="0"/>
                    </a:moveTo>
                    <a:cubicBezTo>
                      <a:pt x="25" y="3785"/>
                      <a:pt x="2607" y="7344"/>
                      <a:pt x="7243" y="10025"/>
                    </a:cubicBezTo>
                    <a:cubicBezTo>
                      <a:pt x="12055" y="12807"/>
                      <a:pt x="18346" y="14186"/>
                      <a:pt x="24637" y="14186"/>
                    </a:cubicBezTo>
                    <a:cubicBezTo>
                      <a:pt x="30878" y="14186"/>
                      <a:pt x="37093" y="12832"/>
                      <a:pt x="41830" y="10101"/>
                    </a:cubicBezTo>
                    <a:cubicBezTo>
                      <a:pt x="46467" y="7419"/>
                      <a:pt x="49023" y="3835"/>
                      <a:pt x="48973" y="0"/>
                    </a:cubicBezTo>
                    <a:lnTo>
                      <a:pt x="48722" y="0"/>
                    </a:lnTo>
                    <a:cubicBezTo>
                      <a:pt x="48747" y="3735"/>
                      <a:pt x="46266" y="7243"/>
                      <a:pt x="41705" y="9875"/>
                    </a:cubicBezTo>
                    <a:cubicBezTo>
                      <a:pt x="37002" y="12582"/>
                      <a:pt x="30828" y="13935"/>
                      <a:pt x="24641" y="13935"/>
                    </a:cubicBezTo>
                    <a:cubicBezTo>
                      <a:pt x="18397" y="13935"/>
                      <a:pt x="12140" y="12557"/>
                      <a:pt x="7369" y="9800"/>
                    </a:cubicBezTo>
                    <a:cubicBezTo>
                      <a:pt x="2832" y="7168"/>
                      <a:pt x="301" y="371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345;p49">
                <a:extLst>
                  <a:ext uri="{FF2B5EF4-FFF2-40B4-BE49-F238E27FC236}">
                    <a16:creationId xmlns:a16="http://schemas.microsoft.com/office/drawing/2014/main" id="{CDF4BB75-FD85-4428-BAD0-CD362F7ECD38}"/>
                  </a:ext>
                </a:extLst>
              </p:cNvPr>
              <p:cNvSpPr/>
              <p:nvPr/>
            </p:nvSpPr>
            <p:spPr>
              <a:xfrm>
                <a:off x="4206925" y="1713750"/>
                <a:ext cx="722450" cy="1079550"/>
              </a:xfrm>
              <a:custGeom>
                <a:avLst/>
                <a:gdLst/>
                <a:ahLst/>
                <a:cxnLst/>
                <a:rect l="l" t="t" r="r" b="b"/>
                <a:pathLst>
                  <a:path w="28898" h="43182" extrusionOk="0">
                    <a:moveTo>
                      <a:pt x="24973" y="1"/>
                    </a:moveTo>
                    <a:cubicBezTo>
                      <a:pt x="22585" y="1"/>
                      <a:pt x="19934" y="804"/>
                      <a:pt x="17193" y="2379"/>
                    </a:cubicBezTo>
                    <a:cubicBezTo>
                      <a:pt x="7720" y="7843"/>
                      <a:pt x="0" y="21151"/>
                      <a:pt x="0" y="32028"/>
                    </a:cubicBezTo>
                    <a:cubicBezTo>
                      <a:pt x="0" y="37367"/>
                      <a:pt x="1830" y="41326"/>
                      <a:pt x="5163" y="43181"/>
                    </a:cubicBezTo>
                    <a:lnTo>
                      <a:pt x="5289" y="42956"/>
                    </a:lnTo>
                    <a:cubicBezTo>
                      <a:pt x="2055" y="41151"/>
                      <a:pt x="251" y="37266"/>
                      <a:pt x="251" y="32028"/>
                    </a:cubicBezTo>
                    <a:cubicBezTo>
                      <a:pt x="251" y="21226"/>
                      <a:pt x="7920" y="8018"/>
                      <a:pt x="17319" y="2579"/>
                    </a:cubicBezTo>
                    <a:cubicBezTo>
                      <a:pt x="20013" y="1035"/>
                      <a:pt x="22618" y="254"/>
                      <a:pt x="24960" y="254"/>
                    </a:cubicBezTo>
                    <a:cubicBezTo>
                      <a:pt x="26343" y="254"/>
                      <a:pt x="27634" y="526"/>
                      <a:pt x="28797" y="1076"/>
                    </a:cubicBezTo>
                    <a:lnTo>
                      <a:pt x="28898" y="850"/>
                    </a:lnTo>
                    <a:cubicBezTo>
                      <a:pt x="27705" y="282"/>
                      <a:pt x="26385" y="1"/>
                      <a:pt x="249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346;p49">
                <a:extLst>
                  <a:ext uri="{FF2B5EF4-FFF2-40B4-BE49-F238E27FC236}">
                    <a16:creationId xmlns:a16="http://schemas.microsoft.com/office/drawing/2014/main" id="{A62EF4F5-6BE8-42CC-A0CB-9A0F7EA96CB9}"/>
                  </a:ext>
                </a:extLst>
              </p:cNvPr>
              <p:cNvSpPr/>
              <p:nvPr/>
            </p:nvSpPr>
            <p:spPr>
              <a:xfrm>
                <a:off x="4347275" y="1713750"/>
                <a:ext cx="722450" cy="1079550"/>
              </a:xfrm>
              <a:custGeom>
                <a:avLst/>
                <a:gdLst/>
                <a:ahLst/>
                <a:cxnLst/>
                <a:rect l="l" t="t" r="r" b="b"/>
                <a:pathLst>
                  <a:path w="28898" h="43182" extrusionOk="0">
                    <a:moveTo>
                      <a:pt x="3932" y="1"/>
                    </a:moveTo>
                    <a:cubicBezTo>
                      <a:pt x="2516" y="1"/>
                      <a:pt x="1193" y="282"/>
                      <a:pt x="0" y="850"/>
                    </a:cubicBezTo>
                    <a:lnTo>
                      <a:pt x="126" y="1076"/>
                    </a:lnTo>
                    <a:cubicBezTo>
                      <a:pt x="1289" y="526"/>
                      <a:pt x="2580" y="254"/>
                      <a:pt x="3962" y="254"/>
                    </a:cubicBezTo>
                    <a:cubicBezTo>
                      <a:pt x="6302" y="254"/>
                      <a:pt x="8901" y="1035"/>
                      <a:pt x="11579" y="2579"/>
                    </a:cubicBezTo>
                    <a:cubicBezTo>
                      <a:pt x="21003" y="8018"/>
                      <a:pt x="28647" y="21226"/>
                      <a:pt x="28647" y="32028"/>
                    </a:cubicBezTo>
                    <a:cubicBezTo>
                      <a:pt x="28647" y="37266"/>
                      <a:pt x="26868" y="41151"/>
                      <a:pt x="23635" y="42956"/>
                    </a:cubicBezTo>
                    <a:lnTo>
                      <a:pt x="23760" y="43181"/>
                    </a:lnTo>
                    <a:cubicBezTo>
                      <a:pt x="27068" y="41326"/>
                      <a:pt x="28898" y="37367"/>
                      <a:pt x="28898" y="32028"/>
                    </a:cubicBezTo>
                    <a:cubicBezTo>
                      <a:pt x="28898" y="21151"/>
                      <a:pt x="21203" y="7843"/>
                      <a:pt x="11705" y="2379"/>
                    </a:cubicBezTo>
                    <a:cubicBezTo>
                      <a:pt x="8980" y="804"/>
                      <a:pt x="6325" y="1"/>
                      <a:pt x="39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347;p49">
                <a:extLst>
                  <a:ext uri="{FF2B5EF4-FFF2-40B4-BE49-F238E27FC236}">
                    <a16:creationId xmlns:a16="http://schemas.microsoft.com/office/drawing/2014/main" id="{17DBF00A-1D94-4C4B-BC81-9FF72C958D39}"/>
                  </a:ext>
                </a:extLst>
              </p:cNvPr>
              <p:cNvSpPr/>
              <p:nvPr/>
            </p:nvSpPr>
            <p:spPr>
              <a:xfrm>
                <a:off x="4635500" y="1659800"/>
                <a:ext cx="6275" cy="12143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573" extrusionOk="0">
                    <a:moveTo>
                      <a:pt x="0" y="0"/>
                    </a:moveTo>
                    <a:lnTo>
                      <a:pt x="0" y="48572"/>
                    </a:lnTo>
                    <a:lnTo>
                      <a:pt x="251" y="4857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348;p49">
                <a:extLst>
                  <a:ext uri="{FF2B5EF4-FFF2-40B4-BE49-F238E27FC236}">
                    <a16:creationId xmlns:a16="http://schemas.microsoft.com/office/drawing/2014/main" id="{61534FBE-24CB-48A0-A47C-8A728037FDC1}"/>
                  </a:ext>
                </a:extLst>
              </p:cNvPr>
              <p:cNvSpPr/>
              <p:nvPr/>
            </p:nvSpPr>
            <p:spPr>
              <a:xfrm>
                <a:off x="4028350" y="1772575"/>
                <a:ext cx="1220575" cy="494400"/>
              </a:xfrm>
              <a:custGeom>
                <a:avLst/>
                <a:gdLst/>
                <a:ahLst/>
                <a:cxnLst/>
                <a:rect l="l" t="t" r="r" b="b"/>
                <a:pathLst>
                  <a:path w="48823" h="19776" extrusionOk="0">
                    <a:moveTo>
                      <a:pt x="24412" y="1"/>
                    </a:moveTo>
                    <a:cubicBezTo>
                      <a:pt x="10953" y="1"/>
                      <a:pt x="0" y="8873"/>
                      <a:pt x="0" y="19775"/>
                    </a:cubicBezTo>
                    <a:lnTo>
                      <a:pt x="251" y="19775"/>
                    </a:lnTo>
                    <a:cubicBezTo>
                      <a:pt x="251" y="9023"/>
                      <a:pt x="11078" y="251"/>
                      <a:pt x="24412" y="251"/>
                    </a:cubicBezTo>
                    <a:cubicBezTo>
                      <a:pt x="37720" y="251"/>
                      <a:pt x="48572" y="9023"/>
                      <a:pt x="48572" y="19775"/>
                    </a:cubicBezTo>
                    <a:lnTo>
                      <a:pt x="48823" y="19775"/>
                    </a:lnTo>
                    <a:cubicBezTo>
                      <a:pt x="48823" y="8873"/>
                      <a:pt x="37870" y="1"/>
                      <a:pt x="244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349;p49">
                <a:extLst>
                  <a:ext uri="{FF2B5EF4-FFF2-40B4-BE49-F238E27FC236}">
                    <a16:creationId xmlns:a16="http://schemas.microsoft.com/office/drawing/2014/main" id="{30646431-B669-4ECB-9D79-2920C7FF5F4A}"/>
                  </a:ext>
                </a:extLst>
              </p:cNvPr>
              <p:cNvSpPr/>
              <p:nvPr/>
            </p:nvSpPr>
            <p:spPr>
              <a:xfrm>
                <a:off x="4139250" y="3679850"/>
                <a:ext cx="1735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082" extrusionOk="0">
                    <a:moveTo>
                      <a:pt x="1" y="1379"/>
                    </a:moveTo>
                    <a:lnTo>
                      <a:pt x="1" y="1705"/>
                    </a:lnTo>
                    <a:cubicBezTo>
                      <a:pt x="652" y="2081"/>
                      <a:pt x="2106" y="1881"/>
                      <a:pt x="2482" y="1705"/>
                    </a:cubicBezTo>
                    <a:cubicBezTo>
                      <a:pt x="2732" y="1329"/>
                      <a:pt x="3409" y="1430"/>
                      <a:pt x="3785" y="1580"/>
                    </a:cubicBezTo>
                    <a:cubicBezTo>
                      <a:pt x="5239" y="1705"/>
                      <a:pt x="5765" y="1505"/>
                      <a:pt x="6266" y="1129"/>
                    </a:cubicBezTo>
                    <a:cubicBezTo>
                      <a:pt x="6492" y="953"/>
                      <a:pt x="6943" y="502"/>
                      <a:pt x="6893" y="1"/>
                    </a:cubicBezTo>
                    <a:cubicBezTo>
                      <a:pt x="5163" y="402"/>
                      <a:pt x="1" y="1379"/>
                      <a:pt x="1" y="1379"/>
                    </a:cubicBez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350;p49">
                <a:extLst>
                  <a:ext uri="{FF2B5EF4-FFF2-40B4-BE49-F238E27FC236}">
                    <a16:creationId xmlns:a16="http://schemas.microsoft.com/office/drawing/2014/main" id="{36B38578-9FF0-4E86-934D-9EAFEED5FBA6}"/>
                  </a:ext>
                </a:extLst>
              </p:cNvPr>
              <p:cNvSpPr/>
              <p:nvPr/>
            </p:nvSpPr>
            <p:spPr>
              <a:xfrm>
                <a:off x="4129225" y="3651675"/>
                <a:ext cx="1867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7470" h="2908" extrusionOk="0">
                    <a:moveTo>
                      <a:pt x="2883" y="0"/>
                    </a:moveTo>
                    <a:cubicBezTo>
                      <a:pt x="2883" y="0"/>
                      <a:pt x="4462" y="451"/>
                      <a:pt x="5414" y="577"/>
                    </a:cubicBezTo>
                    <a:cubicBezTo>
                      <a:pt x="6341" y="702"/>
                      <a:pt x="7018" y="551"/>
                      <a:pt x="7244" y="902"/>
                    </a:cubicBezTo>
                    <a:cubicBezTo>
                      <a:pt x="7469" y="1228"/>
                      <a:pt x="6968" y="2105"/>
                      <a:pt x="6141" y="2381"/>
                    </a:cubicBezTo>
                    <a:cubicBezTo>
                      <a:pt x="5314" y="2682"/>
                      <a:pt x="3610" y="2356"/>
                      <a:pt x="2983" y="2481"/>
                    </a:cubicBezTo>
                    <a:cubicBezTo>
                      <a:pt x="2356" y="2607"/>
                      <a:pt x="777" y="2907"/>
                      <a:pt x="402" y="2506"/>
                    </a:cubicBezTo>
                    <a:cubicBezTo>
                      <a:pt x="1" y="2130"/>
                      <a:pt x="402" y="226"/>
                      <a:pt x="402" y="226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351;p49">
                <a:extLst>
                  <a:ext uri="{FF2B5EF4-FFF2-40B4-BE49-F238E27FC236}">
                    <a16:creationId xmlns:a16="http://schemas.microsoft.com/office/drawing/2014/main" id="{EE437925-0F69-4808-86CA-49F1E6E07661}"/>
                  </a:ext>
                </a:extLst>
              </p:cNvPr>
              <p:cNvSpPr/>
              <p:nvPr/>
            </p:nvSpPr>
            <p:spPr>
              <a:xfrm>
                <a:off x="3978850" y="3510050"/>
                <a:ext cx="1316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4713" extrusionOk="0">
                    <a:moveTo>
                      <a:pt x="76" y="3560"/>
                    </a:moveTo>
                    <a:lnTo>
                      <a:pt x="2933" y="377"/>
                    </a:lnTo>
                    <a:cubicBezTo>
                      <a:pt x="4061" y="51"/>
                      <a:pt x="5264" y="1"/>
                      <a:pt x="5113" y="1054"/>
                    </a:cubicBezTo>
                    <a:cubicBezTo>
                      <a:pt x="4963" y="1981"/>
                      <a:pt x="3484" y="2382"/>
                      <a:pt x="2482" y="3284"/>
                    </a:cubicBezTo>
                    <a:lnTo>
                      <a:pt x="1529" y="4111"/>
                    </a:lnTo>
                    <a:cubicBezTo>
                      <a:pt x="853" y="4713"/>
                      <a:pt x="0" y="4186"/>
                      <a:pt x="76" y="3560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352;p49">
                <a:extLst>
                  <a:ext uri="{FF2B5EF4-FFF2-40B4-BE49-F238E27FC236}">
                    <a16:creationId xmlns:a16="http://schemas.microsoft.com/office/drawing/2014/main" id="{327B9269-046A-49F0-ACC6-A8ACE70DD74B}"/>
                  </a:ext>
                </a:extLst>
              </p:cNvPr>
              <p:cNvSpPr/>
              <p:nvPr/>
            </p:nvSpPr>
            <p:spPr>
              <a:xfrm>
                <a:off x="4396150" y="2440500"/>
                <a:ext cx="95250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3810" h="5766" extrusionOk="0">
                    <a:moveTo>
                      <a:pt x="1579" y="5515"/>
                    </a:moveTo>
                    <a:cubicBezTo>
                      <a:pt x="2206" y="5139"/>
                      <a:pt x="3008" y="4286"/>
                      <a:pt x="3283" y="3610"/>
                    </a:cubicBezTo>
                    <a:cubicBezTo>
                      <a:pt x="3509" y="3033"/>
                      <a:pt x="3760" y="2432"/>
                      <a:pt x="3785" y="1805"/>
                    </a:cubicBezTo>
                    <a:cubicBezTo>
                      <a:pt x="3810" y="1254"/>
                      <a:pt x="3659" y="677"/>
                      <a:pt x="3384" y="201"/>
                    </a:cubicBezTo>
                    <a:cubicBezTo>
                      <a:pt x="3359" y="176"/>
                      <a:pt x="3334" y="126"/>
                      <a:pt x="3309" y="101"/>
                    </a:cubicBezTo>
                    <a:cubicBezTo>
                      <a:pt x="3158" y="1"/>
                      <a:pt x="2983" y="176"/>
                      <a:pt x="2908" y="301"/>
                    </a:cubicBezTo>
                    <a:cubicBezTo>
                      <a:pt x="2406" y="1103"/>
                      <a:pt x="1930" y="2006"/>
                      <a:pt x="1304" y="2733"/>
                    </a:cubicBezTo>
                    <a:cubicBezTo>
                      <a:pt x="1354" y="2457"/>
                      <a:pt x="1454" y="2131"/>
                      <a:pt x="1579" y="1880"/>
                    </a:cubicBezTo>
                    <a:cubicBezTo>
                      <a:pt x="1780" y="1454"/>
                      <a:pt x="1429" y="1479"/>
                      <a:pt x="1429" y="1479"/>
                    </a:cubicBezTo>
                    <a:cubicBezTo>
                      <a:pt x="1178" y="1630"/>
                      <a:pt x="502" y="2733"/>
                      <a:pt x="401" y="3159"/>
                    </a:cubicBezTo>
                    <a:cubicBezTo>
                      <a:pt x="301" y="3585"/>
                      <a:pt x="50" y="4637"/>
                      <a:pt x="50" y="4637"/>
                    </a:cubicBezTo>
                    <a:lnTo>
                      <a:pt x="176" y="4763"/>
                    </a:lnTo>
                    <a:cubicBezTo>
                      <a:pt x="75" y="4913"/>
                      <a:pt x="0" y="4988"/>
                      <a:pt x="0" y="4988"/>
                    </a:cubicBezTo>
                    <a:cubicBezTo>
                      <a:pt x="0" y="4988"/>
                      <a:pt x="1153" y="5765"/>
                      <a:pt x="1579" y="5515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353;p49">
                <a:extLst>
                  <a:ext uri="{FF2B5EF4-FFF2-40B4-BE49-F238E27FC236}">
                    <a16:creationId xmlns:a16="http://schemas.microsoft.com/office/drawing/2014/main" id="{FFCD1425-B432-4886-A5DA-75F92AA230C1}"/>
                  </a:ext>
                </a:extLst>
              </p:cNvPr>
              <p:cNvSpPr/>
              <p:nvPr/>
            </p:nvSpPr>
            <p:spPr>
              <a:xfrm>
                <a:off x="3888625" y="2643525"/>
                <a:ext cx="98400" cy="136600"/>
              </a:xfrm>
              <a:custGeom>
                <a:avLst/>
                <a:gdLst/>
                <a:ahLst/>
                <a:cxnLst/>
                <a:rect l="l" t="t" r="r" b="b"/>
                <a:pathLst>
                  <a:path w="3936" h="5464" extrusionOk="0">
                    <a:moveTo>
                      <a:pt x="3935" y="0"/>
                    </a:moveTo>
                    <a:cubicBezTo>
                      <a:pt x="3935" y="0"/>
                      <a:pt x="0" y="1429"/>
                      <a:pt x="3058" y="5464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354;p49">
                <a:extLst>
                  <a:ext uri="{FF2B5EF4-FFF2-40B4-BE49-F238E27FC236}">
                    <a16:creationId xmlns:a16="http://schemas.microsoft.com/office/drawing/2014/main" id="{2B48DAC7-DE75-48BE-BEA9-5820D1B6936E}"/>
                  </a:ext>
                </a:extLst>
              </p:cNvPr>
              <p:cNvSpPr/>
              <p:nvPr/>
            </p:nvSpPr>
            <p:spPr>
              <a:xfrm>
                <a:off x="4002650" y="2440500"/>
                <a:ext cx="188625" cy="207425"/>
              </a:xfrm>
              <a:custGeom>
                <a:avLst/>
                <a:gdLst/>
                <a:ahLst/>
                <a:cxnLst/>
                <a:rect l="l" t="t" r="r" b="b"/>
                <a:pathLst>
                  <a:path w="7545" h="8297" extrusionOk="0">
                    <a:moveTo>
                      <a:pt x="1830" y="176"/>
                    </a:moveTo>
                    <a:cubicBezTo>
                      <a:pt x="2683" y="26"/>
                      <a:pt x="3835" y="1"/>
                      <a:pt x="4662" y="251"/>
                    </a:cubicBezTo>
                    <a:cubicBezTo>
                      <a:pt x="6016" y="652"/>
                      <a:pt x="6768" y="1530"/>
                      <a:pt x="7094" y="2833"/>
                    </a:cubicBezTo>
                    <a:cubicBezTo>
                      <a:pt x="7444" y="4136"/>
                      <a:pt x="7545" y="6342"/>
                      <a:pt x="6793" y="7545"/>
                    </a:cubicBezTo>
                    <a:cubicBezTo>
                      <a:pt x="6317" y="8297"/>
                      <a:pt x="5264" y="8171"/>
                      <a:pt x="4512" y="7971"/>
                    </a:cubicBezTo>
                    <a:cubicBezTo>
                      <a:pt x="3610" y="7720"/>
                      <a:pt x="2432" y="7344"/>
                      <a:pt x="1705" y="6768"/>
                    </a:cubicBezTo>
                    <a:cubicBezTo>
                      <a:pt x="678" y="5991"/>
                      <a:pt x="126" y="4286"/>
                      <a:pt x="51" y="3058"/>
                    </a:cubicBezTo>
                    <a:cubicBezTo>
                      <a:pt x="1" y="2006"/>
                      <a:pt x="552" y="377"/>
                      <a:pt x="1830" y="176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355;p49">
                <a:extLst>
                  <a:ext uri="{FF2B5EF4-FFF2-40B4-BE49-F238E27FC236}">
                    <a16:creationId xmlns:a16="http://schemas.microsoft.com/office/drawing/2014/main" id="{11253AA8-4422-4D69-96DD-1B2224755435}"/>
                  </a:ext>
                </a:extLst>
              </p:cNvPr>
              <p:cNvSpPr/>
              <p:nvPr/>
            </p:nvSpPr>
            <p:spPr>
              <a:xfrm>
                <a:off x="4030225" y="2602775"/>
                <a:ext cx="971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886" h="2658" extrusionOk="0">
                    <a:moveTo>
                      <a:pt x="727" y="1"/>
                    </a:moveTo>
                    <a:cubicBezTo>
                      <a:pt x="828" y="126"/>
                      <a:pt x="953" y="227"/>
                      <a:pt x="1078" y="327"/>
                    </a:cubicBezTo>
                    <a:cubicBezTo>
                      <a:pt x="1805" y="878"/>
                      <a:pt x="2507" y="1229"/>
                      <a:pt x="3409" y="1480"/>
                    </a:cubicBezTo>
                    <a:cubicBezTo>
                      <a:pt x="3559" y="1505"/>
                      <a:pt x="3710" y="1555"/>
                      <a:pt x="3885" y="1580"/>
                    </a:cubicBezTo>
                    <a:lnTo>
                      <a:pt x="3810" y="2407"/>
                    </a:lnTo>
                    <a:cubicBezTo>
                      <a:pt x="2858" y="2658"/>
                      <a:pt x="1905" y="2257"/>
                      <a:pt x="1254" y="2081"/>
                    </a:cubicBezTo>
                    <a:cubicBezTo>
                      <a:pt x="752" y="1931"/>
                      <a:pt x="1" y="1806"/>
                      <a:pt x="1" y="1279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356;p49">
                <a:extLst>
                  <a:ext uri="{FF2B5EF4-FFF2-40B4-BE49-F238E27FC236}">
                    <a16:creationId xmlns:a16="http://schemas.microsoft.com/office/drawing/2014/main" id="{1E0B1289-E086-4909-A8BC-A5B4451EB65D}"/>
                  </a:ext>
                </a:extLst>
              </p:cNvPr>
              <p:cNvSpPr/>
              <p:nvPr/>
            </p:nvSpPr>
            <p:spPr>
              <a:xfrm>
                <a:off x="4001400" y="2410425"/>
                <a:ext cx="188000" cy="217450"/>
              </a:xfrm>
              <a:custGeom>
                <a:avLst/>
                <a:gdLst/>
                <a:ahLst/>
                <a:cxnLst/>
                <a:rect l="l" t="t" r="r" b="b"/>
                <a:pathLst>
                  <a:path w="7520" h="8698" extrusionOk="0">
                    <a:moveTo>
                      <a:pt x="828" y="1630"/>
                    </a:moveTo>
                    <a:cubicBezTo>
                      <a:pt x="1" y="2156"/>
                      <a:pt x="51" y="3484"/>
                      <a:pt x="101" y="4337"/>
                    </a:cubicBezTo>
                    <a:cubicBezTo>
                      <a:pt x="151" y="5565"/>
                      <a:pt x="728" y="7194"/>
                      <a:pt x="1755" y="7971"/>
                    </a:cubicBezTo>
                    <a:cubicBezTo>
                      <a:pt x="2306" y="8422"/>
                      <a:pt x="2357" y="8472"/>
                      <a:pt x="3108" y="8697"/>
                    </a:cubicBezTo>
                    <a:cubicBezTo>
                      <a:pt x="3184" y="8672"/>
                      <a:pt x="3359" y="8547"/>
                      <a:pt x="3560" y="8397"/>
                    </a:cubicBezTo>
                    <a:cubicBezTo>
                      <a:pt x="3986" y="8096"/>
                      <a:pt x="4186" y="7545"/>
                      <a:pt x="4011" y="7043"/>
                    </a:cubicBezTo>
                    <a:cubicBezTo>
                      <a:pt x="3860" y="6542"/>
                      <a:pt x="3860" y="5941"/>
                      <a:pt x="4136" y="5790"/>
                    </a:cubicBezTo>
                    <a:cubicBezTo>
                      <a:pt x="4587" y="5540"/>
                      <a:pt x="4888" y="6442"/>
                      <a:pt x="4888" y="6442"/>
                    </a:cubicBezTo>
                    <a:cubicBezTo>
                      <a:pt x="5164" y="6342"/>
                      <a:pt x="5565" y="6041"/>
                      <a:pt x="5339" y="5489"/>
                    </a:cubicBezTo>
                    <a:cubicBezTo>
                      <a:pt x="5114" y="4963"/>
                      <a:pt x="5339" y="4412"/>
                      <a:pt x="5339" y="4412"/>
                    </a:cubicBezTo>
                    <a:cubicBezTo>
                      <a:pt x="6166" y="4437"/>
                      <a:pt x="6542" y="3334"/>
                      <a:pt x="6793" y="3184"/>
                    </a:cubicBezTo>
                    <a:cubicBezTo>
                      <a:pt x="7344" y="2858"/>
                      <a:pt x="7520" y="2733"/>
                      <a:pt x="7444" y="2231"/>
                    </a:cubicBezTo>
                    <a:cubicBezTo>
                      <a:pt x="7369" y="1880"/>
                      <a:pt x="7244" y="1530"/>
                      <a:pt x="6993" y="1304"/>
                    </a:cubicBezTo>
                    <a:cubicBezTo>
                      <a:pt x="6692" y="1028"/>
                      <a:pt x="5740" y="677"/>
                      <a:pt x="5364" y="577"/>
                    </a:cubicBezTo>
                    <a:cubicBezTo>
                      <a:pt x="3083" y="1"/>
                      <a:pt x="1354" y="402"/>
                      <a:pt x="828" y="16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357;p49">
                <a:extLst>
                  <a:ext uri="{FF2B5EF4-FFF2-40B4-BE49-F238E27FC236}">
                    <a16:creationId xmlns:a16="http://schemas.microsoft.com/office/drawing/2014/main" id="{914EC84B-DE69-4141-A551-C4CB40CFADB8}"/>
                  </a:ext>
                </a:extLst>
              </p:cNvPr>
              <p:cNvSpPr/>
              <p:nvPr/>
            </p:nvSpPr>
            <p:spPr>
              <a:xfrm>
                <a:off x="3976350" y="3535750"/>
                <a:ext cx="13035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4086" extrusionOk="0">
                    <a:moveTo>
                      <a:pt x="1629" y="3083"/>
                    </a:moveTo>
                    <a:lnTo>
                      <a:pt x="2582" y="2256"/>
                    </a:lnTo>
                    <a:cubicBezTo>
                      <a:pt x="3584" y="1354"/>
                      <a:pt x="5063" y="953"/>
                      <a:pt x="5213" y="26"/>
                    </a:cubicBezTo>
                    <a:lnTo>
                      <a:pt x="5213" y="26"/>
                    </a:lnTo>
                    <a:lnTo>
                      <a:pt x="5213" y="26"/>
                    </a:lnTo>
                    <a:lnTo>
                      <a:pt x="5213" y="26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cubicBezTo>
                      <a:pt x="5213" y="101"/>
                      <a:pt x="5213" y="201"/>
                      <a:pt x="5213" y="326"/>
                    </a:cubicBezTo>
                    <a:cubicBezTo>
                      <a:pt x="5063" y="1254"/>
                      <a:pt x="3584" y="1655"/>
                      <a:pt x="2582" y="2557"/>
                    </a:cubicBezTo>
                    <a:lnTo>
                      <a:pt x="1629" y="3384"/>
                    </a:lnTo>
                    <a:cubicBezTo>
                      <a:pt x="852" y="4086"/>
                      <a:pt x="0" y="3584"/>
                      <a:pt x="176" y="2532"/>
                    </a:cubicBezTo>
                    <a:cubicBezTo>
                      <a:pt x="100" y="3158"/>
                      <a:pt x="953" y="3685"/>
                      <a:pt x="1629" y="3083"/>
                    </a:cubicBez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358;p49">
                <a:extLst>
                  <a:ext uri="{FF2B5EF4-FFF2-40B4-BE49-F238E27FC236}">
                    <a16:creationId xmlns:a16="http://schemas.microsoft.com/office/drawing/2014/main" id="{112AB921-2CF5-4C60-9553-768126DD8408}"/>
                  </a:ext>
                </a:extLst>
              </p:cNvPr>
              <p:cNvSpPr/>
              <p:nvPr/>
            </p:nvSpPr>
            <p:spPr>
              <a:xfrm>
                <a:off x="3956925" y="3011300"/>
                <a:ext cx="154775" cy="604050"/>
              </a:xfrm>
              <a:custGeom>
                <a:avLst/>
                <a:gdLst/>
                <a:ahLst/>
                <a:cxnLst/>
                <a:rect l="l" t="t" r="r" b="b"/>
                <a:pathLst>
                  <a:path w="6191" h="24162" extrusionOk="0">
                    <a:moveTo>
                      <a:pt x="978" y="1404"/>
                    </a:moveTo>
                    <a:cubicBezTo>
                      <a:pt x="0" y="2808"/>
                      <a:pt x="2456" y="6643"/>
                      <a:pt x="1780" y="11430"/>
                    </a:cubicBezTo>
                    <a:cubicBezTo>
                      <a:pt x="1329" y="14688"/>
                      <a:pt x="451" y="20126"/>
                      <a:pt x="652" y="23209"/>
                    </a:cubicBezTo>
                    <a:cubicBezTo>
                      <a:pt x="702" y="23760"/>
                      <a:pt x="2882" y="24161"/>
                      <a:pt x="3484" y="21455"/>
                    </a:cubicBezTo>
                    <a:cubicBezTo>
                      <a:pt x="4486" y="16843"/>
                      <a:pt x="5740" y="13961"/>
                      <a:pt x="6191" y="10377"/>
                    </a:cubicBezTo>
                    <a:lnTo>
                      <a:pt x="5965" y="1"/>
                    </a:lnTo>
                    <a:close/>
                  </a:path>
                </a:pathLst>
              </a:custGeom>
              <a:solidFill>
                <a:srgbClr val="717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359;p49">
                <a:extLst>
                  <a:ext uri="{FF2B5EF4-FFF2-40B4-BE49-F238E27FC236}">
                    <a16:creationId xmlns:a16="http://schemas.microsoft.com/office/drawing/2014/main" id="{422A584D-EA53-479F-9954-8E0F6BEC4063}"/>
                  </a:ext>
                </a:extLst>
              </p:cNvPr>
              <p:cNvSpPr/>
              <p:nvPr/>
            </p:nvSpPr>
            <p:spPr>
              <a:xfrm>
                <a:off x="4053400" y="3033875"/>
                <a:ext cx="207425" cy="660425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26417" extrusionOk="0">
                    <a:moveTo>
                      <a:pt x="252" y="0"/>
                    </a:moveTo>
                    <a:cubicBezTo>
                      <a:pt x="1" y="4311"/>
                      <a:pt x="3084" y="9599"/>
                      <a:pt x="2883" y="13058"/>
                    </a:cubicBezTo>
                    <a:cubicBezTo>
                      <a:pt x="2658" y="16667"/>
                      <a:pt x="3059" y="21028"/>
                      <a:pt x="3059" y="24913"/>
                    </a:cubicBezTo>
                    <a:cubicBezTo>
                      <a:pt x="3059" y="24913"/>
                      <a:pt x="6242" y="26416"/>
                      <a:pt x="6367" y="24086"/>
                    </a:cubicBezTo>
                    <a:cubicBezTo>
                      <a:pt x="6843" y="16466"/>
                      <a:pt x="8297" y="14111"/>
                      <a:pt x="6342" y="176"/>
                    </a:cubicBezTo>
                    <a:close/>
                  </a:path>
                </a:pathLst>
              </a:custGeom>
              <a:solidFill>
                <a:srgbClr val="878C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360;p49">
                <a:extLst>
                  <a:ext uri="{FF2B5EF4-FFF2-40B4-BE49-F238E27FC236}">
                    <a16:creationId xmlns:a16="http://schemas.microsoft.com/office/drawing/2014/main" id="{B500E58E-3C08-4526-BB81-03ABDCEE939B}"/>
                  </a:ext>
                </a:extLst>
              </p:cNvPr>
              <p:cNvSpPr/>
              <p:nvPr/>
            </p:nvSpPr>
            <p:spPr>
              <a:xfrm>
                <a:off x="3936875" y="2629725"/>
                <a:ext cx="306400" cy="535125"/>
              </a:xfrm>
              <a:custGeom>
                <a:avLst/>
                <a:gdLst/>
                <a:ahLst/>
                <a:cxnLst/>
                <a:rect l="l" t="t" r="r" b="b"/>
                <a:pathLst>
                  <a:path w="12256" h="21405" extrusionOk="0">
                    <a:moveTo>
                      <a:pt x="10677" y="12006"/>
                    </a:moveTo>
                    <a:cubicBezTo>
                      <a:pt x="10777" y="7845"/>
                      <a:pt x="10000" y="3760"/>
                      <a:pt x="10000" y="3760"/>
                    </a:cubicBezTo>
                    <a:cubicBezTo>
                      <a:pt x="9624" y="3209"/>
                      <a:pt x="9173" y="2758"/>
                      <a:pt x="8647" y="2382"/>
                    </a:cubicBezTo>
                    <a:lnTo>
                      <a:pt x="7644" y="1154"/>
                    </a:lnTo>
                    <a:cubicBezTo>
                      <a:pt x="6341" y="828"/>
                      <a:pt x="5088" y="452"/>
                      <a:pt x="3835" y="1"/>
                    </a:cubicBezTo>
                    <a:lnTo>
                      <a:pt x="2005" y="552"/>
                    </a:lnTo>
                    <a:cubicBezTo>
                      <a:pt x="501" y="1179"/>
                      <a:pt x="0" y="3108"/>
                      <a:pt x="677" y="5038"/>
                    </a:cubicBezTo>
                    <a:cubicBezTo>
                      <a:pt x="652" y="5139"/>
                      <a:pt x="2206" y="9525"/>
                      <a:pt x="2381" y="11154"/>
                    </a:cubicBezTo>
                    <a:cubicBezTo>
                      <a:pt x="2381" y="11304"/>
                      <a:pt x="1228" y="15615"/>
                      <a:pt x="978" y="17369"/>
                    </a:cubicBezTo>
                    <a:cubicBezTo>
                      <a:pt x="978" y="17369"/>
                      <a:pt x="2080" y="18372"/>
                      <a:pt x="2381" y="18622"/>
                    </a:cubicBezTo>
                    <a:cubicBezTo>
                      <a:pt x="4612" y="21404"/>
                      <a:pt x="11880" y="18046"/>
                      <a:pt x="12156" y="16567"/>
                    </a:cubicBezTo>
                    <a:cubicBezTo>
                      <a:pt x="12256" y="16016"/>
                      <a:pt x="11354" y="14312"/>
                      <a:pt x="10677" y="12006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361;p49">
                <a:extLst>
                  <a:ext uri="{FF2B5EF4-FFF2-40B4-BE49-F238E27FC236}">
                    <a16:creationId xmlns:a16="http://schemas.microsoft.com/office/drawing/2014/main" id="{8FBAFB88-E3A0-48D0-84E8-01C9BE66CFE5}"/>
                  </a:ext>
                </a:extLst>
              </p:cNvPr>
              <p:cNvSpPr/>
              <p:nvPr/>
            </p:nvSpPr>
            <p:spPr>
              <a:xfrm>
                <a:off x="4073600" y="2550775"/>
                <a:ext cx="367675" cy="245025"/>
              </a:xfrm>
              <a:custGeom>
                <a:avLst/>
                <a:gdLst/>
                <a:ahLst/>
                <a:cxnLst/>
                <a:rect l="l" t="t" r="r" b="b"/>
                <a:pathLst>
                  <a:path w="14707" h="9801" extrusionOk="0">
                    <a:moveTo>
                      <a:pt x="12877" y="1"/>
                    </a:moveTo>
                    <a:cubicBezTo>
                      <a:pt x="12877" y="1"/>
                      <a:pt x="10822" y="4011"/>
                      <a:pt x="8992" y="6241"/>
                    </a:cubicBezTo>
                    <a:cubicBezTo>
                      <a:pt x="7078" y="6200"/>
                      <a:pt x="4249" y="5606"/>
                      <a:pt x="2655" y="5606"/>
                    </a:cubicBezTo>
                    <a:cubicBezTo>
                      <a:pt x="2328" y="5606"/>
                      <a:pt x="2054" y="5630"/>
                      <a:pt x="1850" y="5690"/>
                    </a:cubicBezTo>
                    <a:cubicBezTo>
                      <a:pt x="1348" y="5840"/>
                      <a:pt x="1098" y="6216"/>
                      <a:pt x="797" y="6642"/>
                    </a:cubicBezTo>
                    <a:cubicBezTo>
                      <a:pt x="0" y="7863"/>
                      <a:pt x="1257" y="9801"/>
                      <a:pt x="2724" y="9801"/>
                    </a:cubicBezTo>
                    <a:cubicBezTo>
                      <a:pt x="2733" y="9801"/>
                      <a:pt x="2742" y="9800"/>
                      <a:pt x="2752" y="9800"/>
                    </a:cubicBezTo>
                    <a:cubicBezTo>
                      <a:pt x="2777" y="9800"/>
                      <a:pt x="10221" y="9650"/>
                      <a:pt x="10396" y="9449"/>
                    </a:cubicBezTo>
                    <a:cubicBezTo>
                      <a:pt x="10571" y="9274"/>
                      <a:pt x="11599" y="9149"/>
                      <a:pt x="14707" y="1129"/>
                    </a:cubicBezTo>
                    <a:cubicBezTo>
                      <a:pt x="14707" y="1129"/>
                      <a:pt x="14306" y="101"/>
                      <a:pt x="12877" y="1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362;p49">
                <a:extLst>
                  <a:ext uri="{FF2B5EF4-FFF2-40B4-BE49-F238E27FC236}">
                    <a16:creationId xmlns:a16="http://schemas.microsoft.com/office/drawing/2014/main" id="{F8ADD762-C49E-4C34-B061-938B7C628F13}"/>
                  </a:ext>
                </a:extLst>
              </p:cNvPr>
              <p:cNvSpPr/>
              <p:nvPr/>
            </p:nvSpPr>
            <p:spPr>
              <a:xfrm>
                <a:off x="4846650" y="3668575"/>
                <a:ext cx="17357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107" extrusionOk="0">
                    <a:moveTo>
                      <a:pt x="6943" y="1404"/>
                    </a:moveTo>
                    <a:lnTo>
                      <a:pt x="6943" y="1730"/>
                    </a:lnTo>
                    <a:cubicBezTo>
                      <a:pt x="6291" y="2106"/>
                      <a:pt x="4838" y="1906"/>
                      <a:pt x="4462" y="1730"/>
                    </a:cubicBezTo>
                    <a:cubicBezTo>
                      <a:pt x="4211" y="1354"/>
                      <a:pt x="3534" y="1454"/>
                      <a:pt x="3158" y="1605"/>
                    </a:cubicBezTo>
                    <a:cubicBezTo>
                      <a:pt x="1705" y="1730"/>
                      <a:pt x="1178" y="1505"/>
                      <a:pt x="677" y="1154"/>
                    </a:cubicBezTo>
                    <a:cubicBezTo>
                      <a:pt x="452" y="978"/>
                      <a:pt x="0" y="502"/>
                      <a:pt x="51" y="1"/>
                    </a:cubicBezTo>
                    <a:cubicBezTo>
                      <a:pt x="1780" y="402"/>
                      <a:pt x="6943" y="1404"/>
                      <a:pt x="6943" y="1404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363;p49">
                <a:extLst>
                  <a:ext uri="{FF2B5EF4-FFF2-40B4-BE49-F238E27FC236}">
                    <a16:creationId xmlns:a16="http://schemas.microsoft.com/office/drawing/2014/main" id="{ED842B34-108D-400A-924D-F383C915EB8C}"/>
                  </a:ext>
                </a:extLst>
              </p:cNvPr>
              <p:cNvSpPr/>
              <p:nvPr/>
            </p:nvSpPr>
            <p:spPr>
              <a:xfrm>
                <a:off x="4843525" y="3641025"/>
                <a:ext cx="18610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7444" h="2908" extrusionOk="0">
                    <a:moveTo>
                      <a:pt x="4587" y="0"/>
                    </a:moveTo>
                    <a:cubicBezTo>
                      <a:pt x="4587" y="0"/>
                      <a:pt x="3008" y="426"/>
                      <a:pt x="2055" y="576"/>
                    </a:cubicBezTo>
                    <a:cubicBezTo>
                      <a:pt x="1128" y="702"/>
                      <a:pt x="451" y="551"/>
                      <a:pt x="226" y="877"/>
                    </a:cubicBezTo>
                    <a:cubicBezTo>
                      <a:pt x="0" y="1228"/>
                      <a:pt x="501" y="2105"/>
                      <a:pt x="1328" y="2381"/>
                    </a:cubicBezTo>
                    <a:cubicBezTo>
                      <a:pt x="2155" y="2682"/>
                      <a:pt x="3860" y="2331"/>
                      <a:pt x="4486" y="2481"/>
                    </a:cubicBezTo>
                    <a:cubicBezTo>
                      <a:pt x="5113" y="2607"/>
                      <a:pt x="6692" y="2907"/>
                      <a:pt x="7068" y="2506"/>
                    </a:cubicBezTo>
                    <a:cubicBezTo>
                      <a:pt x="7444" y="2105"/>
                      <a:pt x="7068" y="226"/>
                      <a:pt x="7068" y="226"/>
                    </a:cubicBezTo>
                    <a:close/>
                  </a:path>
                </a:pathLst>
              </a:custGeom>
              <a:solidFill>
                <a:srgbClr val="878C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364;p49">
                <a:extLst>
                  <a:ext uri="{FF2B5EF4-FFF2-40B4-BE49-F238E27FC236}">
                    <a16:creationId xmlns:a16="http://schemas.microsoft.com/office/drawing/2014/main" id="{66DF0BA2-6BDA-4E4C-9D50-8501AC3B61CB}"/>
                  </a:ext>
                </a:extLst>
              </p:cNvPr>
              <p:cNvSpPr/>
              <p:nvPr/>
            </p:nvSpPr>
            <p:spPr>
              <a:xfrm>
                <a:off x="5049025" y="3499400"/>
                <a:ext cx="1316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4713" extrusionOk="0">
                    <a:moveTo>
                      <a:pt x="5164" y="3560"/>
                    </a:moveTo>
                    <a:lnTo>
                      <a:pt x="2332" y="377"/>
                    </a:lnTo>
                    <a:cubicBezTo>
                      <a:pt x="1204" y="51"/>
                      <a:pt x="1" y="1"/>
                      <a:pt x="151" y="1028"/>
                    </a:cubicBezTo>
                    <a:cubicBezTo>
                      <a:pt x="301" y="1956"/>
                      <a:pt x="1780" y="2382"/>
                      <a:pt x="2783" y="3284"/>
                    </a:cubicBezTo>
                    <a:lnTo>
                      <a:pt x="3735" y="4111"/>
                    </a:lnTo>
                    <a:cubicBezTo>
                      <a:pt x="4387" y="4713"/>
                      <a:pt x="5264" y="4186"/>
                      <a:pt x="5164" y="3560"/>
                    </a:cubicBezTo>
                    <a:close/>
                  </a:path>
                </a:pathLst>
              </a:custGeom>
              <a:solidFill>
                <a:srgbClr val="878C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365;p49">
                <a:extLst>
                  <a:ext uri="{FF2B5EF4-FFF2-40B4-BE49-F238E27FC236}">
                    <a16:creationId xmlns:a16="http://schemas.microsoft.com/office/drawing/2014/main" id="{CD7D8D5B-2396-4E65-8C00-5B07544087C0}"/>
                  </a:ext>
                </a:extLst>
              </p:cNvPr>
              <p:cNvSpPr/>
              <p:nvPr/>
            </p:nvSpPr>
            <p:spPr>
              <a:xfrm>
                <a:off x="5052800" y="3525100"/>
                <a:ext cx="13035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4086" extrusionOk="0">
                    <a:moveTo>
                      <a:pt x="3584" y="3083"/>
                    </a:moveTo>
                    <a:lnTo>
                      <a:pt x="2632" y="2256"/>
                    </a:lnTo>
                    <a:cubicBezTo>
                      <a:pt x="1629" y="1354"/>
                      <a:pt x="150" y="928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76"/>
                      <a:pt x="0" y="201"/>
                      <a:pt x="0" y="301"/>
                    </a:cubicBezTo>
                    <a:cubicBezTo>
                      <a:pt x="150" y="1228"/>
                      <a:pt x="1629" y="1655"/>
                      <a:pt x="2632" y="2557"/>
                    </a:cubicBezTo>
                    <a:lnTo>
                      <a:pt x="3584" y="3384"/>
                    </a:lnTo>
                    <a:cubicBezTo>
                      <a:pt x="4361" y="4086"/>
                      <a:pt x="5213" y="3584"/>
                      <a:pt x="5013" y="2532"/>
                    </a:cubicBezTo>
                    <a:cubicBezTo>
                      <a:pt x="5113" y="3158"/>
                      <a:pt x="4236" y="3685"/>
                      <a:pt x="3584" y="3083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6366;p49">
                <a:extLst>
                  <a:ext uri="{FF2B5EF4-FFF2-40B4-BE49-F238E27FC236}">
                    <a16:creationId xmlns:a16="http://schemas.microsoft.com/office/drawing/2014/main" id="{017EBDDE-B093-4E1C-A101-6E3299B4CC5E}"/>
                  </a:ext>
                </a:extLst>
              </p:cNvPr>
              <p:cNvSpPr/>
              <p:nvPr/>
            </p:nvSpPr>
            <p:spPr>
              <a:xfrm>
                <a:off x="5047775" y="3000650"/>
                <a:ext cx="154800" cy="604050"/>
              </a:xfrm>
              <a:custGeom>
                <a:avLst/>
                <a:gdLst/>
                <a:ahLst/>
                <a:cxnLst/>
                <a:rect l="l" t="t" r="r" b="b"/>
                <a:pathLst>
                  <a:path w="6192" h="24162" extrusionOk="0">
                    <a:moveTo>
                      <a:pt x="5214" y="1404"/>
                    </a:moveTo>
                    <a:cubicBezTo>
                      <a:pt x="6191" y="2783"/>
                      <a:pt x="3735" y="6642"/>
                      <a:pt x="4412" y="11429"/>
                    </a:cubicBezTo>
                    <a:cubicBezTo>
                      <a:pt x="4863" y="14663"/>
                      <a:pt x="5740" y="20126"/>
                      <a:pt x="5539" y="23184"/>
                    </a:cubicBezTo>
                    <a:cubicBezTo>
                      <a:pt x="5489" y="23760"/>
                      <a:pt x="3309" y="24161"/>
                      <a:pt x="2707" y="21455"/>
                    </a:cubicBezTo>
                    <a:cubicBezTo>
                      <a:pt x="1705" y="16843"/>
                      <a:pt x="452" y="13961"/>
                      <a:pt x="1" y="10377"/>
                    </a:cubicBezTo>
                    <a:lnTo>
                      <a:pt x="2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6367;p49">
                <a:extLst>
                  <a:ext uri="{FF2B5EF4-FFF2-40B4-BE49-F238E27FC236}">
                    <a16:creationId xmlns:a16="http://schemas.microsoft.com/office/drawing/2014/main" id="{C1EA1F78-76E7-43B0-888D-80AB45157A6F}"/>
                  </a:ext>
                </a:extLst>
              </p:cNvPr>
              <p:cNvSpPr/>
              <p:nvPr/>
            </p:nvSpPr>
            <p:spPr>
              <a:xfrm>
                <a:off x="4898650" y="3023225"/>
                <a:ext cx="207425" cy="659800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26392" extrusionOk="0">
                    <a:moveTo>
                      <a:pt x="8046" y="0"/>
                    </a:moveTo>
                    <a:cubicBezTo>
                      <a:pt x="8296" y="4311"/>
                      <a:pt x="5214" y="9574"/>
                      <a:pt x="5414" y="13058"/>
                    </a:cubicBezTo>
                    <a:cubicBezTo>
                      <a:pt x="5640" y="16642"/>
                      <a:pt x="5239" y="21028"/>
                      <a:pt x="5239" y="24913"/>
                    </a:cubicBezTo>
                    <a:cubicBezTo>
                      <a:pt x="5239" y="24913"/>
                      <a:pt x="2056" y="26391"/>
                      <a:pt x="1905" y="24085"/>
                    </a:cubicBezTo>
                    <a:cubicBezTo>
                      <a:pt x="1454" y="16466"/>
                      <a:pt x="1" y="14110"/>
                      <a:pt x="1956" y="17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6368;p49">
                <a:extLst>
                  <a:ext uri="{FF2B5EF4-FFF2-40B4-BE49-F238E27FC236}">
                    <a16:creationId xmlns:a16="http://schemas.microsoft.com/office/drawing/2014/main" id="{C69329FE-F754-467E-B9BE-A57DB125EBFC}"/>
                  </a:ext>
                </a:extLst>
              </p:cNvPr>
              <p:cNvSpPr/>
              <p:nvPr/>
            </p:nvSpPr>
            <p:spPr>
              <a:xfrm>
                <a:off x="5121700" y="2161050"/>
                <a:ext cx="81500" cy="1435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741" extrusionOk="0">
                    <a:moveTo>
                      <a:pt x="3109" y="4938"/>
                    </a:moveTo>
                    <a:cubicBezTo>
                      <a:pt x="3259" y="4236"/>
                      <a:pt x="3184" y="3058"/>
                      <a:pt x="2883" y="2407"/>
                    </a:cubicBezTo>
                    <a:cubicBezTo>
                      <a:pt x="2607" y="1830"/>
                      <a:pt x="2332" y="1254"/>
                      <a:pt x="1906" y="803"/>
                    </a:cubicBezTo>
                    <a:cubicBezTo>
                      <a:pt x="1505" y="402"/>
                      <a:pt x="1003" y="126"/>
                      <a:pt x="452" y="1"/>
                    </a:cubicBezTo>
                    <a:cubicBezTo>
                      <a:pt x="402" y="1"/>
                      <a:pt x="352" y="1"/>
                      <a:pt x="327" y="1"/>
                    </a:cubicBezTo>
                    <a:cubicBezTo>
                      <a:pt x="151" y="51"/>
                      <a:pt x="151" y="276"/>
                      <a:pt x="201" y="427"/>
                    </a:cubicBezTo>
                    <a:cubicBezTo>
                      <a:pt x="452" y="1354"/>
                      <a:pt x="803" y="2306"/>
                      <a:pt x="903" y="3259"/>
                    </a:cubicBezTo>
                    <a:cubicBezTo>
                      <a:pt x="728" y="3033"/>
                      <a:pt x="552" y="2733"/>
                      <a:pt x="452" y="2482"/>
                    </a:cubicBezTo>
                    <a:cubicBezTo>
                      <a:pt x="277" y="2056"/>
                      <a:pt x="51" y="2306"/>
                      <a:pt x="51" y="2306"/>
                    </a:cubicBezTo>
                    <a:cubicBezTo>
                      <a:pt x="1" y="2582"/>
                      <a:pt x="352" y="3860"/>
                      <a:pt x="602" y="4211"/>
                    </a:cubicBezTo>
                    <a:cubicBezTo>
                      <a:pt x="828" y="4562"/>
                      <a:pt x="1630" y="5464"/>
                      <a:pt x="1630" y="5464"/>
                    </a:cubicBezTo>
                    <a:cubicBezTo>
                      <a:pt x="1655" y="5640"/>
                      <a:pt x="1680" y="5740"/>
                      <a:pt x="1680" y="5740"/>
                    </a:cubicBezTo>
                    <a:cubicBezTo>
                      <a:pt x="1680" y="5740"/>
                      <a:pt x="3008" y="5439"/>
                      <a:pt x="3109" y="4938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6369;p49">
                <a:extLst>
                  <a:ext uri="{FF2B5EF4-FFF2-40B4-BE49-F238E27FC236}">
                    <a16:creationId xmlns:a16="http://schemas.microsoft.com/office/drawing/2014/main" id="{C238B0E8-30C2-4B3B-8EFF-A65261044DF3}"/>
                  </a:ext>
                </a:extLst>
              </p:cNvPr>
              <p:cNvSpPr/>
              <p:nvPr/>
            </p:nvSpPr>
            <p:spPr>
              <a:xfrm>
                <a:off x="5096675" y="2258175"/>
                <a:ext cx="161650" cy="443025"/>
              </a:xfrm>
              <a:custGeom>
                <a:avLst/>
                <a:gdLst/>
                <a:ahLst/>
                <a:cxnLst/>
                <a:rect l="l" t="t" r="r" b="b"/>
                <a:pathLst>
                  <a:path w="6466" h="17721" extrusionOk="0">
                    <a:moveTo>
                      <a:pt x="4260" y="0"/>
                    </a:moveTo>
                    <a:cubicBezTo>
                      <a:pt x="3558" y="151"/>
                      <a:pt x="2481" y="1730"/>
                      <a:pt x="2481" y="1730"/>
                    </a:cubicBezTo>
                    <a:cubicBezTo>
                      <a:pt x="2481" y="1730"/>
                      <a:pt x="3709" y="6066"/>
                      <a:pt x="3558" y="7670"/>
                    </a:cubicBezTo>
                    <a:cubicBezTo>
                      <a:pt x="3433" y="9274"/>
                      <a:pt x="1428" y="14336"/>
                      <a:pt x="1428" y="14336"/>
                    </a:cubicBezTo>
                    <a:cubicBezTo>
                      <a:pt x="0" y="17523"/>
                      <a:pt x="2963" y="17720"/>
                      <a:pt x="4026" y="17720"/>
                    </a:cubicBezTo>
                    <a:cubicBezTo>
                      <a:pt x="4176" y="17720"/>
                      <a:pt x="4288" y="17716"/>
                      <a:pt x="4344" y="17716"/>
                    </a:cubicBezTo>
                    <a:cubicBezTo>
                      <a:pt x="4369" y="17716"/>
                      <a:pt x="4384" y="17717"/>
                      <a:pt x="4385" y="17719"/>
                    </a:cubicBezTo>
                    <a:lnTo>
                      <a:pt x="4385" y="17719"/>
                    </a:lnTo>
                    <a:cubicBezTo>
                      <a:pt x="4405" y="17617"/>
                      <a:pt x="6466" y="10556"/>
                      <a:pt x="6466" y="8597"/>
                    </a:cubicBezTo>
                    <a:cubicBezTo>
                      <a:pt x="6466" y="6642"/>
                      <a:pt x="6015" y="3660"/>
                      <a:pt x="4260" y="0"/>
                    </a:cubicBezTo>
                    <a:close/>
                    <a:moveTo>
                      <a:pt x="4385" y="17719"/>
                    </a:moveTo>
                    <a:lnTo>
                      <a:pt x="4385" y="17719"/>
                    </a:lnTo>
                    <a:cubicBezTo>
                      <a:pt x="4385" y="17720"/>
                      <a:pt x="4385" y="17720"/>
                      <a:pt x="4385" y="17720"/>
                    </a:cubicBezTo>
                    <a:cubicBezTo>
                      <a:pt x="4385" y="17720"/>
                      <a:pt x="4385" y="17720"/>
                      <a:pt x="4385" y="17720"/>
                    </a:cubicBezTo>
                    <a:cubicBezTo>
                      <a:pt x="4386" y="17720"/>
                      <a:pt x="4386" y="17719"/>
                      <a:pt x="4385" y="17719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6370;p49">
                <a:extLst>
                  <a:ext uri="{FF2B5EF4-FFF2-40B4-BE49-F238E27FC236}">
                    <a16:creationId xmlns:a16="http://schemas.microsoft.com/office/drawing/2014/main" id="{F7253485-CED9-4C03-AAC9-1C64D4BBB1E5}"/>
                  </a:ext>
                </a:extLst>
              </p:cNvPr>
              <p:cNvSpPr/>
              <p:nvPr/>
            </p:nvSpPr>
            <p:spPr>
              <a:xfrm>
                <a:off x="4927475" y="2624100"/>
                <a:ext cx="289500" cy="531975"/>
              </a:xfrm>
              <a:custGeom>
                <a:avLst/>
                <a:gdLst/>
                <a:ahLst/>
                <a:cxnLst/>
                <a:rect l="l" t="t" r="r" b="b"/>
                <a:pathLst>
                  <a:path w="11580" h="21279" extrusionOk="0">
                    <a:moveTo>
                      <a:pt x="1128" y="11780"/>
                    </a:moveTo>
                    <a:cubicBezTo>
                      <a:pt x="1028" y="7644"/>
                      <a:pt x="1805" y="3534"/>
                      <a:pt x="1805" y="3534"/>
                    </a:cubicBezTo>
                    <a:cubicBezTo>
                      <a:pt x="2181" y="3008"/>
                      <a:pt x="2632" y="2557"/>
                      <a:pt x="3158" y="2156"/>
                    </a:cubicBezTo>
                    <a:lnTo>
                      <a:pt x="5013" y="1103"/>
                    </a:lnTo>
                    <a:cubicBezTo>
                      <a:pt x="5740" y="927"/>
                      <a:pt x="5615" y="551"/>
                      <a:pt x="6316" y="351"/>
                    </a:cubicBezTo>
                    <a:cubicBezTo>
                      <a:pt x="7444" y="0"/>
                      <a:pt x="8672" y="0"/>
                      <a:pt x="9800" y="326"/>
                    </a:cubicBezTo>
                    <a:cubicBezTo>
                      <a:pt x="11304" y="978"/>
                      <a:pt x="11580" y="1980"/>
                      <a:pt x="10928" y="3910"/>
                    </a:cubicBezTo>
                    <a:cubicBezTo>
                      <a:pt x="10928" y="4010"/>
                      <a:pt x="10552" y="9023"/>
                      <a:pt x="10376" y="10652"/>
                    </a:cubicBezTo>
                    <a:cubicBezTo>
                      <a:pt x="10376" y="10802"/>
                      <a:pt x="10577" y="16667"/>
                      <a:pt x="10828" y="18421"/>
                    </a:cubicBezTo>
                    <a:cubicBezTo>
                      <a:pt x="10828" y="18421"/>
                      <a:pt x="9725" y="19424"/>
                      <a:pt x="9424" y="19674"/>
                    </a:cubicBezTo>
                    <a:cubicBezTo>
                      <a:pt x="6517" y="21278"/>
                      <a:pt x="376" y="19699"/>
                      <a:pt x="101" y="18246"/>
                    </a:cubicBezTo>
                    <a:cubicBezTo>
                      <a:pt x="0" y="17694"/>
                      <a:pt x="452" y="14110"/>
                      <a:pt x="1128" y="11780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6371;p49">
                <a:extLst>
                  <a:ext uri="{FF2B5EF4-FFF2-40B4-BE49-F238E27FC236}">
                    <a16:creationId xmlns:a16="http://schemas.microsoft.com/office/drawing/2014/main" id="{7054291A-9414-4904-8626-796AD65A8E9C}"/>
                  </a:ext>
                </a:extLst>
              </p:cNvPr>
              <p:cNvSpPr/>
              <p:nvPr/>
            </p:nvSpPr>
            <p:spPr>
              <a:xfrm>
                <a:off x="4997025" y="2485000"/>
                <a:ext cx="147900" cy="191000"/>
              </a:xfrm>
              <a:custGeom>
                <a:avLst/>
                <a:gdLst/>
                <a:ahLst/>
                <a:cxnLst/>
                <a:rect l="l" t="t" r="r" b="b"/>
                <a:pathLst>
                  <a:path w="5916" h="7640" extrusionOk="0">
                    <a:moveTo>
                      <a:pt x="802" y="0"/>
                    </a:moveTo>
                    <a:cubicBezTo>
                      <a:pt x="802" y="0"/>
                      <a:pt x="401" y="1454"/>
                      <a:pt x="326" y="1755"/>
                    </a:cubicBezTo>
                    <a:cubicBezTo>
                      <a:pt x="251" y="2055"/>
                      <a:pt x="301" y="2481"/>
                      <a:pt x="326" y="2682"/>
                    </a:cubicBezTo>
                    <a:cubicBezTo>
                      <a:pt x="351" y="2882"/>
                      <a:pt x="0" y="3409"/>
                      <a:pt x="51" y="3659"/>
                    </a:cubicBezTo>
                    <a:cubicBezTo>
                      <a:pt x="101" y="3910"/>
                      <a:pt x="326" y="5389"/>
                      <a:pt x="802" y="5815"/>
                    </a:cubicBezTo>
                    <a:cubicBezTo>
                      <a:pt x="1067" y="6065"/>
                      <a:pt x="1478" y="6116"/>
                      <a:pt x="1773" y="6116"/>
                    </a:cubicBezTo>
                    <a:cubicBezTo>
                      <a:pt x="1981" y="6116"/>
                      <a:pt x="2131" y="6090"/>
                      <a:pt x="2131" y="6090"/>
                    </a:cubicBezTo>
                    <a:lnTo>
                      <a:pt x="2131" y="6090"/>
                    </a:lnTo>
                    <a:cubicBezTo>
                      <a:pt x="2131" y="6091"/>
                      <a:pt x="2056" y="7394"/>
                      <a:pt x="2131" y="7569"/>
                    </a:cubicBezTo>
                    <a:cubicBezTo>
                      <a:pt x="2151" y="7616"/>
                      <a:pt x="2313" y="7640"/>
                      <a:pt x="2555" y="7640"/>
                    </a:cubicBezTo>
                    <a:cubicBezTo>
                      <a:pt x="3214" y="7640"/>
                      <a:pt x="4465" y="7466"/>
                      <a:pt x="5088" y="7118"/>
                    </a:cubicBezTo>
                    <a:cubicBezTo>
                      <a:pt x="5915" y="6617"/>
                      <a:pt x="5615" y="5263"/>
                      <a:pt x="5615" y="5263"/>
                    </a:cubicBezTo>
                    <a:lnTo>
                      <a:pt x="3459" y="0"/>
                    </a:ln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6372;p49">
                <a:extLst>
                  <a:ext uri="{FF2B5EF4-FFF2-40B4-BE49-F238E27FC236}">
                    <a16:creationId xmlns:a16="http://schemas.microsoft.com/office/drawing/2014/main" id="{2084BC38-79A4-4212-ADA3-6FC67F8308A4}"/>
                  </a:ext>
                </a:extLst>
              </p:cNvPr>
              <p:cNvSpPr/>
              <p:nvPr/>
            </p:nvSpPr>
            <p:spPr>
              <a:xfrm>
                <a:off x="5011425" y="2425350"/>
                <a:ext cx="174850" cy="192100"/>
              </a:xfrm>
              <a:custGeom>
                <a:avLst/>
                <a:gdLst/>
                <a:ahLst/>
                <a:cxnLst/>
                <a:rect l="l" t="t" r="r" b="b"/>
                <a:pathLst>
                  <a:path w="6994" h="7684" extrusionOk="0">
                    <a:moveTo>
                      <a:pt x="1895" y="0"/>
                    </a:moveTo>
                    <a:cubicBezTo>
                      <a:pt x="1135" y="0"/>
                      <a:pt x="347" y="153"/>
                      <a:pt x="226" y="607"/>
                    </a:cubicBezTo>
                    <a:cubicBezTo>
                      <a:pt x="1" y="1334"/>
                      <a:pt x="226" y="2386"/>
                      <a:pt x="226" y="2386"/>
                    </a:cubicBezTo>
                    <a:lnTo>
                      <a:pt x="878" y="2988"/>
                    </a:lnTo>
                    <a:lnTo>
                      <a:pt x="577" y="4141"/>
                    </a:lnTo>
                    <a:cubicBezTo>
                      <a:pt x="577" y="4141"/>
                      <a:pt x="928" y="4416"/>
                      <a:pt x="1154" y="4792"/>
                    </a:cubicBezTo>
                    <a:cubicBezTo>
                      <a:pt x="1379" y="5168"/>
                      <a:pt x="1179" y="6246"/>
                      <a:pt x="1179" y="6246"/>
                    </a:cubicBezTo>
                    <a:lnTo>
                      <a:pt x="1505" y="6496"/>
                    </a:lnTo>
                    <a:cubicBezTo>
                      <a:pt x="1505" y="6496"/>
                      <a:pt x="1677" y="5678"/>
                      <a:pt x="2121" y="5678"/>
                    </a:cubicBezTo>
                    <a:cubicBezTo>
                      <a:pt x="2156" y="5678"/>
                      <a:pt x="2193" y="5683"/>
                      <a:pt x="2231" y="5694"/>
                    </a:cubicBezTo>
                    <a:cubicBezTo>
                      <a:pt x="2733" y="5845"/>
                      <a:pt x="3109" y="7148"/>
                      <a:pt x="3510" y="7474"/>
                    </a:cubicBezTo>
                    <a:cubicBezTo>
                      <a:pt x="3718" y="7643"/>
                      <a:pt x="4123" y="7684"/>
                      <a:pt x="4464" y="7684"/>
                    </a:cubicBezTo>
                    <a:cubicBezTo>
                      <a:pt x="4779" y="7684"/>
                      <a:pt x="5039" y="7649"/>
                      <a:pt x="5039" y="7649"/>
                    </a:cubicBezTo>
                    <a:cubicBezTo>
                      <a:pt x="5039" y="7649"/>
                      <a:pt x="6843" y="4692"/>
                      <a:pt x="6918" y="4191"/>
                    </a:cubicBezTo>
                    <a:cubicBezTo>
                      <a:pt x="6993" y="3715"/>
                      <a:pt x="6492" y="2912"/>
                      <a:pt x="6492" y="2912"/>
                    </a:cubicBezTo>
                    <a:cubicBezTo>
                      <a:pt x="6492" y="2912"/>
                      <a:pt x="6643" y="2386"/>
                      <a:pt x="6492" y="1785"/>
                    </a:cubicBezTo>
                    <a:cubicBezTo>
                      <a:pt x="6342" y="1183"/>
                      <a:pt x="3861" y="381"/>
                      <a:pt x="3159" y="156"/>
                    </a:cubicBezTo>
                    <a:cubicBezTo>
                      <a:pt x="2881" y="66"/>
                      <a:pt x="2394" y="0"/>
                      <a:pt x="18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6373;p49">
                <a:extLst>
                  <a:ext uri="{FF2B5EF4-FFF2-40B4-BE49-F238E27FC236}">
                    <a16:creationId xmlns:a16="http://schemas.microsoft.com/office/drawing/2014/main" id="{646AF9B1-6CF0-462F-99D0-73AA0E818202}"/>
                  </a:ext>
                </a:extLst>
              </p:cNvPr>
              <p:cNvSpPr/>
              <p:nvPr/>
            </p:nvSpPr>
            <p:spPr>
              <a:xfrm>
                <a:off x="4579725" y="2826475"/>
                <a:ext cx="147275" cy="75200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008" extrusionOk="0">
                    <a:moveTo>
                      <a:pt x="5439" y="2532"/>
                    </a:moveTo>
                    <a:cubicBezTo>
                      <a:pt x="4763" y="2832"/>
                      <a:pt x="3610" y="3008"/>
                      <a:pt x="2908" y="2858"/>
                    </a:cubicBezTo>
                    <a:cubicBezTo>
                      <a:pt x="2281" y="2732"/>
                      <a:pt x="1655" y="2582"/>
                      <a:pt x="1128" y="2256"/>
                    </a:cubicBezTo>
                    <a:cubicBezTo>
                      <a:pt x="652" y="1955"/>
                      <a:pt x="251" y="1529"/>
                      <a:pt x="26" y="1028"/>
                    </a:cubicBezTo>
                    <a:cubicBezTo>
                      <a:pt x="1" y="978"/>
                      <a:pt x="1" y="928"/>
                      <a:pt x="1" y="903"/>
                    </a:cubicBezTo>
                    <a:cubicBezTo>
                      <a:pt x="1" y="727"/>
                      <a:pt x="226" y="677"/>
                      <a:pt x="402" y="677"/>
                    </a:cubicBezTo>
                    <a:cubicBezTo>
                      <a:pt x="1329" y="727"/>
                      <a:pt x="2331" y="853"/>
                      <a:pt x="3284" y="727"/>
                    </a:cubicBezTo>
                    <a:cubicBezTo>
                      <a:pt x="3033" y="602"/>
                      <a:pt x="2707" y="502"/>
                      <a:pt x="2432" y="477"/>
                    </a:cubicBezTo>
                    <a:cubicBezTo>
                      <a:pt x="1981" y="401"/>
                      <a:pt x="2181" y="126"/>
                      <a:pt x="2181" y="126"/>
                    </a:cubicBezTo>
                    <a:cubicBezTo>
                      <a:pt x="2457" y="0"/>
                      <a:pt x="3760" y="76"/>
                      <a:pt x="4161" y="226"/>
                    </a:cubicBezTo>
                    <a:cubicBezTo>
                      <a:pt x="4562" y="376"/>
                      <a:pt x="5590" y="777"/>
                      <a:pt x="5590" y="777"/>
                    </a:cubicBezTo>
                    <a:lnTo>
                      <a:pt x="5590" y="953"/>
                    </a:lnTo>
                    <a:cubicBezTo>
                      <a:pt x="5790" y="953"/>
                      <a:pt x="5890" y="953"/>
                      <a:pt x="5890" y="953"/>
                    </a:cubicBezTo>
                    <a:cubicBezTo>
                      <a:pt x="5890" y="953"/>
                      <a:pt x="5890" y="2331"/>
                      <a:pt x="5439" y="2532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6374;p49">
                <a:extLst>
                  <a:ext uri="{FF2B5EF4-FFF2-40B4-BE49-F238E27FC236}">
                    <a16:creationId xmlns:a16="http://schemas.microsoft.com/office/drawing/2014/main" id="{E3F8B7AF-EE02-4E5D-8C47-41DDAAE3C209}"/>
                  </a:ext>
                </a:extLst>
              </p:cNvPr>
              <p:cNvSpPr/>
              <p:nvPr/>
            </p:nvSpPr>
            <p:spPr>
              <a:xfrm>
                <a:off x="4696900" y="2685950"/>
                <a:ext cx="385350" cy="242250"/>
              </a:xfrm>
              <a:custGeom>
                <a:avLst/>
                <a:gdLst/>
                <a:ahLst/>
                <a:cxnLst/>
                <a:rect l="l" t="t" r="r" b="b"/>
                <a:pathLst>
                  <a:path w="15414" h="9690" extrusionOk="0">
                    <a:moveTo>
                      <a:pt x="12765" y="0"/>
                    </a:moveTo>
                    <a:cubicBezTo>
                      <a:pt x="12352" y="0"/>
                      <a:pt x="11990" y="64"/>
                      <a:pt x="11680" y="333"/>
                    </a:cubicBezTo>
                    <a:cubicBezTo>
                      <a:pt x="10702" y="1135"/>
                      <a:pt x="9349" y="4594"/>
                      <a:pt x="8096" y="6524"/>
                    </a:cubicBezTo>
                    <a:cubicBezTo>
                      <a:pt x="7577" y="6568"/>
                      <a:pt x="7009" y="6587"/>
                      <a:pt x="6426" y="6587"/>
                    </a:cubicBezTo>
                    <a:cubicBezTo>
                      <a:pt x="3746" y="6587"/>
                      <a:pt x="752" y="6198"/>
                      <a:pt x="752" y="6198"/>
                    </a:cubicBezTo>
                    <a:cubicBezTo>
                      <a:pt x="0" y="7451"/>
                      <a:pt x="627" y="8353"/>
                      <a:pt x="627" y="8353"/>
                    </a:cubicBezTo>
                    <a:cubicBezTo>
                      <a:pt x="5274" y="9439"/>
                      <a:pt x="7550" y="9690"/>
                      <a:pt x="8698" y="9690"/>
                    </a:cubicBezTo>
                    <a:cubicBezTo>
                      <a:pt x="9618" y="9690"/>
                      <a:pt x="9814" y="9528"/>
                      <a:pt x="9925" y="9506"/>
                    </a:cubicBezTo>
                    <a:cubicBezTo>
                      <a:pt x="10176" y="9481"/>
                      <a:pt x="14537" y="3391"/>
                      <a:pt x="14537" y="3391"/>
                    </a:cubicBezTo>
                    <a:cubicBezTo>
                      <a:pt x="15414" y="2188"/>
                      <a:pt x="14512" y="32"/>
                      <a:pt x="13033" y="7"/>
                    </a:cubicBezTo>
                    <a:cubicBezTo>
                      <a:pt x="12941" y="3"/>
                      <a:pt x="12852" y="0"/>
                      <a:pt x="12765" y="0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6375;p49">
                <a:extLst>
                  <a:ext uri="{FF2B5EF4-FFF2-40B4-BE49-F238E27FC236}">
                    <a16:creationId xmlns:a16="http://schemas.microsoft.com/office/drawing/2014/main" id="{4697B1EB-064D-47F7-8867-37C0B1F71B7B}"/>
                  </a:ext>
                </a:extLst>
              </p:cNvPr>
              <p:cNvSpPr/>
              <p:nvPr/>
            </p:nvSpPr>
            <p:spPr>
              <a:xfrm>
                <a:off x="5092275" y="2016950"/>
                <a:ext cx="85850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3434" h="4387" extrusionOk="0">
                    <a:moveTo>
                      <a:pt x="3434" y="1705"/>
                    </a:moveTo>
                    <a:cubicBezTo>
                      <a:pt x="3434" y="752"/>
                      <a:pt x="2657" y="0"/>
                      <a:pt x="1704" y="0"/>
                    </a:cubicBezTo>
                    <a:cubicBezTo>
                      <a:pt x="777" y="0"/>
                      <a:pt x="0" y="752"/>
                      <a:pt x="0" y="1705"/>
                    </a:cubicBezTo>
                    <a:cubicBezTo>
                      <a:pt x="0" y="2131"/>
                      <a:pt x="150" y="2507"/>
                      <a:pt x="401" y="2807"/>
                    </a:cubicBezTo>
                    <a:lnTo>
                      <a:pt x="401" y="2807"/>
                    </a:lnTo>
                    <a:lnTo>
                      <a:pt x="1704" y="4386"/>
                    </a:lnTo>
                    <a:lnTo>
                      <a:pt x="3033" y="2807"/>
                    </a:lnTo>
                    <a:lnTo>
                      <a:pt x="3033" y="2807"/>
                    </a:lnTo>
                    <a:cubicBezTo>
                      <a:pt x="3283" y="2507"/>
                      <a:pt x="3434" y="2131"/>
                      <a:pt x="3434" y="1705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6376;p49">
                <a:extLst>
                  <a:ext uri="{FF2B5EF4-FFF2-40B4-BE49-F238E27FC236}">
                    <a16:creationId xmlns:a16="http://schemas.microsoft.com/office/drawing/2014/main" id="{2664222F-A88A-481C-B7A1-9F2645CEA59B}"/>
                  </a:ext>
                </a:extLst>
              </p:cNvPr>
              <p:cNvSpPr/>
              <p:nvPr/>
            </p:nvSpPr>
            <p:spPr>
              <a:xfrm>
                <a:off x="5112325" y="2037000"/>
                <a:ext cx="45125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805" extrusionOk="0">
                    <a:moveTo>
                      <a:pt x="1805" y="903"/>
                    </a:moveTo>
                    <a:cubicBezTo>
                      <a:pt x="1805" y="1404"/>
                      <a:pt x="1404" y="1805"/>
                      <a:pt x="902" y="1805"/>
                    </a:cubicBezTo>
                    <a:cubicBezTo>
                      <a:pt x="401" y="1805"/>
                      <a:pt x="0" y="1404"/>
                      <a:pt x="0" y="903"/>
                    </a:cubicBezTo>
                    <a:cubicBezTo>
                      <a:pt x="0" y="401"/>
                      <a:pt x="401" y="0"/>
                      <a:pt x="902" y="0"/>
                    </a:cubicBezTo>
                    <a:cubicBezTo>
                      <a:pt x="1404" y="0"/>
                      <a:pt x="1805" y="401"/>
                      <a:pt x="1805" y="903"/>
                    </a:cubicBezTo>
                    <a:close/>
                  </a:path>
                </a:pathLst>
              </a:custGeom>
              <a:solidFill>
                <a:srgbClr val="D1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6377;p49">
                <a:extLst>
                  <a:ext uri="{FF2B5EF4-FFF2-40B4-BE49-F238E27FC236}">
                    <a16:creationId xmlns:a16="http://schemas.microsoft.com/office/drawing/2014/main" id="{41408F59-C26C-4C72-87DF-A738667C83F7}"/>
                  </a:ext>
                </a:extLst>
              </p:cNvPr>
              <p:cNvSpPr/>
              <p:nvPr/>
            </p:nvSpPr>
            <p:spPr>
              <a:xfrm>
                <a:off x="4816575" y="2006300"/>
                <a:ext cx="85850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3434" h="4387" extrusionOk="0">
                    <a:moveTo>
                      <a:pt x="3434" y="1730"/>
                    </a:moveTo>
                    <a:cubicBezTo>
                      <a:pt x="3434" y="777"/>
                      <a:pt x="2657" y="0"/>
                      <a:pt x="1705" y="0"/>
                    </a:cubicBezTo>
                    <a:cubicBezTo>
                      <a:pt x="777" y="0"/>
                      <a:pt x="0" y="777"/>
                      <a:pt x="0" y="1730"/>
                    </a:cubicBezTo>
                    <a:cubicBezTo>
                      <a:pt x="0" y="2156"/>
                      <a:pt x="151" y="2532"/>
                      <a:pt x="401" y="2832"/>
                    </a:cubicBezTo>
                    <a:lnTo>
                      <a:pt x="401" y="2832"/>
                    </a:lnTo>
                    <a:lnTo>
                      <a:pt x="1705" y="4386"/>
                    </a:lnTo>
                    <a:lnTo>
                      <a:pt x="3033" y="2832"/>
                    </a:lnTo>
                    <a:lnTo>
                      <a:pt x="3033" y="2832"/>
                    </a:lnTo>
                    <a:cubicBezTo>
                      <a:pt x="3284" y="2532"/>
                      <a:pt x="3434" y="2156"/>
                      <a:pt x="3434" y="1730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6378;p49">
                <a:extLst>
                  <a:ext uri="{FF2B5EF4-FFF2-40B4-BE49-F238E27FC236}">
                    <a16:creationId xmlns:a16="http://schemas.microsoft.com/office/drawing/2014/main" id="{21A657E0-54B8-4A6E-BCD0-EC90DD08F6D2}"/>
                  </a:ext>
                </a:extLst>
              </p:cNvPr>
              <p:cNvSpPr/>
              <p:nvPr/>
            </p:nvSpPr>
            <p:spPr>
              <a:xfrm>
                <a:off x="4836625" y="2026975"/>
                <a:ext cx="45125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805" extrusionOk="0">
                    <a:moveTo>
                      <a:pt x="1805" y="903"/>
                    </a:moveTo>
                    <a:cubicBezTo>
                      <a:pt x="1805" y="1404"/>
                      <a:pt x="1404" y="1805"/>
                      <a:pt x="903" y="1805"/>
                    </a:cubicBezTo>
                    <a:cubicBezTo>
                      <a:pt x="401" y="1805"/>
                      <a:pt x="0" y="1404"/>
                      <a:pt x="0" y="903"/>
                    </a:cubicBezTo>
                    <a:cubicBezTo>
                      <a:pt x="0" y="401"/>
                      <a:pt x="401" y="0"/>
                      <a:pt x="903" y="0"/>
                    </a:cubicBezTo>
                    <a:cubicBezTo>
                      <a:pt x="1404" y="0"/>
                      <a:pt x="1805" y="401"/>
                      <a:pt x="1805" y="903"/>
                    </a:cubicBezTo>
                    <a:close/>
                  </a:path>
                </a:pathLst>
              </a:custGeom>
              <a:solidFill>
                <a:srgbClr val="D1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6379;p49">
                <a:extLst>
                  <a:ext uri="{FF2B5EF4-FFF2-40B4-BE49-F238E27FC236}">
                    <a16:creationId xmlns:a16="http://schemas.microsoft.com/office/drawing/2014/main" id="{7367BC97-0928-4FD9-B87C-DE7ED656B5B1}"/>
                  </a:ext>
                </a:extLst>
              </p:cNvPr>
              <p:cNvSpPr/>
              <p:nvPr/>
            </p:nvSpPr>
            <p:spPr>
              <a:xfrm>
                <a:off x="4248900" y="1838000"/>
                <a:ext cx="889125" cy="559300"/>
              </a:xfrm>
              <a:custGeom>
                <a:avLst/>
                <a:gdLst/>
                <a:ahLst/>
                <a:cxnLst/>
                <a:rect l="l" t="t" r="r" b="b"/>
                <a:pathLst>
                  <a:path w="35565" h="22372" extrusionOk="0">
                    <a:moveTo>
                      <a:pt x="14242" y="0"/>
                    </a:moveTo>
                    <a:cubicBezTo>
                      <a:pt x="13804" y="0"/>
                      <a:pt x="13359" y="22"/>
                      <a:pt x="12908" y="65"/>
                    </a:cubicBezTo>
                    <a:cubicBezTo>
                      <a:pt x="7544" y="567"/>
                      <a:pt x="1479" y="4301"/>
                      <a:pt x="0" y="11519"/>
                    </a:cubicBezTo>
                    <a:lnTo>
                      <a:pt x="251" y="11569"/>
                    </a:lnTo>
                    <a:cubicBezTo>
                      <a:pt x="1896" y="7195"/>
                      <a:pt x="4923" y="6018"/>
                      <a:pt x="7685" y="6018"/>
                    </a:cubicBezTo>
                    <a:cubicBezTo>
                      <a:pt x="8373" y="6018"/>
                      <a:pt x="9045" y="6091"/>
                      <a:pt x="9675" y="6206"/>
                    </a:cubicBezTo>
                    <a:cubicBezTo>
                      <a:pt x="17319" y="7559"/>
                      <a:pt x="26141" y="16156"/>
                      <a:pt x="26216" y="22371"/>
                    </a:cubicBezTo>
                    <a:lnTo>
                      <a:pt x="26467" y="22371"/>
                    </a:lnTo>
                    <a:cubicBezTo>
                      <a:pt x="26392" y="16056"/>
                      <a:pt x="17469" y="7309"/>
                      <a:pt x="9700" y="5955"/>
                    </a:cubicBezTo>
                    <a:cubicBezTo>
                      <a:pt x="9059" y="5841"/>
                      <a:pt x="8375" y="5768"/>
                      <a:pt x="7675" y="5768"/>
                    </a:cubicBezTo>
                    <a:cubicBezTo>
                      <a:pt x="5144" y="5768"/>
                      <a:pt x="2394" y="6720"/>
                      <a:pt x="627" y="10116"/>
                    </a:cubicBezTo>
                    <a:cubicBezTo>
                      <a:pt x="2532" y="3975"/>
                      <a:pt x="8046" y="767"/>
                      <a:pt x="12933" y="316"/>
                    </a:cubicBezTo>
                    <a:cubicBezTo>
                      <a:pt x="13375" y="273"/>
                      <a:pt x="13811" y="252"/>
                      <a:pt x="14240" y="252"/>
                    </a:cubicBezTo>
                    <a:cubicBezTo>
                      <a:pt x="18842" y="252"/>
                      <a:pt x="22615" y="2678"/>
                      <a:pt x="24311" y="6782"/>
                    </a:cubicBezTo>
                    <a:lnTo>
                      <a:pt x="24437" y="7158"/>
                    </a:lnTo>
                    <a:lnTo>
                      <a:pt x="24537" y="6782"/>
                    </a:lnTo>
                    <a:cubicBezTo>
                      <a:pt x="25358" y="3427"/>
                      <a:pt x="27202" y="1536"/>
                      <a:pt x="29599" y="1536"/>
                    </a:cubicBezTo>
                    <a:cubicBezTo>
                      <a:pt x="29690" y="1536"/>
                      <a:pt x="29782" y="1539"/>
                      <a:pt x="29875" y="1544"/>
                    </a:cubicBezTo>
                    <a:cubicBezTo>
                      <a:pt x="32557" y="1695"/>
                      <a:pt x="34963" y="4176"/>
                      <a:pt x="35314" y="7158"/>
                    </a:cubicBezTo>
                    <a:lnTo>
                      <a:pt x="35565" y="7133"/>
                    </a:lnTo>
                    <a:cubicBezTo>
                      <a:pt x="35189" y="4025"/>
                      <a:pt x="32707" y="1444"/>
                      <a:pt x="29875" y="1294"/>
                    </a:cubicBezTo>
                    <a:cubicBezTo>
                      <a:pt x="29781" y="1288"/>
                      <a:pt x="29688" y="1285"/>
                      <a:pt x="29595" y="1285"/>
                    </a:cubicBezTo>
                    <a:cubicBezTo>
                      <a:pt x="27194" y="1285"/>
                      <a:pt x="25279" y="3147"/>
                      <a:pt x="24387" y="6356"/>
                    </a:cubicBezTo>
                    <a:cubicBezTo>
                      <a:pt x="22603" y="2354"/>
                      <a:pt x="18815" y="0"/>
                      <a:pt x="14242" y="0"/>
                    </a:cubicBez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6380;p49">
                <a:extLst>
                  <a:ext uri="{FF2B5EF4-FFF2-40B4-BE49-F238E27FC236}">
                    <a16:creationId xmlns:a16="http://schemas.microsoft.com/office/drawing/2014/main" id="{53B8E2D3-B9A3-4EB0-BBBB-2567D24256D7}"/>
                  </a:ext>
                </a:extLst>
              </p:cNvPr>
              <p:cNvSpPr/>
              <p:nvPr/>
            </p:nvSpPr>
            <p:spPr>
              <a:xfrm>
                <a:off x="4209425" y="2116575"/>
                <a:ext cx="85250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387" extrusionOk="0">
                    <a:moveTo>
                      <a:pt x="3409" y="1705"/>
                    </a:moveTo>
                    <a:cubicBezTo>
                      <a:pt x="3409" y="752"/>
                      <a:pt x="2657" y="0"/>
                      <a:pt x="1705" y="0"/>
                    </a:cubicBezTo>
                    <a:cubicBezTo>
                      <a:pt x="752" y="0"/>
                      <a:pt x="1" y="752"/>
                      <a:pt x="1" y="1705"/>
                    </a:cubicBezTo>
                    <a:cubicBezTo>
                      <a:pt x="1" y="2131"/>
                      <a:pt x="151" y="2507"/>
                      <a:pt x="402" y="2807"/>
                    </a:cubicBezTo>
                    <a:lnTo>
                      <a:pt x="402" y="2807"/>
                    </a:lnTo>
                    <a:lnTo>
                      <a:pt x="1705" y="4386"/>
                    </a:lnTo>
                    <a:lnTo>
                      <a:pt x="3008" y="2807"/>
                    </a:lnTo>
                    <a:lnTo>
                      <a:pt x="3008" y="2807"/>
                    </a:lnTo>
                    <a:cubicBezTo>
                      <a:pt x="3259" y="2507"/>
                      <a:pt x="3409" y="2131"/>
                      <a:pt x="3409" y="1705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6381;p49">
                <a:extLst>
                  <a:ext uri="{FF2B5EF4-FFF2-40B4-BE49-F238E27FC236}">
                    <a16:creationId xmlns:a16="http://schemas.microsoft.com/office/drawing/2014/main" id="{DDB50A07-81D3-487C-8EB6-903036AC724D}"/>
                  </a:ext>
                </a:extLst>
              </p:cNvPr>
              <p:cNvSpPr/>
              <p:nvPr/>
            </p:nvSpPr>
            <p:spPr>
              <a:xfrm>
                <a:off x="4229475" y="2136625"/>
                <a:ext cx="4515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1806" h="1805" extrusionOk="0">
                    <a:moveTo>
                      <a:pt x="1805" y="903"/>
                    </a:moveTo>
                    <a:cubicBezTo>
                      <a:pt x="1805" y="1404"/>
                      <a:pt x="1404" y="1805"/>
                      <a:pt x="903" y="1805"/>
                    </a:cubicBezTo>
                    <a:cubicBezTo>
                      <a:pt x="402" y="1805"/>
                      <a:pt x="1" y="1404"/>
                      <a:pt x="1" y="903"/>
                    </a:cubicBezTo>
                    <a:cubicBezTo>
                      <a:pt x="1" y="401"/>
                      <a:pt x="402" y="0"/>
                      <a:pt x="903" y="0"/>
                    </a:cubicBezTo>
                    <a:cubicBezTo>
                      <a:pt x="1404" y="0"/>
                      <a:pt x="1805" y="401"/>
                      <a:pt x="1805" y="903"/>
                    </a:cubicBezTo>
                    <a:close/>
                  </a:path>
                </a:pathLst>
              </a:custGeom>
              <a:solidFill>
                <a:srgbClr val="D1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6382;p49">
                <a:extLst>
                  <a:ext uri="{FF2B5EF4-FFF2-40B4-BE49-F238E27FC236}">
                    <a16:creationId xmlns:a16="http://schemas.microsoft.com/office/drawing/2014/main" id="{652EEA5A-1C20-4CC2-87BF-629282B3BE84}"/>
                  </a:ext>
                </a:extLst>
              </p:cNvPr>
              <p:cNvSpPr/>
              <p:nvPr/>
            </p:nvSpPr>
            <p:spPr>
              <a:xfrm>
                <a:off x="4864825" y="2397275"/>
                <a:ext cx="85850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3434" h="4387" extrusionOk="0">
                    <a:moveTo>
                      <a:pt x="3434" y="1705"/>
                    </a:moveTo>
                    <a:cubicBezTo>
                      <a:pt x="3434" y="752"/>
                      <a:pt x="2657" y="0"/>
                      <a:pt x="1704" y="0"/>
                    </a:cubicBezTo>
                    <a:cubicBezTo>
                      <a:pt x="777" y="0"/>
                      <a:pt x="0" y="752"/>
                      <a:pt x="0" y="1705"/>
                    </a:cubicBezTo>
                    <a:cubicBezTo>
                      <a:pt x="0" y="2131"/>
                      <a:pt x="151" y="2507"/>
                      <a:pt x="401" y="2807"/>
                    </a:cubicBezTo>
                    <a:lnTo>
                      <a:pt x="401" y="2807"/>
                    </a:lnTo>
                    <a:lnTo>
                      <a:pt x="1704" y="4386"/>
                    </a:lnTo>
                    <a:lnTo>
                      <a:pt x="3033" y="2807"/>
                    </a:lnTo>
                    <a:lnTo>
                      <a:pt x="3033" y="2807"/>
                    </a:lnTo>
                    <a:cubicBezTo>
                      <a:pt x="3283" y="2507"/>
                      <a:pt x="3434" y="2131"/>
                      <a:pt x="3434" y="1705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6383;p49">
                <a:extLst>
                  <a:ext uri="{FF2B5EF4-FFF2-40B4-BE49-F238E27FC236}">
                    <a16:creationId xmlns:a16="http://schemas.microsoft.com/office/drawing/2014/main" id="{4E2C2F3A-C37B-4A87-8CC8-0184E3BF589F}"/>
                  </a:ext>
                </a:extLst>
              </p:cNvPr>
              <p:cNvSpPr/>
              <p:nvPr/>
            </p:nvSpPr>
            <p:spPr>
              <a:xfrm>
                <a:off x="4884875" y="2417325"/>
                <a:ext cx="45125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805" extrusionOk="0">
                    <a:moveTo>
                      <a:pt x="1805" y="903"/>
                    </a:moveTo>
                    <a:cubicBezTo>
                      <a:pt x="1805" y="1404"/>
                      <a:pt x="1404" y="1805"/>
                      <a:pt x="902" y="1805"/>
                    </a:cubicBezTo>
                    <a:cubicBezTo>
                      <a:pt x="401" y="1805"/>
                      <a:pt x="0" y="1404"/>
                      <a:pt x="0" y="903"/>
                    </a:cubicBezTo>
                    <a:cubicBezTo>
                      <a:pt x="0" y="401"/>
                      <a:pt x="401" y="0"/>
                      <a:pt x="902" y="0"/>
                    </a:cubicBezTo>
                    <a:cubicBezTo>
                      <a:pt x="1404" y="0"/>
                      <a:pt x="1805" y="401"/>
                      <a:pt x="1805" y="903"/>
                    </a:cubicBezTo>
                    <a:close/>
                  </a:path>
                </a:pathLst>
              </a:custGeom>
              <a:solidFill>
                <a:srgbClr val="D1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6384;p49">
                <a:extLst>
                  <a:ext uri="{FF2B5EF4-FFF2-40B4-BE49-F238E27FC236}">
                    <a16:creationId xmlns:a16="http://schemas.microsoft.com/office/drawing/2014/main" id="{62520F8D-98FD-4D76-8A1B-E076C7D6B916}"/>
                  </a:ext>
                </a:extLst>
              </p:cNvPr>
              <p:cNvSpPr/>
              <p:nvPr/>
            </p:nvSpPr>
            <p:spPr>
              <a:xfrm>
                <a:off x="5602925" y="1684225"/>
                <a:ext cx="198650" cy="290775"/>
              </a:xfrm>
              <a:custGeom>
                <a:avLst/>
                <a:gdLst/>
                <a:ahLst/>
                <a:cxnLst/>
                <a:rect l="l" t="t" r="r" b="b"/>
                <a:pathLst>
                  <a:path w="7946" h="11631" extrusionOk="0">
                    <a:moveTo>
                      <a:pt x="7945" y="8121"/>
                    </a:moveTo>
                    <a:cubicBezTo>
                      <a:pt x="7945" y="10628"/>
                      <a:pt x="6166" y="11630"/>
                      <a:pt x="3960" y="10377"/>
                    </a:cubicBezTo>
                    <a:cubicBezTo>
                      <a:pt x="1780" y="9099"/>
                      <a:pt x="0" y="6041"/>
                      <a:pt x="0" y="3535"/>
                    </a:cubicBezTo>
                    <a:cubicBezTo>
                      <a:pt x="0" y="1029"/>
                      <a:pt x="1780" y="1"/>
                      <a:pt x="3960" y="1279"/>
                    </a:cubicBezTo>
                    <a:cubicBezTo>
                      <a:pt x="6166" y="2532"/>
                      <a:pt x="7945" y="5590"/>
                      <a:pt x="7945" y="812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6385;p49">
                <a:extLst>
                  <a:ext uri="{FF2B5EF4-FFF2-40B4-BE49-F238E27FC236}">
                    <a16:creationId xmlns:a16="http://schemas.microsoft.com/office/drawing/2014/main" id="{04F71A69-5D51-4E1E-903A-F8A2781BEB2A}"/>
                  </a:ext>
                </a:extLst>
              </p:cNvPr>
              <p:cNvSpPr/>
              <p:nvPr/>
            </p:nvSpPr>
            <p:spPr>
              <a:xfrm>
                <a:off x="5624225" y="1715575"/>
                <a:ext cx="156025" cy="228075"/>
              </a:xfrm>
              <a:custGeom>
                <a:avLst/>
                <a:gdLst/>
                <a:ahLst/>
                <a:cxnLst/>
                <a:rect l="l" t="t" r="r" b="b"/>
                <a:pathLst>
                  <a:path w="6241" h="9123" extrusionOk="0">
                    <a:moveTo>
                      <a:pt x="6241" y="6366"/>
                    </a:moveTo>
                    <a:cubicBezTo>
                      <a:pt x="6241" y="8346"/>
                      <a:pt x="4837" y="9123"/>
                      <a:pt x="3108" y="8145"/>
                    </a:cubicBezTo>
                    <a:cubicBezTo>
                      <a:pt x="1404" y="7143"/>
                      <a:pt x="0" y="4737"/>
                      <a:pt x="0" y="2757"/>
                    </a:cubicBezTo>
                    <a:cubicBezTo>
                      <a:pt x="0" y="802"/>
                      <a:pt x="1404" y="0"/>
                      <a:pt x="3108" y="1003"/>
                    </a:cubicBezTo>
                    <a:cubicBezTo>
                      <a:pt x="4837" y="1980"/>
                      <a:pt x="6241" y="4386"/>
                      <a:pt x="6241" y="6366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6386;p49">
                <a:extLst>
                  <a:ext uri="{FF2B5EF4-FFF2-40B4-BE49-F238E27FC236}">
                    <a16:creationId xmlns:a16="http://schemas.microsoft.com/office/drawing/2014/main" id="{17CF2A32-AC06-4295-8301-7612216A9A43}"/>
                  </a:ext>
                </a:extLst>
              </p:cNvPr>
              <p:cNvSpPr/>
              <p:nvPr/>
            </p:nvSpPr>
            <p:spPr>
              <a:xfrm>
                <a:off x="5255800" y="2744625"/>
                <a:ext cx="484975" cy="724150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8966" extrusionOk="0">
                    <a:moveTo>
                      <a:pt x="1297" y="0"/>
                    </a:moveTo>
                    <a:cubicBezTo>
                      <a:pt x="623" y="0"/>
                      <a:pt x="0" y="526"/>
                      <a:pt x="0" y="1269"/>
                    </a:cubicBezTo>
                    <a:lnTo>
                      <a:pt x="0" y="17234"/>
                    </a:lnTo>
                    <a:cubicBezTo>
                      <a:pt x="0" y="18137"/>
                      <a:pt x="477" y="18989"/>
                      <a:pt x="1279" y="19440"/>
                    </a:cubicBezTo>
                    <a:lnTo>
                      <a:pt x="17469" y="28788"/>
                    </a:lnTo>
                    <a:cubicBezTo>
                      <a:pt x="17676" y="28910"/>
                      <a:pt x="17896" y="28965"/>
                      <a:pt x="18110" y="28965"/>
                    </a:cubicBezTo>
                    <a:cubicBezTo>
                      <a:pt x="18781" y="28965"/>
                      <a:pt x="19399" y="28426"/>
                      <a:pt x="19399" y="27686"/>
                    </a:cubicBezTo>
                    <a:lnTo>
                      <a:pt x="19399" y="11721"/>
                    </a:lnTo>
                    <a:cubicBezTo>
                      <a:pt x="19399" y="10818"/>
                      <a:pt x="18898" y="9991"/>
                      <a:pt x="18121" y="9540"/>
                    </a:cubicBezTo>
                    <a:lnTo>
                      <a:pt x="1930" y="167"/>
                    </a:lnTo>
                    <a:cubicBezTo>
                      <a:pt x="1726" y="53"/>
                      <a:pt x="1509" y="0"/>
                      <a:pt x="12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6387;p49">
                <a:extLst>
                  <a:ext uri="{FF2B5EF4-FFF2-40B4-BE49-F238E27FC236}">
                    <a16:creationId xmlns:a16="http://schemas.microsoft.com/office/drawing/2014/main" id="{D884F10C-BB80-43CD-AB0D-45ABF753B92A}"/>
                  </a:ext>
                </a:extLst>
              </p:cNvPr>
              <p:cNvSpPr/>
              <p:nvPr/>
            </p:nvSpPr>
            <p:spPr>
              <a:xfrm>
                <a:off x="5441900" y="3058300"/>
                <a:ext cx="59525" cy="19552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7821" extrusionOk="0">
                    <a:moveTo>
                      <a:pt x="0" y="1"/>
                    </a:moveTo>
                    <a:lnTo>
                      <a:pt x="0" y="6442"/>
                    </a:lnTo>
                    <a:lnTo>
                      <a:pt x="2381" y="7820"/>
                    </a:lnTo>
                    <a:lnTo>
                      <a:pt x="2381" y="137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6388;p49">
                <a:extLst>
                  <a:ext uri="{FF2B5EF4-FFF2-40B4-BE49-F238E27FC236}">
                    <a16:creationId xmlns:a16="http://schemas.microsoft.com/office/drawing/2014/main" id="{2C9FB2A2-C8A2-41F0-A2C2-C0A2E2B61756}"/>
                  </a:ext>
                </a:extLst>
              </p:cNvPr>
              <p:cNvSpPr/>
              <p:nvPr/>
            </p:nvSpPr>
            <p:spPr>
              <a:xfrm>
                <a:off x="5349150" y="2943650"/>
                <a:ext cx="58925" cy="256275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10251" extrusionOk="0">
                    <a:moveTo>
                      <a:pt x="1" y="0"/>
                    </a:moveTo>
                    <a:lnTo>
                      <a:pt x="1" y="8872"/>
                    </a:lnTo>
                    <a:lnTo>
                      <a:pt x="2357" y="10251"/>
                    </a:lnTo>
                    <a:lnTo>
                      <a:pt x="2357" y="137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6389;p49">
                <a:extLst>
                  <a:ext uri="{FF2B5EF4-FFF2-40B4-BE49-F238E27FC236}">
                    <a16:creationId xmlns:a16="http://schemas.microsoft.com/office/drawing/2014/main" id="{9DE11675-8582-47B9-8EF3-DE7C65B7C3D6}"/>
                  </a:ext>
                </a:extLst>
              </p:cNvPr>
              <p:cNvSpPr/>
              <p:nvPr/>
            </p:nvSpPr>
            <p:spPr>
              <a:xfrm>
                <a:off x="5535250" y="2947400"/>
                <a:ext cx="59550" cy="360300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14412" extrusionOk="0">
                    <a:moveTo>
                      <a:pt x="0" y="1"/>
                    </a:moveTo>
                    <a:lnTo>
                      <a:pt x="0" y="13033"/>
                    </a:lnTo>
                    <a:lnTo>
                      <a:pt x="2381" y="14412"/>
                    </a:lnTo>
                    <a:lnTo>
                      <a:pt x="2381" y="137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62" name="Google Shape;3478;p71">
            <a:extLst>
              <a:ext uri="{FF2B5EF4-FFF2-40B4-BE49-F238E27FC236}">
                <a16:creationId xmlns:a16="http://schemas.microsoft.com/office/drawing/2014/main" id="{0D612B9B-0D30-4F09-8711-6B6A1ABC8526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5400000">
            <a:off x="2824265" y="4415892"/>
            <a:ext cx="1458149" cy="11900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3" name="Google Shape;3472;p71">
            <a:extLst>
              <a:ext uri="{FF2B5EF4-FFF2-40B4-BE49-F238E27FC236}">
                <a16:creationId xmlns:a16="http://schemas.microsoft.com/office/drawing/2014/main" id="{D60A64B8-8EF3-49D8-8B6C-38D8E0D4BA15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5400000">
            <a:off x="8078277" y="2088943"/>
            <a:ext cx="2287099" cy="7206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3475;p71">
            <a:extLst>
              <a:ext uri="{FF2B5EF4-FFF2-40B4-BE49-F238E27FC236}">
                <a16:creationId xmlns:a16="http://schemas.microsoft.com/office/drawing/2014/main" id="{798E55B4-43AB-4116-B3FD-43E662DFFB94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858749" y="1680583"/>
            <a:ext cx="376277" cy="144243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3475;p71">
            <a:extLst>
              <a:ext uri="{FF2B5EF4-FFF2-40B4-BE49-F238E27FC236}">
                <a16:creationId xmlns:a16="http://schemas.microsoft.com/office/drawing/2014/main" id="{19BD0BB1-770B-4DD8-AF1A-4BE797C02CBD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565994" y="3580058"/>
            <a:ext cx="376277" cy="144243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02732803-1795-4100-A385-1B872A352899}"/>
              </a:ext>
            </a:extLst>
          </p:cNvPr>
          <p:cNvGrpSpPr/>
          <p:nvPr/>
        </p:nvGrpSpPr>
        <p:grpSpPr>
          <a:xfrm>
            <a:off x="171905" y="105592"/>
            <a:ext cx="2415621" cy="4782507"/>
            <a:chOff x="171905" y="105592"/>
            <a:chExt cx="2415621" cy="4782507"/>
          </a:xfrm>
        </p:grpSpPr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5F8FA9A6-8D9B-423A-96C0-CFBFBF0ECCC9}"/>
                </a:ext>
              </a:extLst>
            </p:cNvPr>
            <p:cNvGrpSpPr/>
            <p:nvPr/>
          </p:nvGrpSpPr>
          <p:grpSpPr>
            <a:xfrm>
              <a:off x="171905" y="105592"/>
              <a:ext cx="2415621" cy="2546803"/>
              <a:chOff x="0" y="0"/>
              <a:chExt cx="3343275" cy="3164840"/>
            </a:xfrm>
          </p:grpSpPr>
          <p:pic>
            <p:nvPicPr>
              <p:cNvPr id="172" name="Picture 171" descr="Table&#10;&#10;Description automatically generated">
                <a:extLst>
                  <a:ext uri="{FF2B5EF4-FFF2-40B4-BE49-F238E27FC236}">
                    <a16:creationId xmlns:a16="http://schemas.microsoft.com/office/drawing/2014/main" id="{7C536BF8-84BD-4169-8469-51F332815E9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38079" r="1203" b="18750"/>
              <a:stretch/>
            </p:blipFill>
            <p:spPr bwMode="auto">
              <a:xfrm>
                <a:off x="0" y="0"/>
                <a:ext cx="3343275" cy="316484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173" name="Flowchart: Process 172">
                <a:extLst>
                  <a:ext uri="{FF2B5EF4-FFF2-40B4-BE49-F238E27FC236}">
                    <a16:creationId xmlns:a16="http://schemas.microsoft.com/office/drawing/2014/main" id="{29367E61-3F84-4FD1-89B0-51E32D8CC5A0}"/>
                  </a:ext>
                </a:extLst>
              </p:cNvPr>
              <p:cNvSpPr/>
              <p:nvPr/>
            </p:nvSpPr>
            <p:spPr>
              <a:xfrm>
                <a:off x="308610" y="666750"/>
                <a:ext cx="2714625" cy="205740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24028900-91E8-45FC-8AF7-58DBFB569B4A}"/>
                </a:ext>
              </a:extLst>
            </p:cNvPr>
            <p:cNvGrpSpPr/>
            <p:nvPr/>
          </p:nvGrpSpPr>
          <p:grpSpPr>
            <a:xfrm>
              <a:off x="377271" y="2305912"/>
              <a:ext cx="1888250" cy="2582187"/>
              <a:chOff x="0" y="0"/>
              <a:chExt cx="2881630" cy="4162425"/>
            </a:xfrm>
          </p:grpSpPr>
          <p:pic>
            <p:nvPicPr>
              <p:cNvPr id="167" name="Picture 166" descr="Graphical user interface, website&#10;&#10;Description automatically generated">
                <a:extLst>
                  <a:ext uri="{FF2B5EF4-FFF2-40B4-BE49-F238E27FC236}">
                    <a16:creationId xmlns:a16="http://schemas.microsoft.com/office/drawing/2014/main" id="{CB3C0471-DC65-494B-9E2C-F323D005E99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283" b="29051"/>
              <a:stretch/>
            </p:blipFill>
            <p:spPr bwMode="auto">
              <a:xfrm>
                <a:off x="0" y="0"/>
                <a:ext cx="2881630" cy="4162425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168" name="Flowchart: Process 167">
                <a:extLst>
                  <a:ext uri="{FF2B5EF4-FFF2-40B4-BE49-F238E27FC236}">
                    <a16:creationId xmlns:a16="http://schemas.microsoft.com/office/drawing/2014/main" id="{975659ED-87F6-4E14-A2E7-FDBCCE45359E}"/>
                  </a:ext>
                </a:extLst>
              </p:cNvPr>
              <p:cNvSpPr/>
              <p:nvPr/>
            </p:nvSpPr>
            <p:spPr>
              <a:xfrm>
                <a:off x="47625" y="1600200"/>
                <a:ext cx="933450" cy="36195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6DBC858D-D2C4-40DB-8B73-3F6B94E2F2DD}"/>
              </a:ext>
            </a:extLst>
          </p:cNvPr>
          <p:cNvGrpSpPr/>
          <p:nvPr/>
        </p:nvGrpSpPr>
        <p:grpSpPr>
          <a:xfrm>
            <a:off x="731821" y="684438"/>
            <a:ext cx="2350771" cy="3116140"/>
            <a:chOff x="0" y="0"/>
            <a:chExt cx="1971675" cy="2553470"/>
          </a:xfrm>
        </p:grpSpPr>
        <p:pic>
          <p:nvPicPr>
            <p:cNvPr id="175" name="Picture 174" descr="Graphical user interface, text&#10;&#10;Description automatically generated">
              <a:extLst>
                <a:ext uri="{FF2B5EF4-FFF2-40B4-BE49-F238E27FC236}">
                  <a16:creationId xmlns:a16="http://schemas.microsoft.com/office/drawing/2014/main" id="{19CD7AEF-CC8D-42B0-AAB9-D0CD360B7EC1}"/>
                </a:ext>
              </a:extLst>
            </p:cNvPr>
            <p:cNvPicPr/>
            <p:nvPr/>
          </p:nvPicPr>
          <p:blipFill rotWithShape="1">
            <a:blip r:embed="rId13"/>
            <a:srcRect t="5609" r="-450" b="40168"/>
            <a:stretch/>
          </p:blipFill>
          <p:spPr bwMode="auto">
            <a:xfrm>
              <a:off x="0" y="0"/>
              <a:ext cx="1971675" cy="255347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C89BBE23-2148-4F4F-91EE-6738A881C739}"/>
                </a:ext>
              </a:extLst>
            </p:cNvPr>
            <p:cNvSpPr/>
            <p:nvPr/>
          </p:nvSpPr>
          <p:spPr>
            <a:xfrm>
              <a:off x="47625" y="438150"/>
              <a:ext cx="1849120" cy="1304925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3" name="Google Shape;2443;p52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1403290" y="1835393"/>
            <a:ext cx="1117234" cy="9397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44" name="Google Shape;2444;p52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>
            <a:off x="3789942" y="1375698"/>
            <a:ext cx="1117248" cy="9397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45" name="Google Shape;2445;p52"/>
          <p:cNvPicPr preferRelativeResize="0"/>
          <p:nvPr/>
        </p:nvPicPr>
        <p:blipFill>
          <a:blip r:embed="rId5">
            <a:alphaModFix amt="71000"/>
          </a:blip>
          <a:stretch>
            <a:fillRect/>
          </a:stretch>
        </p:blipFill>
        <p:spPr>
          <a:xfrm>
            <a:off x="6158171" y="1937312"/>
            <a:ext cx="1117248" cy="9397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46" name="Google Shape;2446;p52"/>
          <p:cNvGrpSpPr/>
          <p:nvPr/>
        </p:nvGrpSpPr>
        <p:grpSpPr>
          <a:xfrm>
            <a:off x="6427413" y="2168635"/>
            <a:ext cx="578763" cy="572682"/>
            <a:chOff x="5221275" y="1231600"/>
            <a:chExt cx="433725" cy="429200"/>
          </a:xfrm>
        </p:grpSpPr>
        <p:sp>
          <p:nvSpPr>
            <p:cNvPr id="2447" name="Google Shape;2447;p52"/>
            <p:cNvSpPr/>
            <p:nvPr/>
          </p:nvSpPr>
          <p:spPr>
            <a:xfrm>
              <a:off x="5344650" y="1329650"/>
              <a:ext cx="235875" cy="331150"/>
            </a:xfrm>
            <a:custGeom>
              <a:avLst/>
              <a:gdLst/>
              <a:ahLst/>
              <a:cxnLst/>
              <a:rect l="l" t="t" r="r" b="b"/>
              <a:pathLst>
                <a:path w="9435" h="13246" extrusionOk="0">
                  <a:moveTo>
                    <a:pt x="3808" y="1"/>
                  </a:moveTo>
                  <a:cubicBezTo>
                    <a:pt x="3555" y="1"/>
                    <a:pt x="3296" y="95"/>
                    <a:pt x="3085" y="306"/>
                  </a:cubicBezTo>
                  <a:cubicBezTo>
                    <a:pt x="2905" y="486"/>
                    <a:pt x="2784" y="742"/>
                    <a:pt x="2799" y="1013"/>
                  </a:cubicBezTo>
                  <a:lnTo>
                    <a:pt x="2799" y="1540"/>
                  </a:lnTo>
                  <a:cubicBezTo>
                    <a:pt x="2777" y="1720"/>
                    <a:pt x="2909" y="1810"/>
                    <a:pt x="3042" y="1810"/>
                  </a:cubicBezTo>
                  <a:cubicBezTo>
                    <a:pt x="3176" y="1810"/>
                    <a:pt x="3311" y="1720"/>
                    <a:pt x="3296" y="1540"/>
                  </a:cubicBezTo>
                  <a:lnTo>
                    <a:pt x="3296" y="1013"/>
                  </a:lnTo>
                  <a:cubicBezTo>
                    <a:pt x="3296" y="674"/>
                    <a:pt x="3552" y="505"/>
                    <a:pt x="3807" y="505"/>
                  </a:cubicBezTo>
                  <a:cubicBezTo>
                    <a:pt x="4063" y="505"/>
                    <a:pt x="4319" y="674"/>
                    <a:pt x="4319" y="1013"/>
                  </a:cubicBezTo>
                  <a:lnTo>
                    <a:pt x="4319" y="5572"/>
                  </a:lnTo>
                  <a:cubicBezTo>
                    <a:pt x="4334" y="5722"/>
                    <a:pt x="4454" y="5798"/>
                    <a:pt x="4575" y="5798"/>
                  </a:cubicBezTo>
                  <a:cubicBezTo>
                    <a:pt x="4695" y="5798"/>
                    <a:pt x="4816" y="5722"/>
                    <a:pt x="4831" y="5572"/>
                  </a:cubicBezTo>
                  <a:lnTo>
                    <a:pt x="4831" y="4895"/>
                  </a:lnTo>
                  <a:cubicBezTo>
                    <a:pt x="4808" y="4534"/>
                    <a:pt x="5071" y="4353"/>
                    <a:pt x="5335" y="4353"/>
                  </a:cubicBezTo>
                  <a:cubicBezTo>
                    <a:pt x="5598" y="4353"/>
                    <a:pt x="5861" y="4534"/>
                    <a:pt x="5839" y="4895"/>
                  </a:cubicBezTo>
                  <a:lnTo>
                    <a:pt x="5839" y="5572"/>
                  </a:lnTo>
                  <a:cubicBezTo>
                    <a:pt x="5854" y="5722"/>
                    <a:pt x="5970" y="5798"/>
                    <a:pt x="6087" y="5798"/>
                  </a:cubicBezTo>
                  <a:cubicBezTo>
                    <a:pt x="6204" y="5798"/>
                    <a:pt x="6320" y="5722"/>
                    <a:pt x="6335" y="5572"/>
                  </a:cubicBezTo>
                  <a:lnTo>
                    <a:pt x="6335" y="4895"/>
                  </a:lnTo>
                  <a:cubicBezTo>
                    <a:pt x="6313" y="4534"/>
                    <a:pt x="6576" y="4353"/>
                    <a:pt x="6839" y="4353"/>
                  </a:cubicBezTo>
                  <a:cubicBezTo>
                    <a:pt x="7103" y="4353"/>
                    <a:pt x="7366" y="4534"/>
                    <a:pt x="7343" y="4895"/>
                  </a:cubicBezTo>
                  <a:lnTo>
                    <a:pt x="7343" y="5572"/>
                  </a:lnTo>
                  <a:cubicBezTo>
                    <a:pt x="7358" y="5722"/>
                    <a:pt x="7479" y="5798"/>
                    <a:pt x="7599" y="5798"/>
                  </a:cubicBezTo>
                  <a:cubicBezTo>
                    <a:pt x="7719" y="5798"/>
                    <a:pt x="7840" y="5722"/>
                    <a:pt x="7855" y="5572"/>
                  </a:cubicBezTo>
                  <a:lnTo>
                    <a:pt x="7855" y="5196"/>
                  </a:lnTo>
                  <a:cubicBezTo>
                    <a:pt x="7832" y="4835"/>
                    <a:pt x="8096" y="4654"/>
                    <a:pt x="8359" y="4654"/>
                  </a:cubicBezTo>
                  <a:cubicBezTo>
                    <a:pt x="8622" y="4654"/>
                    <a:pt x="8885" y="4835"/>
                    <a:pt x="8863" y="5196"/>
                  </a:cubicBezTo>
                  <a:lnTo>
                    <a:pt x="8863" y="9108"/>
                  </a:lnTo>
                  <a:cubicBezTo>
                    <a:pt x="8863" y="9228"/>
                    <a:pt x="8833" y="9333"/>
                    <a:pt x="8773" y="9439"/>
                  </a:cubicBezTo>
                  <a:cubicBezTo>
                    <a:pt x="8743" y="9499"/>
                    <a:pt x="8712" y="9574"/>
                    <a:pt x="8682" y="9634"/>
                  </a:cubicBezTo>
                  <a:cubicBezTo>
                    <a:pt x="8577" y="9845"/>
                    <a:pt x="8487" y="10056"/>
                    <a:pt x="8412" y="10281"/>
                  </a:cubicBezTo>
                  <a:cubicBezTo>
                    <a:pt x="8336" y="10507"/>
                    <a:pt x="8291" y="10748"/>
                    <a:pt x="8261" y="10988"/>
                  </a:cubicBezTo>
                  <a:lnTo>
                    <a:pt x="7268" y="10988"/>
                  </a:lnTo>
                  <a:cubicBezTo>
                    <a:pt x="6937" y="10988"/>
                    <a:pt x="6937" y="11485"/>
                    <a:pt x="7268" y="11485"/>
                  </a:cubicBezTo>
                  <a:lnTo>
                    <a:pt x="8938" y="11485"/>
                  </a:lnTo>
                  <a:lnTo>
                    <a:pt x="8938" y="12734"/>
                  </a:lnTo>
                  <a:lnTo>
                    <a:pt x="2529" y="12734"/>
                  </a:lnTo>
                  <a:lnTo>
                    <a:pt x="2529" y="11500"/>
                  </a:lnTo>
                  <a:lnTo>
                    <a:pt x="6170" y="11500"/>
                  </a:lnTo>
                  <a:cubicBezTo>
                    <a:pt x="6516" y="11500"/>
                    <a:pt x="6516" y="10988"/>
                    <a:pt x="6170" y="10988"/>
                  </a:cubicBezTo>
                  <a:lnTo>
                    <a:pt x="3191" y="10988"/>
                  </a:lnTo>
                  <a:cubicBezTo>
                    <a:pt x="3025" y="10296"/>
                    <a:pt x="2649" y="9664"/>
                    <a:pt x="2122" y="9183"/>
                  </a:cubicBezTo>
                  <a:cubicBezTo>
                    <a:pt x="2047" y="9108"/>
                    <a:pt x="2002" y="9032"/>
                    <a:pt x="1957" y="8942"/>
                  </a:cubicBezTo>
                  <a:cubicBezTo>
                    <a:pt x="1355" y="7407"/>
                    <a:pt x="843" y="5993"/>
                    <a:pt x="558" y="4985"/>
                  </a:cubicBezTo>
                  <a:cubicBezTo>
                    <a:pt x="506" y="4793"/>
                    <a:pt x="662" y="4623"/>
                    <a:pt x="840" y="4623"/>
                  </a:cubicBezTo>
                  <a:cubicBezTo>
                    <a:pt x="871" y="4623"/>
                    <a:pt x="902" y="4628"/>
                    <a:pt x="934" y="4639"/>
                  </a:cubicBezTo>
                  <a:cubicBezTo>
                    <a:pt x="1460" y="4835"/>
                    <a:pt x="2032" y="5406"/>
                    <a:pt x="2574" y="6294"/>
                  </a:cubicBezTo>
                  <a:cubicBezTo>
                    <a:pt x="2651" y="6430"/>
                    <a:pt x="2779" y="6492"/>
                    <a:pt x="2906" y="6492"/>
                  </a:cubicBezTo>
                  <a:cubicBezTo>
                    <a:pt x="3102" y="6492"/>
                    <a:pt x="3296" y="6345"/>
                    <a:pt x="3296" y="6099"/>
                  </a:cubicBezTo>
                  <a:lnTo>
                    <a:pt x="3296" y="2638"/>
                  </a:lnTo>
                  <a:cubicBezTo>
                    <a:pt x="3311" y="2457"/>
                    <a:pt x="3179" y="2367"/>
                    <a:pt x="3048" y="2367"/>
                  </a:cubicBezTo>
                  <a:cubicBezTo>
                    <a:pt x="2916" y="2367"/>
                    <a:pt x="2784" y="2457"/>
                    <a:pt x="2799" y="2638"/>
                  </a:cubicBezTo>
                  <a:lnTo>
                    <a:pt x="2799" y="5707"/>
                  </a:lnTo>
                  <a:cubicBezTo>
                    <a:pt x="2243" y="4895"/>
                    <a:pt x="1686" y="4383"/>
                    <a:pt x="1114" y="4173"/>
                  </a:cubicBezTo>
                  <a:cubicBezTo>
                    <a:pt x="1025" y="4138"/>
                    <a:pt x="932" y="4121"/>
                    <a:pt x="838" y="4121"/>
                  </a:cubicBezTo>
                  <a:cubicBezTo>
                    <a:pt x="646" y="4121"/>
                    <a:pt x="453" y="4192"/>
                    <a:pt x="302" y="4323"/>
                  </a:cubicBezTo>
                  <a:cubicBezTo>
                    <a:pt x="91" y="4519"/>
                    <a:pt x="1" y="4835"/>
                    <a:pt x="76" y="5121"/>
                  </a:cubicBezTo>
                  <a:cubicBezTo>
                    <a:pt x="377" y="6144"/>
                    <a:pt x="874" y="7573"/>
                    <a:pt x="1505" y="9138"/>
                  </a:cubicBezTo>
                  <a:cubicBezTo>
                    <a:pt x="1566" y="9288"/>
                    <a:pt x="1656" y="9424"/>
                    <a:pt x="1776" y="9544"/>
                  </a:cubicBezTo>
                  <a:cubicBezTo>
                    <a:pt x="2198" y="9935"/>
                    <a:pt x="2514" y="10432"/>
                    <a:pt x="2664" y="10988"/>
                  </a:cubicBezTo>
                  <a:lnTo>
                    <a:pt x="2273" y="10988"/>
                  </a:lnTo>
                  <a:cubicBezTo>
                    <a:pt x="2137" y="10988"/>
                    <a:pt x="2017" y="11109"/>
                    <a:pt x="2017" y="11244"/>
                  </a:cubicBezTo>
                  <a:lnTo>
                    <a:pt x="2017" y="12989"/>
                  </a:lnTo>
                  <a:cubicBezTo>
                    <a:pt x="2017" y="13125"/>
                    <a:pt x="2137" y="13245"/>
                    <a:pt x="2273" y="13245"/>
                  </a:cubicBezTo>
                  <a:lnTo>
                    <a:pt x="9179" y="13245"/>
                  </a:lnTo>
                  <a:cubicBezTo>
                    <a:pt x="9329" y="13245"/>
                    <a:pt x="9435" y="13125"/>
                    <a:pt x="9435" y="12989"/>
                  </a:cubicBezTo>
                  <a:lnTo>
                    <a:pt x="9435" y="11244"/>
                  </a:lnTo>
                  <a:cubicBezTo>
                    <a:pt x="9435" y="11109"/>
                    <a:pt x="9329" y="10988"/>
                    <a:pt x="9179" y="10988"/>
                  </a:cubicBezTo>
                  <a:lnTo>
                    <a:pt x="8773" y="10988"/>
                  </a:lnTo>
                  <a:cubicBezTo>
                    <a:pt x="8788" y="10793"/>
                    <a:pt x="8833" y="10612"/>
                    <a:pt x="8893" y="10432"/>
                  </a:cubicBezTo>
                  <a:cubicBezTo>
                    <a:pt x="8953" y="10221"/>
                    <a:pt x="9028" y="10041"/>
                    <a:pt x="9134" y="9845"/>
                  </a:cubicBezTo>
                  <a:cubicBezTo>
                    <a:pt x="9149" y="9785"/>
                    <a:pt x="9179" y="9725"/>
                    <a:pt x="9224" y="9679"/>
                  </a:cubicBezTo>
                  <a:cubicBezTo>
                    <a:pt x="9314" y="9499"/>
                    <a:pt x="9359" y="9303"/>
                    <a:pt x="9359" y="9108"/>
                  </a:cubicBezTo>
                  <a:lnTo>
                    <a:pt x="9359" y="5196"/>
                  </a:lnTo>
                  <a:cubicBezTo>
                    <a:pt x="9359" y="4639"/>
                    <a:pt x="8908" y="4188"/>
                    <a:pt x="8351" y="4188"/>
                  </a:cubicBezTo>
                  <a:cubicBezTo>
                    <a:pt x="8126" y="4188"/>
                    <a:pt x="7900" y="4263"/>
                    <a:pt x="7734" y="4413"/>
                  </a:cubicBezTo>
                  <a:cubicBezTo>
                    <a:pt x="7542" y="4063"/>
                    <a:pt x="7190" y="3876"/>
                    <a:pt x="6839" y="3876"/>
                  </a:cubicBezTo>
                  <a:cubicBezTo>
                    <a:pt x="6587" y="3876"/>
                    <a:pt x="6334" y="3972"/>
                    <a:pt x="6140" y="4173"/>
                  </a:cubicBezTo>
                  <a:cubicBezTo>
                    <a:pt x="6110" y="4188"/>
                    <a:pt x="6110" y="4203"/>
                    <a:pt x="6094" y="4218"/>
                  </a:cubicBezTo>
                  <a:cubicBezTo>
                    <a:pt x="5900" y="3996"/>
                    <a:pt x="5621" y="3876"/>
                    <a:pt x="5340" y="3876"/>
                  </a:cubicBezTo>
                  <a:cubicBezTo>
                    <a:pt x="5164" y="3876"/>
                    <a:pt x="4987" y="3924"/>
                    <a:pt x="4831" y="4022"/>
                  </a:cubicBezTo>
                  <a:lnTo>
                    <a:pt x="4831" y="1013"/>
                  </a:lnTo>
                  <a:cubicBezTo>
                    <a:pt x="4831" y="404"/>
                    <a:pt x="4331" y="1"/>
                    <a:pt x="38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2"/>
            <p:cNvSpPr/>
            <p:nvPr/>
          </p:nvSpPr>
          <p:spPr>
            <a:xfrm>
              <a:off x="5392425" y="1231600"/>
              <a:ext cx="93700" cy="83925"/>
            </a:xfrm>
            <a:custGeom>
              <a:avLst/>
              <a:gdLst/>
              <a:ahLst/>
              <a:cxnLst/>
              <a:rect l="l" t="t" r="r" b="b"/>
              <a:pathLst>
                <a:path w="3748" h="3357" extrusionOk="0">
                  <a:moveTo>
                    <a:pt x="1851" y="542"/>
                  </a:moveTo>
                  <a:lnTo>
                    <a:pt x="2107" y="1068"/>
                  </a:lnTo>
                  <a:cubicBezTo>
                    <a:pt x="2182" y="1204"/>
                    <a:pt x="2318" y="1309"/>
                    <a:pt x="2468" y="1324"/>
                  </a:cubicBezTo>
                  <a:lnTo>
                    <a:pt x="3055" y="1414"/>
                  </a:lnTo>
                  <a:lnTo>
                    <a:pt x="2634" y="1821"/>
                  </a:lnTo>
                  <a:cubicBezTo>
                    <a:pt x="2528" y="1926"/>
                    <a:pt x="2468" y="2091"/>
                    <a:pt x="2498" y="2242"/>
                  </a:cubicBezTo>
                  <a:lnTo>
                    <a:pt x="2589" y="2829"/>
                  </a:lnTo>
                  <a:lnTo>
                    <a:pt x="2062" y="2543"/>
                  </a:lnTo>
                  <a:cubicBezTo>
                    <a:pt x="1994" y="2505"/>
                    <a:pt x="1919" y="2486"/>
                    <a:pt x="1844" y="2486"/>
                  </a:cubicBezTo>
                  <a:cubicBezTo>
                    <a:pt x="1769" y="2486"/>
                    <a:pt x="1693" y="2505"/>
                    <a:pt x="1626" y="2543"/>
                  </a:cubicBezTo>
                  <a:lnTo>
                    <a:pt x="1099" y="2829"/>
                  </a:lnTo>
                  <a:lnTo>
                    <a:pt x="1204" y="2242"/>
                  </a:lnTo>
                  <a:cubicBezTo>
                    <a:pt x="1234" y="2076"/>
                    <a:pt x="1174" y="1926"/>
                    <a:pt x="1069" y="1821"/>
                  </a:cubicBezTo>
                  <a:lnTo>
                    <a:pt x="648" y="1399"/>
                  </a:lnTo>
                  <a:lnTo>
                    <a:pt x="1234" y="1324"/>
                  </a:lnTo>
                  <a:cubicBezTo>
                    <a:pt x="1385" y="1309"/>
                    <a:pt x="1520" y="1204"/>
                    <a:pt x="1596" y="1068"/>
                  </a:cubicBezTo>
                  <a:lnTo>
                    <a:pt x="1851" y="542"/>
                  </a:lnTo>
                  <a:close/>
                  <a:moveTo>
                    <a:pt x="1868" y="0"/>
                  </a:moveTo>
                  <a:cubicBezTo>
                    <a:pt x="1697" y="0"/>
                    <a:pt x="1528" y="90"/>
                    <a:pt x="1445" y="271"/>
                  </a:cubicBezTo>
                  <a:lnTo>
                    <a:pt x="1159" y="828"/>
                  </a:lnTo>
                  <a:lnTo>
                    <a:pt x="542" y="918"/>
                  </a:lnTo>
                  <a:cubicBezTo>
                    <a:pt x="151" y="978"/>
                    <a:pt x="1" y="1459"/>
                    <a:pt x="272" y="1745"/>
                  </a:cubicBezTo>
                  <a:lnTo>
                    <a:pt x="708" y="2182"/>
                  </a:lnTo>
                  <a:lnTo>
                    <a:pt x="603" y="2799"/>
                  </a:lnTo>
                  <a:cubicBezTo>
                    <a:pt x="542" y="3084"/>
                    <a:pt x="768" y="3355"/>
                    <a:pt x="1069" y="3355"/>
                  </a:cubicBezTo>
                  <a:cubicBezTo>
                    <a:pt x="1144" y="3355"/>
                    <a:pt x="1219" y="3340"/>
                    <a:pt x="1295" y="3295"/>
                  </a:cubicBezTo>
                  <a:lnTo>
                    <a:pt x="1866" y="3009"/>
                  </a:lnTo>
                  <a:lnTo>
                    <a:pt x="2423" y="3295"/>
                  </a:lnTo>
                  <a:cubicBezTo>
                    <a:pt x="2498" y="3337"/>
                    <a:pt x="2576" y="3356"/>
                    <a:pt x="2652" y="3356"/>
                  </a:cubicBezTo>
                  <a:cubicBezTo>
                    <a:pt x="2928" y="3356"/>
                    <a:pt x="3174" y="3105"/>
                    <a:pt x="3115" y="2799"/>
                  </a:cubicBezTo>
                  <a:lnTo>
                    <a:pt x="3010" y="2182"/>
                  </a:lnTo>
                  <a:lnTo>
                    <a:pt x="3461" y="1745"/>
                  </a:lnTo>
                  <a:cubicBezTo>
                    <a:pt x="3747" y="1459"/>
                    <a:pt x="3582" y="978"/>
                    <a:pt x="3190" y="918"/>
                  </a:cubicBezTo>
                  <a:lnTo>
                    <a:pt x="2574" y="828"/>
                  </a:lnTo>
                  <a:lnTo>
                    <a:pt x="2303" y="271"/>
                  </a:lnTo>
                  <a:cubicBezTo>
                    <a:pt x="2212" y="90"/>
                    <a:pt x="2039" y="0"/>
                    <a:pt x="18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2"/>
            <p:cNvSpPr/>
            <p:nvPr/>
          </p:nvSpPr>
          <p:spPr>
            <a:xfrm>
              <a:off x="5221275" y="1294025"/>
              <a:ext cx="94075" cy="83900"/>
            </a:xfrm>
            <a:custGeom>
              <a:avLst/>
              <a:gdLst/>
              <a:ahLst/>
              <a:cxnLst/>
              <a:rect l="l" t="t" r="r" b="b"/>
              <a:pathLst>
                <a:path w="3763" h="3356" extrusionOk="0">
                  <a:moveTo>
                    <a:pt x="1882" y="542"/>
                  </a:moveTo>
                  <a:lnTo>
                    <a:pt x="2137" y="1069"/>
                  </a:lnTo>
                  <a:cubicBezTo>
                    <a:pt x="2213" y="1204"/>
                    <a:pt x="2348" y="1310"/>
                    <a:pt x="2498" y="1325"/>
                  </a:cubicBezTo>
                  <a:lnTo>
                    <a:pt x="3085" y="1415"/>
                  </a:lnTo>
                  <a:lnTo>
                    <a:pt x="2649" y="1821"/>
                  </a:lnTo>
                  <a:cubicBezTo>
                    <a:pt x="2544" y="1942"/>
                    <a:pt x="2483" y="2092"/>
                    <a:pt x="2514" y="2242"/>
                  </a:cubicBezTo>
                  <a:lnTo>
                    <a:pt x="2619" y="2829"/>
                  </a:lnTo>
                  <a:lnTo>
                    <a:pt x="2107" y="2558"/>
                  </a:lnTo>
                  <a:cubicBezTo>
                    <a:pt x="2032" y="2521"/>
                    <a:pt x="1953" y="2502"/>
                    <a:pt x="1876" y="2502"/>
                  </a:cubicBezTo>
                  <a:cubicBezTo>
                    <a:pt x="1799" y="2502"/>
                    <a:pt x="1724" y="2521"/>
                    <a:pt x="1656" y="2558"/>
                  </a:cubicBezTo>
                  <a:lnTo>
                    <a:pt x="1129" y="2829"/>
                  </a:lnTo>
                  <a:lnTo>
                    <a:pt x="1235" y="2242"/>
                  </a:lnTo>
                  <a:cubicBezTo>
                    <a:pt x="1265" y="2092"/>
                    <a:pt x="1205" y="1942"/>
                    <a:pt x="1099" y="1821"/>
                  </a:cubicBezTo>
                  <a:lnTo>
                    <a:pt x="678" y="1415"/>
                  </a:lnTo>
                  <a:lnTo>
                    <a:pt x="1250" y="1325"/>
                  </a:lnTo>
                  <a:cubicBezTo>
                    <a:pt x="1415" y="1310"/>
                    <a:pt x="1551" y="1204"/>
                    <a:pt x="1611" y="1069"/>
                  </a:cubicBezTo>
                  <a:lnTo>
                    <a:pt x="1882" y="542"/>
                  </a:lnTo>
                  <a:close/>
                  <a:moveTo>
                    <a:pt x="1868" y="1"/>
                  </a:moveTo>
                  <a:cubicBezTo>
                    <a:pt x="1697" y="1"/>
                    <a:pt x="1528" y="91"/>
                    <a:pt x="1445" y="271"/>
                  </a:cubicBezTo>
                  <a:lnTo>
                    <a:pt x="1159" y="828"/>
                  </a:lnTo>
                  <a:lnTo>
                    <a:pt x="543" y="918"/>
                  </a:lnTo>
                  <a:cubicBezTo>
                    <a:pt x="151" y="979"/>
                    <a:pt x="1" y="1460"/>
                    <a:pt x="272" y="1746"/>
                  </a:cubicBezTo>
                  <a:lnTo>
                    <a:pt x="723" y="2182"/>
                  </a:lnTo>
                  <a:lnTo>
                    <a:pt x="618" y="2799"/>
                  </a:lnTo>
                  <a:cubicBezTo>
                    <a:pt x="570" y="3108"/>
                    <a:pt x="813" y="3351"/>
                    <a:pt x="1088" y="3351"/>
                  </a:cubicBezTo>
                  <a:cubicBezTo>
                    <a:pt x="1161" y="3351"/>
                    <a:pt x="1237" y="3334"/>
                    <a:pt x="1310" y="3296"/>
                  </a:cubicBezTo>
                  <a:lnTo>
                    <a:pt x="1882" y="3010"/>
                  </a:lnTo>
                  <a:lnTo>
                    <a:pt x="2438" y="3296"/>
                  </a:lnTo>
                  <a:cubicBezTo>
                    <a:pt x="2514" y="3341"/>
                    <a:pt x="2589" y="3356"/>
                    <a:pt x="2664" y="3356"/>
                  </a:cubicBezTo>
                  <a:cubicBezTo>
                    <a:pt x="2769" y="3356"/>
                    <a:pt x="2860" y="3326"/>
                    <a:pt x="2950" y="3266"/>
                  </a:cubicBezTo>
                  <a:cubicBezTo>
                    <a:pt x="3100" y="3160"/>
                    <a:pt x="3161" y="2980"/>
                    <a:pt x="3130" y="2799"/>
                  </a:cubicBezTo>
                  <a:lnTo>
                    <a:pt x="3025" y="2182"/>
                  </a:lnTo>
                  <a:lnTo>
                    <a:pt x="3476" y="1746"/>
                  </a:lnTo>
                  <a:cubicBezTo>
                    <a:pt x="3762" y="1460"/>
                    <a:pt x="3597" y="979"/>
                    <a:pt x="3221" y="918"/>
                  </a:cubicBezTo>
                  <a:lnTo>
                    <a:pt x="3191" y="918"/>
                  </a:lnTo>
                  <a:lnTo>
                    <a:pt x="2574" y="828"/>
                  </a:lnTo>
                  <a:lnTo>
                    <a:pt x="2303" y="271"/>
                  </a:lnTo>
                  <a:cubicBezTo>
                    <a:pt x="2213" y="91"/>
                    <a:pt x="2040" y="1"/>
                    <a:pt x="1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2"/>
            <p:cNvSpPr/>
            <p:nvPr/>
          </p:nvSpPr>
          <p:spPr>
            <a:xfrm>
              <a:off x="5566200" y="1294025"/>
              <a:ext cx="88800" cy="83900"/>
            </a:xfrm>
            <a:custGeom>
              <a:avLst/>
              <a:gdLst/>
              <a:ahLst/>
              <a:cxnLst/>
              <a:rect l="l" t="t" r="r" b="b"/>
              <a:pathLst>
                <a:path w="3552" h="3356" extrusionOk="0">
                  <a:moveTo>
                    <a:pt x="1761" y="542"/>
                  </a:moveTo>
                  <a:lnTo>
                    <a:pt x="2017" y="1069"/>
                  </a:lnTo>
                  <a:cubicBezTo>
                    <a:pt x="2092" y="1204"/>
                    <a:pt x="2228" y="1310"/>
                    <a:pt x="2378" y="1340"/>
                  </a:cubicBezTo>
                  <a:lnTo>
                    <a:pt x="2965" y="1415"/>
                  </a:lnTo>
                  <a:lnTo>
                    <a:pt x="2544" y="1836"/>
                  </a:lnTo>
                  <a:cubicBezTo>
                    <a:pt x="2423" y="1942"/>
                    <a:pt x="2378" y="2092"/>
                    <a:pt x="2408" y="2257"/>
                  </a:cubicBezTo>
                  <a:lnTo>
                    <a:pt x="2498" y="2829"/>
                  </a:lnTo>
                  <a:lnTo>
                    <a:pt x="1987" y="2558"/>
                  </a:lnTo>
                  <a:cubicBezTo>
                    <a:pt x="1912" y="2521"/>
                    <a:pt x="1833" y="2502"/>
                    <a:pt x="1756" y="2502"/>
                  </a:cubicBezTo>
                  <a:cubicBezTo>
                    <a:pt x="1678" y="2502"/>
                    <a:pt x="1603" y="2521"/>
                    <a:pt x="1536" y="2558"/>
                  </a:cubicBezTo>
                  <a:lnTo>
                    <a:pt x="1009" y="2829"/>
                  </a:lnTo>
                  <a:lnTo>
                    <a:pt x="1114" y="2257"/>
                  </a:lnTo>
                  <a:cubicBezTo>
                    <a:pt x="1144" y="2092"/>
                    <a:pt x="1084" y="1942"/>
                    <a:pt x="979" y="1836"/>
                  </a:cubicBezTo>
                  <a:lnTo>
                    <a:pt x="558" y="1415"/>
                  </a:lnTo>
                  <a:lnTo>
                    <a:pt x="1144" y="1340"/>
                  </a:lnTo>
                  <a:cubicBezTo>
                    <a:pt x="1295" y="1310"/>
                    <a:pt x="1430" y="1204"/>
                    <a:pt x="1490" y="1069"/>
                  </a:cubicBezTo>
                  <a:lnTo>
                    <a:pt x="1761" y="542"/>
                  </a:lnTo>
                  <a:close/>
                  <a:moveTo>
                    <a:pt x="1759" y="1"/>
                  </a:moveTo>
                  <a:cubicBezTo>
                    <a:pt x="1588" y="1"/>
                    <a:pt x="1415" y="91"/>
                    <a:pt x="1325" y="271"/>
                  </a:cubicBezTo>
                  <a:lnTo>
                    <a:pt x="1054" y="828"/>
                  </a:lnTo>
                  <a:lnTo>
                    <a:pt x="437" y="918"/>
                  </a:lnTo>
                  <a:cubicBezTo>
                    <a:pt x="257" y="948"/>
                    <a:pt x="106" y="1084"/>
                    <a:pt x="61" y="1249"/>
                  </a:cubicBezTo>
                  <a:cubicBezTo>
                    <a:pt x="1" y="1415"/>
                    <a:pt x="46" y="1611"/>
                    <a:pt x="181" y="1746"/>
                  </a:cubicBezTo>
                  <a:lnTo>
                    <a:pt x="618" y="2182"/>
                  </a:lnTo>
                  <a:lnTo>
                    <a:pt x="512" y="2799"/>
                  </a:lnTo>
                  <a:cubicBezTo>
                    <a:pt x="465" y="3108"/>
                    <a:pt x="708" y="3351"/>
                    <a:pt x="990" y="3351"/>
                  </a:cubicBezTo>
                  <a:cubicBezTo>
                    <a:pt x="1065" y="3351"/>
                    <a:pt x="1144" y="3334"/>
                    <a:pt x="1220" y="3296"/>
                  </a:cubicBezTo>
                  <a:lnTo>
                    <a:pt x="1776" y="3010"/>
                  </a:lnTo>
                  <a:lnTo>
                    <a:pt x="2348" y="3296"/>
                  </a:lnTo>
                  <a:cubicBezTo>
                    <a:pt x="2408" y="3341"/>
                    <a:pt x="2483" y="3356"/>
                    <a:pt x="2559" y="3356"/>
                  </a:cubicBezTo>
                  <a:cubicBezTo>
                    <a:pt x="2860" y="3356"/>
                    <a:pt x="3085" y="3085"/>
                    <a:pt x="3040" y="2784"/>
                  </a:cubicBezTo>
                  <a:lnTo>
                    <a:pt x="2935" y="2167"/>
                  </a:lnTo>
                  <a:lnTo>
                    <a:pt x="3386" y="1731"/>
                  </a:lnTo>
                  <a:cubicBezTo>
                    <a:pt x="3507" y="1611"/>
                    <a:pt x="3552" y="1415"/>
                    <a:pt x="3507" y="1249"/>
                  </a:cubicBezTo>
                  <a:lnTo>
                    <a:pt x="3476" y="1249"/>
                  </a:lnTo>
                  <a:cubicBezTo>
                    <a:pt x="3416" y="1069"/>
                    <a:pt x="3266" y="948"/>
                    <a:pt x="3085" y="918"/>
                  </a:cubicBezTo>
                  <a:lnTo>
                    <a:pt x="2468" y="828"/>
                  </a:lnTo>
                  <a:lnTo>
                    <a:pt x="2183" y="271"/>
                  </a:lnTo>
                  <a:cubicBezTo>
                    <a:pt x="2100" y="91"/>
                    <a:pt x="1931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2"/>
            <p:cNvSpPr/>
            <p:nvPr/>
          </p:nvSpPr>
          <p:spPr>
            <a:xfrm>
              <a:off x="5301400" y="1253675"/>
              <a:ext cx="94075" cy="84000"/>
            </a:xfrm>
            <a:custGeom>
              <a:avLst/>
              <a:gdLst/>
              <a:ahLst/>
              <a:cxnLst/>
              <a:rect l="l" t="t" r="r" b="b"/>
              <a:pathLst>
                <a:path w="3763" h="3360" extrusionOk="0">
                  <a:moveTo>
                    <a:pt x="1881" y="531"/>
                  </a:moveTo>
                  <a:lnTo>
                    <a:pt x="2137" y="1058"/>
                  </a:lnTo>
                  <a:cubicBezTo>
                    <a:pt x="2212" y="1193"/>
                    <a:pt x="2348" y="1299"/>
                    <a:pt x="2498" y="1329"/>
                  </a:cubicBezTo>
                  <a:lnTo>
                    <a:pt x="3085" y="1404"/>
                  </a:lnTo>
                  <a:lnTo>
                    <a:pt x="2664" y="1825"/>
                  </a:lnTo>
                  <a:cubicBezTo>
                    <a:pt x="2558" y="1931"/>
                    <a:pt x="2498" y="2081"/>
                    <a:pt x="2528" y="2247"/>
                  </a:cubicBezTo>
                  <a:lnTo>
                    <a:pt x="2634" y="2818"/>
                  </a:lnTo>
                  <a:lnTo>
                    <a:pt x="2107" y="2547"/>
                  </a:lnTo>
                  <a:cubicBezTo>
                    <a:pt x="2039" y="2510"/>
                    <a:pt x="1964" y="2491"/>
                    <a:pt x="1887" y="2491"/>
                  </a:cubicBezTo>
                  <a:cubicBezTo>
                    <a:pt x="1810" y="2491"/>
                    <a:pt x="1731" y="2510"/>
                    <a:pt x="1656" y="2547"/>
                  </a:cubicBezTo>
                  <a:lnTo>
                    <a:pt x="1129" y="2818"/>
                  </a:lnTo>
                  <a:lnTo>
                    <a:pt x="1234" y="2247"/>
                  </a:lnTo>
                  <a:cubicBezTo>
                    <a:pt x="1264" y="2081"/>
                    <a:pt x="1204" y="1931"/>
                    <a:pt x="1099" y="1825"/>
                  </a:cubicBezTo>
                  <a:lnTo>
                    <a:pt x="678" y="1404"/>
                  </a:lnTo>
                  <a:lnTo>
                    <a:pt x="1264" y="1329"/>
                  </a:lnTo>
                  <a:cubicBezTo>
                    <a:pt x="1415" y="1299"/>
                    <a:pt x="1550" y="1208"/>
                    <a:pt x="1626" y="1058"/>
                  </a:cubicBezTo>
                  <a:lnTo>
                    <a:pt x="1881" y="531"/>
                  </a:lnTo>
                  <a:close/>
                  <a:moveTo>
                    <a:pt x="1883" y="1"/>
                  </a:moveTo>
                  <a:cubicBezTo>
                    <a:pt x="1712" y="1"/>
                    <a:pt x="1543" y="87"/>
                    <a:pt x="1460" y="260"/>
                  </a:cubicBezTo>
                  <a:lnTo>
                    <a:pt x="1174" y="832"/>
                  </a:lnTo>
                  <a:lnTo>
                    <a:pt x="557" y="922"/>
                  </a:lnTo>
                  <a:cubicBezTo>
                    <a:pt x="166" y="968"/>
                    <a:pt x="1" y="1449"/>
                    <a:pt x="287" y="1735"/>
                  </a:cubicBezTo>
                  <a:lnTo>
                    <a:pt x="738" y="2171"/>
                  </a:lnTo>
                  <a:lnTo>
                    <a:pt x="633" y="2788"/>
                  </a:lnTo>
                  <a:cubicBezTo>
                    <a:pt x="572" y="3089"/>
                    <a:pt x="813" y="3360"/>
                    <a:pt x="1099" y="3360"/>
                  </a:cubicBezTo>
                  <a:cubicBezTo>
                    <a:pt x="1189" y="3360"/>
                    <a:pt x="1264" y="3330"/>
                    <a:pt x="1325" y="3300"/>
                  </a:cubicBezTo>
                  <a:lnTo>
                    <a:pt x="1896" y="3014"/>
                  </a:lnTo>
                  <a:lnTo>
                    <a:pt x="2438" y="3300"/>
                  </a:lnTo>
                  <a:cubicBezTo>
                    <a:pt x="2509" y="3337"/>
                    <a:pt x="2582" y="3353"/>
                    <a:pt x="2653" y="3353"/>
                  </a:cubicBezTo>
                  <a:cubicBezTo>
                    <a:pt x="2931" y="3353"/>
                    <a:pt x="3178" y="3099"/>
                    <a:pt x="3130" y="2788"/>
                  </a:cubicBezTo>
                  <a:lnTo>
                    <a:pt x="3025" y="2171"/>
                  </a:lnTo>
                  <a:lnTo>
                    <a:pt x="3476" y="1735"/>
                  </a:lnTo>
                  <a:cubicBezTo>
                    <a:pt x="3762" y="1449"/>
                    <a:pt x="3597" y="968"/>
                    <a:pt x="3205" y="922"/>
                  </a:cubicBezTo>
                  <a:lnTo>
                    <a:pt x="2589" y="832"/>
                  </a:lnTo>
                  <a:lnTo>
                    <a:pt x="2318" y="260"/>
                  </a:lnTo>
                  <a:cubicBezTo>
                    <a:pt x="2227" y="87"/>
                    <a:pt x="2054" y="1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2"/>
            <p:cNvSpPr/>
            <p:nvPr/>
          </p:nvSpPr>
          <p:spPr>
            <a:xfrm>
              <a:off x="5481950" y="1253400"/>
              <a:ext cx="94075" cy="84125"/>
            </a:xfrm>
            <a:custGeom>
              <a:avLst/>
              <a:gdLst/>
              <a:ahLst/>
              <a:cxnLst/>
              <a:rect l="l" t="t" r="r" b="b"/>
              <a:pathLst>
                <a:path w="3763" h="3365" extrusionOk="0">
                  <a:moveTo>
                    <a:pt x="1896" y="1"/>
                  </a:moveTo>
                  <a:cubicBezTo>
                    <a:pt x="1701" y="1"/>
                    <a:pt x="1535" y="106"/>
                    <a:pt x="1460" y="271"/>
                  </a:cubicBezTo>
                  <a:lnTo>
                    <a:pt x="1174" y="843"/>
                  </a:lnTo>
                  <a:lnTo>
                    <a:pt x="557" y="933"/>
                  </a:lnTo>
                  <a:cubicBezTo>
                    <a:pt x="166" y="994"/>
                    <a:pt x="1" y="1460"/>
                    <a:pt x="286" y="1746"/>
                  </a:cubicBezTo>
                  <a:lnTo>
                    <a:pt x="738" y="2182"/>
                  </a:lnTo>
                  <a:lnTo>
                    <a:pt x="633" y="2799"/>
                  </a:lnTo>
                  <a:cubicBezTo>
                    <a:pt x="587" y="2980"/>
                    <a:pt x="663" y="3160"/>
                    <a:pt x="813" y="3266"/>
                  </a:cubicBezTo>
                  <a:cubicBezTo>
                    <a:pt x="888" y="3326"/>
                    <a:pt x="994" y="3356"/>
                    <a:pt x="1099" y="3356"/>
                  </a:cubicBezTo>
                  <a:cubicBezTo>
                    <a:pt x="1174" y="3356"/>
                    <a:pt x="1249" y="3341"/>
                    <a:pt x="1325" y="3311"/>
                  </a:cubicBezTo>
                  <a:lnTo>
                    <a:pt x="1881" y="3010"/>
                  </a:lnTo>
                  <a:lnTo>
                    <a:pt x="2453" y="3311"/>
                  </a:lnTo>
                  <a:cubicBezTo>
                    <a:pt x="2524" y="3348"/>
                    <a:pt x="2597" y="3364"/>
                    <a:pt x="2668" y="3364"/>
                  </a:cubicBezTo>
                  <a:cubicBezTo>
                    <a:pt x="2946" y="3364"/>
                    <a:pt x="3193" y="3110"/>
                    <a:pt x="3145" y="2799"/>
                  </a:cubicBezTo>
                  <a:lnTo>
                    <a:pt x="3115" y="2649"/>
                  </a:lnTo>
                  <a:cubicBezTo>
                    <a:pt x="3089" y="2509"/>
                    <a:pt x="2980" y="2446"/>
                    <a:pt x="2871" y="2446"/>
                  </a:cubicBezTo>
                  <a:cubicBezTo>
                    <a:pt x="2733" y="2446"/>
                    <a:pt x="2593" y="2547"/>
                    <a:pt x="2619" y="2724"/>
                  </a:cubicBezTo>
                  <a:lnTo>
                    <a:pt x="2634" y="2829"/>
                  </a:lnTo>
                  <a:lnTo>
                    <a:pt x="2122" y="2558"/>
                  </a:lnTo>
                  <a:cubicBezTo>
                    <a:pt x="2047" y="2521"/>
                    <a:pt x="1968" y="2502"/>
                    <a:pt x="1891" y="2502"/>
                  </a:cubicBezTo>
                  <a:cubicBezTo>
                    <a:pt x="1814" y="2502"/>
                    <a:pt x="1738" y="2521"/>
                    <a:pt x="1671" y="2558"/>
                  </a:cubicBezTo>
                  <a:lnTo>
                    <a:pt x="1144" y="2829"/>
                  </a:lnTo>
                  <a:lnTo>
                    <a:pt x="1249" y="2258"/>
                  </a:lnTo>
                  <a:cubicBezTo>
                    <a:pt x="1280" y="2092"/>
                    <a:pt x="1219" y="1942"/>
                    <a:pt x="1114" y="1821"/>
                  </a:cubicBezTo>
                  <a:lnTo>
                    <a:pt x="693" y="1415"/>
                  </a:lnTo>
                  <a:lnTo>
                    <a:pt x="1264" y="1325"/>
                  </a:lnTo>
                  <a:cubicBezTo>
                    <a:pt x="1430" y="1310"/>
                    <a:pt x="1565" y="1219"/>
                    <a:pt x="1626" y="1069"/>
                  </a:cubicBezTo>
                  <a:lnTo>
                    <a:pt x="1896" y="542"/>
                  </a:lnTo>
                  <a:lnTo>
                    <a:pt x="2152" y="1069"/>
                  </a:lnTo>
                  <a:cubicBezTo>
                    <a:pt x="2227" y="1204"/>
                    <a:pt x="2363" y="1310"/>
                    <a:pt x="2513" y="1325"/>
                  </a:cubicBezTo>
                  <a:lnTo>
                    <a:pt x="3100" y="1415"/>
                  </a:lnTo>
                  <a:cubicBezTo>
                    <a:pt x="2935" y="1603"/>
                    <a:pt x="3102" y="1837"/>
                    <a:pt x="3297" y="1837"/>
                  </a:cubicBezTo>
                  <a:cubicBezTo>
                    <a:pt x="3352" y="1837"/>
                    <a:pt x="3409" y="1819"/>
                    <a:pt x="3461" y="1776"/>
                  </a:cubicBezTo>
                  <a:lnTo>
                    <a:pt x="3491" y="1746"/>
                  </a:lnTo>
                  <a:cubicBezTo>
                    <a:pt x="3762" y="1460"/>
                    <a:pt x="3612" y="979"/>
                    <a:pt x="3220" y="918"/>
                  </a:cubicBezTo>
                  <a:lnTo>
                    <a:pt x="2604" y="828"/>
                  </a:lnTo>
                  <a:lnTo>
                    <a:pt x="2318" y="271"/>
                  </a:lnTo>
                  <a:cubicBezTo>
                    <a:pt x="2242" y="106"/>
                    <a:pt x="2077" y="1"/>
                    <a:pt x="1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3" name="Google Shape;2453;p52"/>
          <p:cNvGrpSpPr/>
          <p:nvPr/>
        </p:nvGrpSpPr>
        <p:grpSpPr>
          <a:xfrm>
            <a:off x="4058655" y="1603243"/>
            <a:ext cx="589271" cy="572548"/>
            <a:chOff x="231725" y="3046400"/>
            <a:chExt cx="441600" cy="429100"/>
          </a:xfrm>
        </p:grpSpPr>
        <p:sp>
          <p:nvSpPr>
            <p:cNvPr id="2454" name="Google Shape;2454;p52"/>
            <p:cNvSpPr/>
            <p:nvPr/>
          </p:nvSpPr>
          <p:spPr>
            <a:xfrm>
              <a:off x="364875" y="3143350"/>
              <a:ext cx="175675" cy="235300"/>
            </a:xfrm>
            <a:custGeom>
              <a:avLst/>
              <a:gdLst/>
              <a:ahLst/>
              <a:cxnLst/>
              <a:rect l="l" t="t" r="r" b="b"/>
              <a:pathLst>
                <a:path w="7027" h="9412" extrusionOk="0">
                  <a:moveTo>
                    <a:pt x="3515" y="1"/>
                  </a:moveTo>
                  <a:cubicBezTo>
                    <a:pt x="3003" y="1"/>
                    <a:pt x="2481" y="165"/>
                    <a:pt x="2032" y="519"/>
                  </a:cubicBezTo>
                  <a:cubicBezTo>
                    <a:pt x="677" y="1573"/>
                    <a:pt x="843" y="3679"/>
                    <a:pt x="2348" y="4522"/>
                  </a:cubicBezTo>
                  <a:cubicBezTo>
                    <a:pt x="948" y="5018"/>
                    <a:pt x="15" y="6342"/>
                    <a:pt x="15" y="7832"/>
                  </a:cubicBezTo>
                  <a:lnTo>
                    <a:pt x="15" y="8148"/>
                  </a:lnTo>
                  <a:cubicBezTo>
                    <a:pt x="0" y="8223"/>
                    <a:pt x="46" y="8298"/>
                    <a:pt x="121" y="8343"/>
                  </a:cubicBezTo>
                  <a:cubicBezTo>
                    <a:pt x="407" y="8554"/>
                    <a:pt x="708" y="8734"/>
                    <a:pt x="1039" y="8870"/>
                  </a:cubicBezTo>
                  <a:cubicBezTo>
                    <a:pt x="1085" y="8896"/>
                    <a:pt x="1130" y="8908"/>
                    <a:pt x="1171" y="8908"/>
                  </a:cubicBezTo>
                  <a:cubicBezTo>
                    <a:pt x="1409" y="8908"/>
                    <a:pt x="1531" y="8521"/>
                    <a:pt x="1249" y="8418"/>
                  </a:cubicBezTo>
                  <a:cubicBezTo>
                    <a:pt x="993" y="8298"/>
                    <a:pt x="738" y="8163"/>
                    <a:pt x="512" y="8012"/>
                  </a:cubicBezTo>
                  <a:lnTo>
                    <a:pt x="512" y="7817"/>
                  </a:lnTo>
                  <a:cubicBezTo>
                    <a:pt x="512" y="6162"/>
                    <a:pt x="1851" y="4807"/>
                    <a:pt x="3521" y="4807"/>
                  </a:cubicBezTo>
                  <a:cubicBezTo>
                    <a:pt x="5176" y="4807"/>
                    <a:pt x="6530" y="6162"/>
                    <a:pt x="6530" y="7817"/>
                  </a:cubicBezTo>
                  <a:lnTo>
                    <a:pt x="6530" y="8012"/>
                  </a:lnTo>
                  <a:cubicBezTo>
                    <a:pt x="5629" y="8610"/>
                    <a:pt x="4578" y="8917"/>
                    <a:pt x="3514" y="8917"/>
                  </a:cubicBezTo>
                  <a:cubicBezTo>
                    <a:pt x="3104" y="8917"/>
                    <a:pt x="2693" y="8872"/>
                    <a:pt x="2287" y="8780"/>
                  </a:cubicBezTo>
                  <a:cubicBezTo>
                    <a:pt x="2268" y="8776"/>
                    <a:pt x="2250" y="8774"/>
                    <a:pt x="2233" y="8774"/>
                  </a:cubicBezTo>
                  <a:cubicBezTo>
                    <a:pt x="1960" y="8774"/>
                    <a:pt x="1885" y="9190"/>
                    <a:pt x="2182" y="9261"/>
                  </a:cubicBezTo>
                  <a:cubicBezTo>
                    <a:pt x="2618" y="9366"/>
                    <a:pt x="3070" y="9411"/>
                    <a:pt x="3521" y="9411"/>
                  </a:cubicBezTo>
                  <a:cubicBezTo>
                    <a:pt x="4740" y="9411"/>
                    <a:pt x="5913" y="9050"/>
                    <a:pt x="6922" y="8358"/>
                  </a:cubicBezTo>
                  <a:cubicBezTo>
                    <a:pt x="6982" y="8298"/>
                    <a:pt x="7027" y="8223"/>
                    <a:pt x="7027" y="8148"/>
                  </a:cubicBezTo>
                  <a:lnTo>
                    <a:pt x="7027" y="7832"/>
                  </a:lnTo>
                  <a:cubicBezTo>
                    <a:pt x="7027" y="6342"/>
                    <a:pt x="6094" y="5018"/>
                    <a:pt x="4680" y="4522"/>
                  </a:cubicBezTo>
                  <a:cubicBezTo>
                    <a:pt x="5266" y="4191"/>
                    <a:pt x="5688" y="3634"/>
                    <a:pt x="5853" y="2987"/>
                  </a:cubicBezTo>
                  <a:cubicBezTo>
                    <a:pt x="5915" y="2784"/>
                    <a:pt x="5759" y="2653"/>
                    <a:pt x="5604" y="2653"/>
                  </a:cubicBezTo>
                  <a:cubicBezTo>
                    <a:pt x="5496" y="2653"/>
                    <a:pt x="5388" y="2718"/>
                    <a:pt x="5357" y="2867"/>
                  </a:cubicBezTo>
                  <a:cubicBezTo>
                    <a:pt x="5150" y="3721"/>
                    <a:pt x="4387" y="4311"/>
                    <a:pt x="3532" y="4311"/>
                  </a:cubicBezTo>
                  <a:cubicBezTo>
                    <a:pt x="3454" y="4311"/>
                    <a:pt x="3375" y="4306"/>
                    <a:pt x="3295" y="4296"/>
                  </a:cubicBezTo>
                  <a:cubicBezTo>
                    <a:pt x="2348" y="4191"/>
                    <a:pt x="1625" y="3393"/>
                    <a:pt x="1610" y="2430"/>
                  </a:cubicBezTo>
                  <a:cubicBezTo>
                    <a:pt x="1595" y="1482"/>
                    <a:pt x="2287" y="655"/>
                    <a:pt x="3235" y="519"/>
                  </a:cubicBezTo>
                  <a:cubicBezTo>
                    <a:pt x="3327" y="506"/>
                    <a:pt x="3417" y="500"/>
                    <a:pt x="3507" y="500"/>
                  </a:cubicBezTo>
                  <a:cubicBezTo>
                    <a:pt x="4351" y="500"/>
                    <a:pt x="5111" y="1059"/>
                    <a:pt x="5342" y="1889"/>
                  </a:cubicBezTo>
                  <a:cubicBezTo>
                    <a:pt x="5379" y="2025"/>
                    <a:pt x="5485" y="2085"/>
                    <a:pt x="5591" y="2085"/>
                  </a:cubicBezTo>
                  <a:cubicBezTo>
                    <a:pt x="5741" y="2085"/>
                    <a:pt x="5891" y="1963"/>
                    <a:pt x="5838" y="1768"/>
                  </a:cubicBezTo>
                  <a:cubicBezTo>
                    <a:pt x="5537" y="663"/>
                    <a:pt x="4544" y="1"/>
                    <a:pt x="3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2"/>
            <p:cNvSpPr/>
            <p:nvPr/>
          </p:nvSpPr>
          <p:spPr>
            <a:xfrm>
              <a:off x="231725" y="3046400"/>
              <a:ext cx="441600" cy="429100"/>
            </a:xfrm>
            <a:custGeom>
              <a:avLst/>
              <a:gdLst/>
              <a:ahLst/>
              <a:cxnLst/>
              <a:rect l="l" t="t" r="r" b="b"/>
              <a:pathLst>
                <a:path w="17664" h="17164" extrusionOk="0">
                  <a:moveTo>
                    <a:pt x="8847" y="485"/>
                  </a:moveTo>
                  <a:cubicBezTo>
                    <a:pt x="8983" y="485"/>
                    <a:pt x="9118" y="576"/>
                    <a:pt x="9103" y="756"/>
                  </a:cubicBezTo>
                  <a:lnTo>
                    <a:pt x="9103" y="2772"/>
                  </a:lnTo>
                  <a:cubicBezTo>
                    <a:pt x="9118" y="2953"/>
                    <a:pt x="8983" y="3043"/>
                    <a:pt x="8847" y="3043"/>
                  </a:cubicBezTo>
                  <a:cubicBezTo>
                    <a:pt x="8712" y="3043"/>
                    <a:pt x="8576" y="2953"/>
                    <a:pt x="8591" y="2772"/>
                  </a:cubicBezTo>
                  <a:lnTo>
                    <a:pt x="8591" y="756"/>
                  </a:lnTo>
                  <a:cubicBezTo>
                    <a:pt x="8576" y="576"/>
                    <a:pt x="8712" y="485"/>
                    <a:pt x="8847" y="485"/>
                  </a:cubicBezTo>
                  <a:close/>
                  <a:moveTo>
                    <a:pt x="3052" y="8338"/>
                  </a:moveTo>
                  <a:cubicBezTo>
                    <a:pt x="3376" y="8338"/>
                    <a:pt x="3376" y="8837"/>
                    <a:pt x="3052" y="8837"/>
                  </a:cubicBezTo>
                  <a:cubicBezTo>
                    <a:pt x="3043" y="8837"/>
                    <a:pt x="3034" y="8837"/>
                    <a:pt x="3024" y="8836"/>
                  </a:cubicBezTo>
                  <a:lnTo>
                    <a:pt x="1008" y="8836"/>
                  </a:lnTo>
                  <a:cubicBezTo>
                    <a:pt x="873" y="8836"/>
                    <a:pt x="753" y="8731"/>
                    <a:pt x="753" y="8580"/>
                  </a:cubicBezTo>
                  <a:cubicBezTo>
                    <a:pt x="753" y="8445"/>
                    <a:pt x="873" y="8339"/>
                    <a:pt x="1008" y="8339"/>
                  </a:cubicBezTo>
                  <a:lnTo>
                    <a:pt x="3024" y="8339"/>
                  </a:lnTo>
                  <a:cubicBezTo>
                    <a:pt x="3034" y="8339"/>
                    <a:pt x="3043" y="8338"/>
                    <a:pt x="3052" y="8338"/>
                  </a:cubicBezTo>
                  <a:close/>
                  <a:moveTo>
                    <a:pt x="16671" y="8339"/>
                  </a:moveTo>
                  <a:cubicBezTo>
                    <a:pt x="16972" y="8369"/>
                    <a:pt x="16972" y="8821"/>
                    <a:pt x="16671" y="8851"/>
                  </a:cubicBezTo>
                  <a:lnTo>
                    <a:pt x="14655" y="8851"/>
                  </a:lnTo>
                  <a:cubicBezTo>
                    <a:pt x="14339" y="8821"/>
                    <a:pt x="14339" y="8369"/>
                    <a:pt x="14655" y="8339"/>
                  </a:cubicBezTo>
                  <a:close/>
                  <a:moveTo>
                    <a:pt x="8847" y="14166"/>
                  </a:moveTo>
                  <a:cubicBezTo>
                    <a:pt x="8968" y="14166"/>
                    <a:pt x="9088" y="14245"/>
                    <a:pt x="9103" y="14403"/>
                  </a:cubicBezTo>
                  <a:lnTo>
                    <a:pt x="9103" y="16419"/>
                  </a:lnTo>
                  <a:cubicBezTo>
                    <a:pt x="9088" y="16569"/>
                    <a:pt x="8968" y="16645"/>
                    <a:pt x="8847" y="16645"/>
                  </a:cubicBezTo>
                  <a:cubicBezTo>
                    <a:pt x="8727" y="16645"/>
                    <a:pt x="8606" y="16569"/>
                    <a:pt x="8591" y="16419"/>
                  </a:cubicBezTo>
                  <a:lnTo>
                    <a:pt x="8591" y="14403"/>
                  </a:lnTo>
                  <a:cubicBezTo>
                    <a:pt x="8606" y="14245"/>
                    <a:pt x="8727" y="14166"/>
                    <a:pt x="8847" y="14166"/>
                  </a:cubicBezTo>
                  <a:close/>
                  <a:moveTo>
                    <a:pt x="8832" y="0"/>
                  </a:moveTo>
                  <a:cubicBezTo>
                    <a:pt x="8456" y="0"/>
                    <a:pt x="8080" y="252"/>
                    <a:pt x="8080" y="756"/>
                  </a:cubicBezTo>
                  <a:lnTo>
                    <a:pt x="8080" y="1674"/>
                  </a:lnTo>
                  <a:cubicBezTo>
                    <a:pt x="6064" y="1885"/>
                    <a:pt x="4243" y="2968"/>
                    <a:pt x="3100" y="4653"/>
                  </a:cubicBezTo>
                  <a:cubicBezTo>
                    <a:pt x="3024" y="4774"/>
                    <a:pt x="3055" y="4924"/>
                    <a:pt x="3175" y="4999"/>
                  </a:cubicBezTo>
                  <a:cubicBezTo>
                    <a:pt x="3215" y="5028"/>
                    <a:pt x="3261" y="5041"/>
                    <a:pt x="3308" y="5041"/>
                  </a:cubicBezTo>
                  <a:cubicBezTo>
                    <a:pt x="3385" y="5041"/>
                    <a:pt x="3465" y="5005"/>
                    <a:pt x="3521" y="4939"/>
                  </a:cubicBezTo>
                  <a:cubicBezTo>
                    <a:pt x="4559" y="3389"/>
                    <a:pt x="6229" y="2381"/>
                    <a:pt x="8080" y="2171"/>
                  </a:cubicBezTo>
                  <a:lnTo>
                    <a:pt x="8080" y="2772"/>
                  </a:lnTo>
                  <a:cubicBezTo>
                    <a:pt x="8080" y="3269"/>
                    <a:pt x="8456" y="3517"/>
                    <a:pt x="8832" y="3517"/>
                  </a:cubicBezTo>
                  <a:cubicBezTo>
                    <a:pt x="9208" y="3517"/>
                    <a:pt x="9584" y="3269"/>
                    <a:pt x="9584" y="2772"/>
                  </a:cubicBezTo>
                  <a:lnTo>
                    <a:pt x="9584" y="2171"/>
                  </a:lnTo>
                  <a:cubicBezTo>
                    <a:pt x="12548" y="2532"/>
                    <a:pt x="14881" y="4864"/>
                    <a:pt x="15242" y="7828"/>
                  </a:cubicBezTo>
                  <a:lnTo>
                    <a:pt x="14655" y="7828"/>
                  </a:lnTo>
                  <a:cubicBezTo>
                    <a:pt x="13647" y="7828"/>
                    <a:pt x="13647" y="9332"/>
                    <a:pt x="14655" y="9332"/>
                  </a:cubicBezTo>
                  <a:lnTo>
                    <a:pt x="15242" y="9332"/>
                  </a:lnTo>
                  <a:cubicBezTo>
                    <a:pt x="14881" y="12296"/>
                    <a:pt x="12548" y="14629"/>
                    <a:pt x="9584" y="14990"/>
                  </a:cubicBezTo>
                  <a:lnTo>
                    <a:pt x="9584" y="14403"/>
                  </a:lnTo>
                  <a:cubicBezTo>
                    <a:pt x="9584" y="13899"/>
                    <a:pt x="9208" y="13647"/>
                    <a:pt x="8832" y="13647"/>
                  </a:cubicBezTo>
                  <a:cubicBezTo>
                    <a:pt x="8456" y="13647"/>
                    <a:pt x="8080" y="13899"/>
                    <a:pt x="8080" y="14403"/>
                  </a:cubicBezTo>
                  <a:lnTo>
                    <a:pt x="8080" y="14990"/>
                  </a:lnTo>
                  <a:cubicBezTo>
                    <a:pt x="5131" y="14629"/>
                    <a:pt x="2799" y="12296"/>
                    <a:pt x="2438" y="9332"/>
                  </a:cubicBezTo>
                  <a:lnTo>
                    <a:pt x="3024" y="9332"/>
                  </a:lnTo>
                  <a:cubicBezTo>
                    <a:pt x="4017" y="9332"/>
                    <a:pt x="4017" y="7828"/>
                    <a:pt x="3024" y="7828"/>
                  </a:cubicBezTo>
                  <a:lnTo>
                    <a:pt x="2423" y="7828"/>
                  </a:lnTo>
                  <a:cubicBezTo>
                    <a:pt x="2498" y="7196"/>
                    <a:pt x="2663" y="6579"/>
                    <a:pt x="2934" y="5992"/>
                  </a:cubicBezTo>
                  <a:cubicBezTo>
                    <a:pt x="2993" y="5805"/>
                    <a:pt x="2840" y="5657"/>
                    <a:pt x="2684" y="5657"/>
                  </a:cubicBezTo>
                  <a:cubicBezTo>
                    <a:pt x="2602" y="5657"/>
                    <a:pt x="2520" y="5698"/>
                    <a:pt x="2468" y="5797"/>
                  </a:cubicBezTo>
                  <a:cubicBezTo>
                    <a:pt x="2182" y="6444"/>
                    <a:pt x="2001" y="7136"/>
                    <a:pt x="1926" y="7828"/>
                  </a:cubicBezTo>
                  <a:lnTo>
                    <a:pt x="1008" y="7828"/>
                  </a:lnTo>
                  <a:cubicBezTo>
                    <a:pt x="0" y="7828"/>
                    <a:pt x="0" y="9332"/>
                    <a:pt x="1008" y="9332"/>
                  </a:cubicBezTo>
                  <a:lnTo>
                    <a:pt x="1926" y="9332"/>
                  </a:lnTo>
                  <a:cubicBezTo>
                    <a:pt x="2272" y="12582"/>
                    <a:pt x="4845" y="15140"/>
                    <a:pt x="8080" y="15501"/>
                  </a:cubicBezTo>
                  <a:lnTo>
                    <a:pt x="8080" y="16419"/>
                  </a:lnTo>
                  <a:cubicBezTo>
                    <a:pt x="8080" y="16916"/>
                    <a:pt x="8456" y="17164"/>
                    <a:pt x="8832" y="17164"/>
                  </a:cubicBezTo>
                  <a:cubicBezTo>
                    <a:pt x="9208" y="17164"/>
                    <a:pt x="9584" y="16916"/>
                    <a:pt x="9584" y="16419"/>
                  </a:cubicBezTo>
                  <a:lnTo>
                    <a:pt x="9584" y="15501"/>
                  </a:lnTo>
                  <a:cubicBezTo>
                    <a:pt x="12834" y="15140"/>
                    <a:pt x="15392" y="12582"/>
                    <a:pt x="15753" y="9332"/>
                  </a:cubicBezTo>
                  <a:lnTo>
                    <a:pt x="16656" y="9332"/>
                  </a:lnTo>
                  <a:cubicBezTo>
                    <a:pt x="17664" y="9332"/>
                    <a:pt x="17664" y="7828"/>
                    <a:pt x="16656" y="7828"/>
                  </a:cubicBezTo>
                  <a:lnTo>
                    <a:pt x="15753" y="7828"/>
                  </a:lnTo>
                  <a:cubicBezTo>
                    <a:pt x="15392" y="4593"/>
                    <a:pt x="12834" y="2020"/>
                    <a:pt x="9584" y="1674"/>
                  </a:cubicBezTo>
                  <a:lnTo>
                    <a:pt x="9584" y="756"/>
                  </a:lnTo>
                  <a:cubicBezTo>
                    <a:pt x="9584" y="252"/>
                    <a:pt x="9208" y="0"/>
                    <a:pt x="8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6" name="Google Shape;2456;p52"/>
          <p:cNvGrpSpPr/>
          <p:nvPr/>
        </p:nvGrpSpPr>
        <p:grpSpPr>
          <a:xfrm>
            <a:off x="1705173" y="2068942"/>
            <a:ext cx="458485" cy="572571"/>
            <a:chOff x="1197275" y="2026750"/>
            <a:chExt cx="343075" cy="428475"/>
          </a:xfrm>
        </p:grpSpPr>
        <p:sp>
          <p:nvSpPr>
            <p:cNvPr id="2457" name="Google Shape;2457;p52"/>
            <p:cNvSpPr/>
            <p:nvPr/>
          </p:nvSpPr>
          <p:spPr>
            <a:xfrm>
              <a:off x="1197275" y="2026750"/>
              <a:ext cx="343075" cy="428475"/>
            </a:xfrm>
            <a:custGeom>
              <a:avLst/>
              <a:gdLst/>
              <a:ahLst/>
              <a:cxnLst/>
              <a:rect l="l" t="t" r="r" b="b"/>
              <a:pathLst>
                <a:path w="13723" h="17139" extrusionOk="0">
                  <a:moveTo>
                    <a:pt x="6862" y="479"/>
                  </a:moveTo>
                  <a:cubicBezTo>
                    <a:pt x="7351" y="479"/>
                    <a:pt x="7840" y="731"/>
                    <a:pt x="8095" y="1235"/>
                  </a:cubicBezTo>
                  <a:lnTo>
                    <a:pt x="8457" y="1927"/>
                  </a:lnTo>
                  <a:lnTo>
                    <a:pt x="5267" y="1927"/>
                  </a:lnTo>
                  <a:lnTo>
                    <a:pt x="5628" y="1235"/>
                  </a:lnTo>
                  <a:cubicBezTo>
                    <a:pt x="5884" y="731"/>
                    <a:pt x="6373" y="479"/>
                    <a:pt x="6862" y="479"/>
                  </a:cubicBezTo>
                  <a:close/>
                  <a:moveTo>
                    <a:pt x="3612" y="6847"/>
                  </a:moveTo>
                  <a:lnTo>
                    <a:pt x="3612" y="10021"/>
                  </a:lnTo>
                  <a:lnTo>
                    <a:pt x="1776" y="10804"/>
                  </a:lnTo>
                  <a:lnTo>
                    <a:pt x="1776" y="8953"/>
                  </a:lnTo>
                  <a:lnTo>
                    <a:pt x="3612" y="6847"/>
                  </a:lnTo>
                  <a:close/>
                  <a:moveTo>
                    <a:pt x="10112" y="6862"/>
                  </a:moveTo>
                  <a:lnTo>
                    <a:pt x="11947" y="8953"/>
                  </a:lnTo>
                  <a:lnTo>
                    <a:pt x="11947" y="10804"/>
                  </a:lnTo>
                  <a:lnTo>
                    <a:pt x="10112" y="10021"/>
                  </a:lnTo>
                  <a:lnTo>
                    <a:pt x="10112" y="6862"/>
                  </a:lnTo>
                  <a:close/>
                  <a:moveTo>
                    <a:pt x="9450" y="10428"/>
                  </a:moveTo>
                  <a:lnTo>
                    <a:pt x="8697" y="11932"/>
                  </a:lnTo>
                  <a:lnTo>
                    <a:pt x="7433" y="11932"/>
                  </a:lnTo>
                  <a:cubicBezTo>
                    <a:pt x="7424" y="11931"/>
                    <a:pt x="7415" y="11931"/>
                    <a:pt x="7406" y="11931"/>
                  </a:cubicBezTo>
                  <a:cubicBezTo>
                    <a:pt x="7081" y="11931"/>
                    <a:pt x="7081" y="12445"/>
                    <a:pt x="7406" y="12445"/>
                  </a:cubicBezTo>
                  <a:cubicBezTo>
                    <a:pt x="7415" y="12445"/>
                    <a:pt x="7424" y="12444"/>
                    <a:pt x="7433" y="12444"/>
                  </a:cubicBezTo>
                  <a:lnTo>
                    <a:pt x="7900" y="12444"/>
                  </a:lnTo>
                  <a:lnTo>
                    <a:pt x="7900" y="12880"/>
                  </a:lnTo>
                  <a:cubicBezTo>
                    <a:pt x="7885" y="13241"/>
                    <a:pt x="7945" y="13602"/>
                    <a:pt x="8095" y="13933"/>
                  </a:cubicBezTo>
                  <a:cubicBezTo>
                    <a:pt x="8201" y="14219"/>
                    <a:pt x="8442" y="14430"/>
                    <a:pt x="8742" y="14505"/>
                  </a:cubicBezTo>
                  <a:cubicBezTo>
                    <a:pt x="8801" y="14517"/>
                    <a:pt x="8861" y="14523"/>
                    <a:pt x="8923" y="14523"/>
                  </a:cubicBezTo>
                  <a:cubicBezTo>
                    <a:pt x="9255" y="14523"/>
                    <a:pt x="9625" y="14351"/>
                    <a:pt x="10006" y="14008"/>
                  </a:cubicBezTo>
                  <a:cubicBezTo>
                    <a:pt x="10153" y="13852"/>
                    <a:pt x="10344" y="13772"/>
                    <a:pt x="10542" y="13772"/>
                  </a:cubicBezTo>
                  <a:cubicBezTo>
                    <a:pt x="10649" y="13772"/>
                    <a:pt x="10758" y="13795"/>
                    <a:pt x="10864" y="13843"/>
                  </a:cubicBezTo>
                  <a:cubicBezTo>
                    <a:pt x="11300" y="14039"/>
                    <a:pt x="11616" y="14640"/>
                    <a:pt x="11601" y="15257"/>
                  </a:cubicBezTo>
                  <a:cubicBezTo>
                    <a:pt x="11601" y="15333"/>
                    <a:pt x="11616" y="15393"/>
                    <a:pt x="11676" y="15453"/>
                  </a:cubicBezTo>
                  <a:cubicBezTo>
                    <a:pt x="11721" y="15498"/>
                    <a:pt x="11782" y="15528"/>
                    <a:pt x="11857" y="15528"/>
                  </a:cubicBezTo>
                  <a:cubicBezTo>
                    <a:pt x="12519" y="15528"/>
                    <a:pt x="13076" y="15995"/>
                    <a:pt x="13196" y="16642"/>
                  </a:cubicBezTo>
                  <a:lnTo>
                    <a:pt x="527" y="16626"/>
                  </a:lnTo>
                  <a:cubicBezTo>
                    <a:pt x="648" y="15979"/>
                    <a:pt x="1220" y="15513"/>
                    <a:pt x="1866" y="15513"/>
                  </a:cubicBezTo>
                  <a:cubicBezTo>
                    <a:pt x="2017" y="15513"/>
                    <a:pt x="2122" y="15393"/>
                    <a:pt x="2122" y="15257"/>
                  </a:cubicBezTo>
                  <a:cubicBezTo>
                    <a:pt x="2107" y="14640"/>
                    <a:pt x="2423" y="14039"/>
                    <a:pt x="2860" y="13843"/>
                  </a:cubicBezTo>
                  <a:cubicBezTo>
                    <a:pt x="2965" y="13795"/>
                    <a:pt x="3074" y="13772"/>
                    <a:pt x="3182" y="13772"/>
                  </a:cubicBezTo>
                  <a:cubicBezTo>
                    <a:pt x="3380" y="13772"/>
                    <a:pt x="3571" y="13852"/>
                    <a:pt x="3717" y="14008"/>
                  </a:cubicBezTo>
                  <a:cubicBezTo>
                    <a:pt x="4098" y="14351"/>
                    <a:pt x="4468" y="14523"/>
                    <a:pt x="4800" y="14523"/>
                  </a:cubicBezTo>
                  <a:cubicBezTo>
                    <a:pt x="4862" y="14523"/>
                    <a:pt x="4922" y="14517"/>
                    <a:pt x="4981" y="14505"/>
                  </a:cubicBezTo>
                  <a:cubicBezTo>
                    <a:pt x="5282" y="14430"/>
                    <a:pt x="5523" y="14219"/>
                    <a:pt x="5628" y="13933"/>
                  </a:cubicBezTo>
                  <a:cubicBezTo>
                    <a:pt x="5778" y="13602"/>
                    <a:pt x="5839" y="13241"/>
                    <a:pt x="5824" y="12880"/>
                  </a:cubicBezTo>
                  <a:lnTo>
                    <a:pt x="5824" y="12444"/>
                  </a:lnTo>
                  <a:lnTo>
                    <a:pt x="6335" y="12444"/>
                  </a:lnTo>
                  <a:cubicBezTo>
                    <a:pt x="6345" y="12444"/>
                    <a:pt x="6354" y="12445"/>
                    <a:pt x="6363" y="12445"/>
                  </a:cubicBezTo>
                  <a:cubicBezTo>
                    <a:pt x="6702" y="12445"/>
                    <a:pt x="6702" y="11931"/>
                    <a:pt x="6363" y="11931"/>
                  </a:cubicBezTo>
                  <a:cubicBezTo>
                    <a:pt x="6354" y="11931"/>
                    <a:pt x="6345" y="11931"/>
                    <a:pt x="6335" y="11932"/>
                  </a:cubicBezTo>
                  <a:lnTo>
                    <a:pt x="5011" y="11932"/>
                  </a:lnTo>
                  <a:lnTo>
                    <a:pt x="4259" y="10428"/>
                  </a:lnTo>
                  <a:close/>
                  <a:moveTo>
                    <a:pt x="6869" y="1"/>
                  </a:moveTo>
                  <a:cubicBezTo>
                    <a:pt x="6203" y="1"/>
                    <a:pt x="5538" y="347"/>
                    <a:pt x="5192" y="1039"/>
                  </a:cubicBezTo>
                  <a:lnTo>
                    <a:pt x="4650" y="2107"/>
                  </a:lnTo>
                  <a:cubicBezTo>
                    <a:pt x="4650" y="2107"/>
                    <a:pt x="3988" y="3657"/>
                    <a:pt x="3973" y="3702"/>
                  </a:cubicBezTo>
                  <a:cubicBezTo>
                    <a:pt x="3747" y="4304"/>
                    <a:pt x="3627" y="4936"/>
                    <a:pt x="3627" y="5583"/>
                  </a:cubicBezTo>
                  <a:lnTo>
                    <a:pt x="3627" y="6109"/>
                  </a:lnTo>
                  <a:lnTo>
                    <a:pt x="1355" y="8712"/>
                  </a:lnTo>
                  <a:cubicBezTo>
                    <a:pt x="1310" y="8757"/>
                    <a:pt x="1295" y="8818"/>
                    <a:pt x="1280" y="8878"/>
                  </a:cubicBezTo>
                  <a:lnTo>
                    <a:pt x="1280" y="11210"/>
                  </a:lnTo>
                  <a:cubicBezTo>
                    <a:pt x="1295" y="11285"/>
                    <a:pt x="1325" y="11375"/>
                    <a:pt x="1400" y="11421"/>
                  </a:cubicBezTo>
                  <a:cubicBezTo>
                    <a:pt x="1445" y="11451"/>
                    <a:pt x="1490" y="11466"/>
                    <a:pt x="1535" y="11466"/>
                  </a:cubicBezTo>
                  <a:cubicBezTo>
                    <a:pt x="1581" y="11466"/>
                    <a:pt x="1611" y="11451"/>
                    <a:pt x="1641" y="11436"/>
                  </a:cubicBezTo>
                  <a:lnTo>
                    <a:pt x="3747" y="10518"/>
                  </a:lnTo>
                  <a:lnTo>
                    <a:pt x="4635" y="12308"/>
                  </a:lnTo>
                  <a:cubicBezTo>
                    <a:pt x="4680" y="12384"/>
                    <a:pt x="4770" y="12444"/>
                    <a:pt x="4861" y="12444"/>
                  </a:cubicBezTo>
                  <a:lnTo>
                    <a:pt x="5312" y="12444"/>
                  </a:lnTo>
                  <a:lnTo>
                    <a:pt x="5312" y="12880"/>
                  </a:lnTo>
                  <a:cubicBezTo>
                    <a:pt x="5327" y="13166"/>
                    <a:pt x="5282" y="13452"/>
                    <a:pt x="5177" y="13738"/>
                  </a:cubicBezTo>
                  <a:cubicBezTo>
                    <a:pt x="5131" y="13873"/>
                    <a:pt x="5026" y="13978"/>
                    <a:pt x="4876" y="14008"/>
                  </a:cubicBezTo>
                  <a:cubicBezTo>
                    <a:pt x="4849" y="14014"/>
                    <a:pt x="4821" y="14017"/>
                    <a:pt x="4792" y="14017"/>
                  </a:cubicBezTo>
                  <a:cubicBezTo>
                    <a:pt x="4589" y="14017"/>
                    <a:pt x="4324" y="13882"/>
                    <a:pt x="4048" y="13632"/>
                  </a:cubicBezTo>
                  <a:cubicBezTo>
                    <a:pt x="3815" y="13400"/>
                    <a:pt x="3501" y="13273"/>
                    <a:pt x="3178" y="13273"/>
                  </a:cubicBezTo>
                  <a:cubicBezTo>
                    <a:pt x="3000" y="13273"/>
                    <a:pt x="2820" y="13311"/>
                    <a:pt x="2649" y="13392"/>
                  </a:cubicBezTo>
                  <a:cubicBezTo>
                    <a:pt x="2092" y="13647"/>
                    <a:pt x="1686" y="14309"/>
                    <a:pt x="1626" y="15032"/>
                  </a:cubicBezTo>
                  <a:cubicBezTo>
                    <a:pt x="693" y="15167"/>
                    <a:pt x="1" y="15949"/>
                    <a:pt x="1" y="16882"/>
                  </a:cubicBezTo>
                  <a:cubicBezTo>
                    <a:pt x="1" y="17033"/>
                    <a:pt x="106" y="17138"/>
                    <a:pt x="257" y="17138"/>
                  </a:cubicBezTo>
                  <a:lnTo>
                    <a:pt x="13467" y="17138"/>
                  </a:lnTo>
                  <a:cubicBezTo>
                    <a:pt x="13617" y="17138"/>
                    <a:pt x="13723" y="17033"/>
                    <a:pt x="13723" y="16882"/>
                  </a:cubicBezTo>
                  <a:cubicBezTo>
                    <a:pt x="13723" y="15949"/>
                    <a:pt x="13030" y="15167"/>
                    <a:pt x="12098" y="15032"/>
                  </a:cubicBezTo>
                  <a:cubicBezTo>
                    <a:pt x="12037" y="14309"/>
                    <a:pt x="11646" y="13647"/>
                    <a:pt x="11075" y="13392"/>
                  </a:cubicBezTo>
                  <a:cubicBezTo>
                    <a:pt x="10903" y="13311"/>
                    <a:pt x="10723" y="13273"/>
                    <a:pt x="10545" y="13273"/>
                  </a:cubicBezTo>
                  <a:cubicBezTo>
                    <a:pt x="10222" y="13273"/>
                    <a:pt x="9908" y="13400"/>
                    <a:pt x="9675" y="13632"/>
                  </a:cubicBezTo>
                  <a:cubicBezTo>
                    <a:pt x="9406" y="13876"/>
                    <a:pt x="9147" y="14022"/>
                    <a:pt x="8946" y="14022"/>
                  </a:cubicBezTo>
                  <a:cubicBezTo>
                    <a:pt x="8911" y="14022"/>
                    <a:pt x="8879" y="14017"/>
                    <a:pt x="8848" y="14008"/>
                  </a:cubicBezTo>
                  <a:cubicBezTo>
                    <a:pt x="8712" y="13978"/>
                    <a:pt x="8592" y="13873"/>
                    <a:pt x="8547" y="13738"/>
                  </a:cubicBezTo>
                  <a:cubicBezTo>
                    <a:pt x="8442" y="13452"/>
                    <a:pt x="8396" y="13166"/>
                    <a:pt x="8411" y="12880"/>
                  </a:cubicBezTo>
                  <a:lnTo>
                    <a:pt x="8411" y="12444"/>
                  </a:lnTo>
                  <a:lnTo>
                    <a:pt x="8863" y="12444"/>
                  </a:lnTo>
                  <a:cubicBezTo>
                    <a:pt x="8953" y="12444"/>
                    <a:pt x="9043" y="12384"/>
                    <a:pt x="9088" y="12308"/>
                  </a:cubicBezTo>
                  <a:lnTo>
                    <a:pt x="9991" y="10518"/>
                  </a:lnTo>
                  <a:lnTo>
                    <a:pt x="12098" y="11421"/>
                  </a:lnTo>
                  <a:cubicBezTo>
                    <a:pt x="12128" y="11436"/>
                    <a:pt x="12173" y="11436"/>
                    <a:pt x="12203" y="11436"/>
                  </a:cubicBezTo>
                  <a:cubicBezTo>
                    <a:pt x="12248" y="11436"/>
                    <a:pt x="12293" y="11421"/>
                    <a:pt x="12338" y="11406"/>
                  </a:cubicBezTo>
                  <a:cubicBezTo>
                    <a:pt x="12414" y="11345"/>
                    <a:pt x="12459" y="11270"/>
                    <a:pt x="12459" y="11195"/>
                  </a:cubicBezTo>
                  <a:lnTo>
                    <a:pt x="12459" y="8863"/>
                  </a:lnTo>
                  <a:cubicBezTo>
                    <a:pt x="12459" y="8803"/>
                    <a:pt x="12429" y="8742"/>
                    <a:pt x="12399" y="8697"/>
                  </a:cubicBezTo>
                  <a:lnTo>
                    <a:pt x="10112" y="6094"/>
                  </a:lnTo>
                  <a:lnTo>
                    <a:pt x="10112" y="5568"/>
                  </a:lnTo>
                  <a:cubicBezTo>
                    <a:pt x="10112" y="5131"/>
                    <a:pt x="10066" y="4695"/>
                    <a:pt x="9946" y="4259"/>
                  </a:cubicBezTo>
                  <a:cubicBezTo>
                    <a:pt x="9922" y="4118"/>
                    <a:pt x="9818" y="4057"/>
                    <a:pt x="9711" y="4057"/>
                  </a:cubicBezTo>
                  <a:cubicBezTo>
                    <a:pt x="9555" y="4057"/>
                    <a:pt x="9393" y="4189"/>
                    <a:pt x="9465" y="4394"/>
                  </a:cubicBezTo>
                  <a:cubicBezTo>
                    <a:pt x="9570" y="4770"/>
                    <a:pt x="9615" y="5177"/>
                    <a:pt x="9615" y="5568"/>
                  </a:cubicBezTo>
                  <a:lnTo>
                    <a:pt x="9615" y="9946"/>
                  </a:lnTo>
                  <a:lnTo>
                    <a:pt x="4108" y="9946"/>
                  </a:lnTo>
                  <a:lnTo>
                    <a:pt x="4108" y="5568"/>
                  </a:lnTo>
                  <a:cubicBezTo>
                    <a:pt x="4108" y="4996"/>
                    <a:pt x="4214" y="4409"/>
                    <a:pt x="4424" y="3883"/>
                  </a:cubicBezTo>
                  <a:cubicBezTo>
                    <a:pt x="4439" y="3822"/>
                    <a:pt x="5026" y="2438"/>
                    <a:pt x="5026" y="2438"/>
                  </a:cubicBezTo>
                  <a:lnTo>
                    <a:pt x="8697" y="2438"/>
                  </a:lnTo>
                  <a:lnTo>
                    <a:pt x="9073" y="3341"/>
                  </a:lnTo>
                  <a:cubicBezTo>
                    <a:pt x="9112" y="3466"/>
                    <a:pt x="9207" y="3519"/>
                    <a:pt x="9305" y="3519"/>
                  </a:cubicBezTo>
                  <a:cubicBezTo>
                    <a:pt x="9476" y="3519"/>
                    <a:pt x="9655" y="3357"/>
                    <a:pt x="9540" y="3145"/>
                  </a:cubicBezTo>
                  <a:lnTo>
                    <a:pt x="9104" y="2107"/>
                  </a:lnTo>
                  <a:lnTo>
                    <a:pt x="8547" y="1039"/>
                  </a:lnTo>
                  <a:cubicBezTo>
                    <a:pt x="8201" y="347"/>
                    <a:pt x="7535" y="1"/>
                    <a:pt x="68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2"/>
            <p:cNvSpPr/>
            <p:nvPr/>
          </p:nvSpPr>
          <p:spPr>
            <a:xfrm>
              <a:off x="1319550" y="2128625"/>
              <a:ext cx="100050" cy="99250"/>
            </a:xfrm>
            <a:custGeom>
              <a:avLst/>
              <a:gdLst/>
              <a:ahLst/>
              <a:cxnLst/>
              <a:rect l="l" t="t" r="r" b="b"/>
              <a:pathLst>
                <a:path w="4002" h="3970" extrusionOk="0">
                  <a:moveTo>
                    <a:pt x="1970" y="0"/>
                  </a:moveTo>
                  <a:cubicBezTo>
                    <a:pt x="1177" y="0"/>
                    <a:pt x="441" y="473"/>
                    <a:pt x="135" y="1237"/>
                  </a:cubicBezTo>
                  <a:cubicBezTo>
                    <a:pt x="67" y="1432"/>
                    <a:pt x="225" y="1570"/>
                    <a:pt x="382" y="1570"/>
                  </a:cubicBezTo>
                  <a:cubicBezTo>
                    <a:pt x="468" y="1570"/>
                    <a:pt x="554" y="1528"/>
                    <a:pt x="602" y="1433"/>
                  </a:cubicBezTo>
                  <a:cubicBezTo>
                    <a:pt x="841" y="820"/>
                    <a:pt x="1404" y="499"/>
                    <a:pt x="1972" y="499"/>
                  </a:cubicBezTo>
                  <a:cubicBezTo>
                    <a:pt x="2438" y="499"/>
                    <a:pt x="2906" y="715"/>
                    <a:pt x="3204" y="1162"/>
                  </a:cubicBezTo>
                  <a:cubicBezTo>
                    <a:pt x="3866" y="2140"/>
                    <a:pt x="3159" y="3464"/>
                    <a:pt x="1971" y="3464"/>
                  </a:cubicBezTo>
                  <a:cubicBezTo>
                    <a:pt x="1294" y="3464"/>
                    <a:pt x="707" y="3012"/>
                    <a:pt x="541" y="2365"/>
                  </a:cubicBezTo>
                  <a:cubicBezTo>
                    <a:pt x="505" y="2231"/>
                    <a:pt x="404" y="2174"/>
                    <a:pt x="302" y="2174"/>
                  </a:cubicBezTo>
                  <a:cubicBezTo>
                    <a:pt x="152" y="2174"/>
                    <a:pt x="0" y="2298"/>
                    <a:pt x="45" y="2486"/>
                  </a:cubicBezTo>
                  <a:cubicBezTo>
                    <a:pt x="284" y="3372"/>
                    <a:pt x="1076" y="3969"/>
                    <a:pt x="1977" y="3969"/>
                  </a:cubicBezTo>
                  <a:cubicBezTo>
                    <a:pt x="2040" y="3969"/>
                    <a:pt x="2103" y="3966"/>
                    <a:pt x="2166" y="3960"/>
                  </a:cubicBezTo>
                  <a:cubicBezTo>
                    <a:pt x="3129" y="3855"/>
                    <a:pt x="3882" y="3073"/>
                    <a:pt x="3942" y="2110"/>
                  </a:cubicBezTo>
                  <a:cubicBezTo>
                    <a:pt x="4002" y="1132"/>
                    <a:pt x="3355" y="259"/>
                    <a:pt x="2407" y="48"/>
                  </a:cubicBezTo>
                  <a:cubicBezTo>
                    <a:pt x="2261" y="16"/>
                    <a:pt x="2115" y="0"/>
                    <a:pt x="19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5" name="Google Shape;2465;p52"/>
          <p:cNvSpPr/>
          <p:nvPr/>
        </p:nvSpPr>
        <p:spPr>
          <a:xfrm rot="-1089028">
            <a:off x="2527726" y="1901133"/>
            <a:ext cx="1111701" cy="281313"/>
          </a:xfrm>
          <a:custGeom>
            <a:avLst/>
            <a:gdLst/>
            <a:ahLst/>
            <a:cxnLst/>
            <a:rect l="l" t="t" r="r" b="b"/>
            <a:pathLst>
              <a:path w="44470" h="11253" extrusionOk="0">
                <a:moveTo>
                  <a:pt x="0" y="7032"/>
                </a:moveTo>
                <a:cubicBezTo>
                  <a:pt x="3974" y="7702"/>
                  <a:pt x="20584" y="12212"/>
                  <a:pt x="23843" y="11051"/>
                </a:cubicBezTo>
                <a:cubicBezTo>
                  <a:pt x="27102" y="9890"/>
                  <a:pt x="16118" y="603"/>
                  <a:pt x="19556" y="67"/>
                </a:cubicBezTo>
                <a:cubicBezTo>
                  <a:pt x="22994" y="-469"/>
                  <a:pt x="40318" y="6541"/>
                  <a:pt x="44470" y="7836"/>
                </a:cubicBez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stealth" w="med" len="med"/>
          </a:ln>
        </p:spPr>
      </p:sp>
      <p:sp>
        <p:nvSpPr>
          <p:cNvPr id="2467" name="Google Shape;2467;p52"/>
          <p:cNvSpPr/>
          <p:nvPr/>
        </p:nvSpPr>
        <p:spPr>
          <a:xfrm rot="-9518473" flipH="1">
            <a:off x="4926247" y="2034301"/>
            <a:ext cx="1111729" cy="281320"/>
          </a:xfrm>
          <a:custGeom>
            <a:avLst/>
            <a:gdLst/>
            <a:ahLst/>
            <a:cxnLst/>
            <a:rect l="l" t="t" r="r" b="b"/>
            <a:pathLst>
              <a:path w="44470" h="11253" extrusionOk="0">
                <a:moveTo>
                  <a:pt x="0" y="7032"/>
                </a:moveTo>
                <a:cubicBezTo>
                  <a:pt x="3974" y="7702"/>
                  <a:pt x="20584" y="12212"/>
                  <a:pt x="23843" y="11051"/>
                </a:cubicBezTo>
                <a:cubicBezTo>
                  <a:pt x="27102" y="9890"/>
                  <a:pt x="16118" y="603"/>
                  <a:pt x="19556" y="67"/>
                </a:cubicBezTo>
                <a:cubicBezTo>
                  <a:pt x="22994" y="-469"/>
                  <a:pt x="40318" y="6541"/>
                  <a:pt x="44470" y="7836"/>
                </a:cubicBez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stealth" w="med" len="med"/>
          </a:ln>
        </p:spPr>
      </p:sp>
      <p:sp>
        <p:nvSpPr>
          <p:cNvPr id="2468" name="Google Shape;2468;p52"/>
          <p:cNvSpPr txBox="1"/>
          <p:nvPr/>
        </p:nvSpPr>
        <p:spPr>
          <a:xfrm>
            <a:off x="747176" y="3008719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Performance Details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0" name="Google Shape;2470;p52"/>
          <p:cNvSpPr txBox="1"/>
          <p:nvPr/>
        </p:nvSpPr>
        <p:spPr>
          <a:xfrm>
            <a:off x="3267055" y="2578915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Graph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2" name="Google Shape;2472;p52"/>
          <p:cNvSpPr txBox="1"/>
          <p:nvPr/>
        </p:nvSpPr>
        <p:spPr>
          <a:xfrm>
            <a:off x="5631590" y="3052831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Currency/ Exchange Rates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6" name="Google Shape;2476;p52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PERFORMANCE</a:t>
            </a:r>
            <a:endParaRPr dirty="0">
              <a:solidFill>
                <a:schemeClr val="dk2"/>
              </a:solidFill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Google Shape;3473;p71">
            <a:extLst>
              <a:ext uri="{FF2B5EF4-FFF2-40B4-BE49-F238E27FC236}">
                <a16:creationId xmlns:a16="http://schemas.microsoft.com/office/drawing/2014/main" id="{642CD2F6-93F4-47CF-B76D-3EA7713263D4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2804092" y="4370248"/>
            <a:ext cx="1312906" cy="166302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80205" y="305794"/>
            <a:ext cx="7886700" cy="994172"/>
          </a:xfrm>
        </p:spPr>
        <p:txBody>
          <a:bodyPr/>
          <a:lstStyle/>
          <a:p>
            <a:endParaRPr lang="en-US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5493296" y="0"/>
            <a:ext cx="3651308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353196" y="107232"/>
            <a:ext cx="1864753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Performance Details</a:t>
            </a:r>
            <a:endParaRPr lang="en-MY" sz="135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737230" y="95691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Performance -</a:t>
            </a:r>
            <a:endParaRPr lang="en-MY" sz="150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52514" y="779467"/>
            <a:ext cx="4139995" cy="2578465"/>
            <a:chOff x="6313239" y="165211"/>
            <a:chExt cx="6076972" cy="3437953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313239" y="682148"/>
              <a:ext cx="6076972" cy="2921016"/>
              <a:chOff x="6313239" y="670950"/>
              <a:chExt cx="6076972" cy="2921016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313239" y="708270"/>
                <a:ext cx="6076972" cy="288369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3/5 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Performance Details include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: </a:t>
                </a:r>
                <a:b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</a:b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- Net Deposits</a:t>
                </a:r>
                <a:b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</a:b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- Total Returns</a:t>
                </a:r>
                <a:b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</a:b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- Total Value Simple &amp; Easy Format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Easy Interpretation of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gain &amp; losses 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of investment </a:t>
                </a:r>
                <a:b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</a:br>
                <a:endParaRPr lang="en-MY" sz="10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endParaRP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80" y="1228247"/>
                  <a:ext cx="497218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outline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rcRect/>
                <a:stretch/>
              </p:blipFill>
              <p:spPr>
                <a:xfrm>
                  <a:off x="5474280" y="1246664"/>
                  <a:ext cx="497217" cy="437510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3846486" y="3113935"/>
            <a:ext cx="5176478" cy="1857818"/>
            <a:chOff x="5835772" y="3335697"/>
            <a:chExt cx="6680535" cy="2477090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9696"/>
              <a:ext cx="6680535" cy="192309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No access to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historical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shares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prices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Lack of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comprehensive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information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What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investments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included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Performance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of investment </a:t>
              </a:r>
              <a:endParaRPr lang="en-MY" sz="1500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482941" y="511085"/>
            <a:ext cx="4629587" cy="3221662"/>
            <a:chOff x="2876297" y="9035749"/>
            <a:chExt cx="6703235" cy="4295548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19"/>
              <a:ext cx="6610738" cy="364817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Include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Historical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Prices</a:t>
              </a:r>
              <a:b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Use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Past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Trends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to allow users to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understand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about investing</a:t>
              </a:r>
              <a:b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Improve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user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experience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Include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different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investment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and individual performances</a:t>
              </a:r>
              <a:b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users can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analyze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performance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themselves</a:t>
              </a:r>
              <a:b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provide valuable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learning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43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experiences</a:t>
              </a:r>
              <a:r>
                <a:rPr lang="en-US" sz="143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</a:p>
          </p:txBody>
        </p:sp>
      </p:grpSp>
      <p:grpSp>
        <p:nvGrpSpPr>
          <p:cNvPr id="27" name="Google Shape;5715;p45">
            <a:extLst>
              <a:ext uri="{FF2B5EF4-FFF2-40B4-BE49-F238E27FC236}">
                <a16:creationId xmlns:a16="http://schemas.microsoft.com/office/drawing/2014/main" id="{11444CB8-BB78-48D7-83DF-FE5240E99DD5}"/>
              </a:ext>
            </a:extLst>
          </p:cNvPr>
          <p:cNvGrpSpPr/>
          <p:nvPr/>
        </p:nvGrpSpPr>
        <p:grpSpPr>
          <a:xfrm>
            <a:off x="7720836" y="3432259"/>
            <a:ext cx="1325243" cy="1636667"/>
            <a:chOff x="5030394" y="539997"/>
            <a:chExt cx="3393607" cy="4063489"/>
          </a:xfrm>
        </p:grpSpPr>
        <p:grpSp>
          <p:nvGrpSpPr>
            <p:cNvPr id="29" name="Google Shape;5716;p45">
              <a:extLst>
                <a:ext uri="{FF2B5EF4-FFF2-40B4-BE49-F238E27FC236}">
                  <a16:creationId xmlns:a16="http://schemas.microsoft.com/office/drawing/2014/main" id="{2E116941-9C54-43BB-8815-6BD52C7E66E2}"/>
                </a:ext>
              </a:extLst>
            </p:cNvPr>
            <p:cNvGrpSpPr/>
            <p:nvPr/>
          </p:nvGrpSpPr>
          <p:grpSpPr>
            <a:xfrm>
              <a:off x="6894658" y="2116595"/>
              <a:ext cx="1529343" cy="2486891"/>
              <a:chOff x="6510425" y="2434950"/>
              <a:chExt cx="1333575" cy="2168550"/>
            </a:xfrm>
          </p:grpSpPr>
          <p:sp>
            <p:nvSpPr>
              <p:cNvPr id="69" name="Google Shape;5717;p45">
                <a:extLst>
                  <a:ext uri="{FF2B5EF4-FFF2-40B4-BE49-F238E27FC236}">
                    <a16:creationId xmlns:a16="http://schemas.microsoft.com/office/drawing/2014/main" id="{589ABF00-364E-43D5-99A6-B59F3AF6C10D}"/>
                  </a:ext>
                </a:extLst>
              </p:cNvPr>
              <p:cNvSpPr/>
              <p:nvPr/>
            </p:nvSpPr>
            <p:spPr>
              <a:xfrm>
                <a:off x="7316675" y="2762250"/>
                <a:ext cx="207775" cy="320200"/>
              </a:xfrm>
              <a:custGeom>
                <a:avLst/>
                <a:gdLst/>
                <a:ahLst/>
                <a:cxnLst/>
                <a:rect l="l" t="t" r="r" b="b"/>
                <a:pathLst>
                  <a:path w="8311" h="12808" extrusionOk="0">
                    <a:moveTo>
                      <a:pt x="5541" y="1"/>
                    </a:moveTo>
                    <a:cubicBezTo>
                      <a:pt x="3246" y="1"/>
                      <a:pt x="1328" y="7216"/>
                      <a:pt x="541" y="9107"/>
                    </a:cubicBezTo>
                    <a:cubicBezTo>
                      <a:pt x="175" y="10000"/>
                      <a:pt x="1" y="12807"/>
                      <a:pt x="1121" y="12807"/>
                    </a:cubicBezTo>
                    <a:cubicBezTo>
                      <a:pt x="1763" y="12807"/>
                      <a:pt x="2829" y="11886"/>
                      <a:pt x="4526" y="9158"/>
                    </a:cubicBezTo>
                    <a:cubicBezTo>
                      <a:pt x="7609" y="4170"/>
                      <a:pt x="8311" y="160"/>
                      <a:pt x="5679" y="10"/>
                    </a:cubicBezTo>
                    <a:cubicBezTo>
                      <a:pt x="5633" y="4"/>
                      <a:pt x="5587" y="1"/>
                      <a:pt x="5541" y="1"/>
                    </a:cubicBezTo>
                    <a:close/>
                  </a:path>
                </a:pathLst>
              </a:custGeom>
              <a:solidFill>
                <a:srgbClr val="C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18;p45">
                <a:extLst>
                  <a:ext uri="{FF2B5EF4-FFF2-40B4-BE49-F238E27FC236}">
                    <a16:creationId xmlns:a16="http://schemas.microsoft.com/office/drawing/2014/main" id="{436ACBD3-DE50-4F7D-AEEE-70B6B4747052}"/>
                  </a:ext>
                </a:extLst>
              </p:cNvPr>
              <p:cNvSpPr/>
              <p:nvPr/>
            </p:nvSpPr>
            <p:spPr>
              <a:xfrm>
                <a:off x="7125300" y="3055075"/>
                <a:ext cx="184875" cy="153550"/>
              </a:xfrm>
              <a:custGeom>
                <a:avLst/>
                <a:gdLst/>
                <a:ahLst/>
                <a:cxnLst/>
                <a:rect l="l" t="t" r="r" b="b"/>
                <a:pathLst>
                  <a:path w="7395" h="6142" extrusionOk="0">
                    <a:moveTo>
                      <a:pt x="5389" y="1"/>
                    </a:moveTo>
                    <a:cubicBezTo>
                      <a:pt x="3535" y="1655"/>
                      <a:pt x="1630" y="3886"/>
                      <a:pt x="1" y="4963"/>
                    </a:cubicBezTo>
                    <a:cubicBezTo>
                      <a:pt x="201" y="5440"/>
                      <a:pt x="327" y="5790"/>
                      <a:pt x="753" y="6141"/>
                    </a:cubicBezTo>
                    <a:cubicBezTo>
                      <a:pt x="2382" y="5239"/>
                      <a:pt x="4888" y="4211"/>
                      <a:pt x="7394" y="2206"/>
                    </a:cubicBezTo>
                    <a:lnTo>
                      <a:pt x="5389" y="1"/>
                    </a:ln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719;p45">
                <a:extLst>
                  <a:ext uri="{FF2B5EF4-FFF2-40B4-BE49-F238E27FC236}">
                    <a16:creationId xmlns:a16="http://schemas.microsoft.com/office/drawing/2014/main" id="{2641892F-C8B4-45E3-B242-DE74945D0375}"/>
                  </a:ext>
                </a:extLst>
              </p:cNvPr>
              <p:cNvSpPr/>
              <p:nvPr/>
            </p:nvSpPr>
            <p:spPr>
              <a:xfrm>
                <a:off x="7061450" y="3168350"/>
                <a:ext cx="122400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4896" h="3206" extrusionOk="0">
                    <a:moveTo>
                      <a:pt x="3722" y="0"/>
                    </a:moveTo>
                    <a:cubicBezTo>
                      <a:pt x="3362" y="0"/>
                      <a:pt x="2818" y="149"/>
                      <a:pt x="2054" y="508"/>
                    </a:cubicBezTo>
                    <a:cubicBezTo>
                      <a:pt x="162" y="1427"/>
                      <a:pt x="1" y="1975"/>
                      <a:pt x="513" y="1975"/>
                    </a:cubicBezTo>
                    <a:cubicBezTo>
                      <a:pt x="741" y="1975"/>
                      <a:pt x="1101" y="1867"/>
                      <a:pt x="1502" y="1635"/>
                    </a:cubicBezTo>
                    <a:lnTo>
                      <a:pt x="1502" y="1635"/>
                    </a:lnTo>
                    <a:cubicBezTo>
                      <a:pt x="657" y="2339"/>
                      <a:pt x="447" y="2780"/>
                      <a:pt x="793" y="2780"/>
                    </a:cubicBezTo>
                    <a:cubicBezTo>
                      <a:pt x="1001" y="2780"/>
                      <a:pt x="1410" y="2620"/>
                      <a:pt x="2003" y="2262"/>
                    </a:cubicBezTo>
                    <a:lnTo>
                      <a:pt x="2003" y="2262"/>
                    </a:lnTo>
                    <a:cubicBezTo>
                      <a:pt x="1410" y="2778"/>
                      <a:pt x="1137" y="3206"/>
                      <a:pt x="1393" y="3206"/>
                    </a:cubicBezTo>
                    <a:cubicBezTo>
                      <a:pt x="1548" y="3206"/>
                      <a:pt x="1895" y="3050"/>
                      <a:pt x="2480" y="2663"/>
                    </a:cubicBezTo>
                    <a:cubicBezTo>
                      <a:pt x="4091" y="1589"/>
                      <a:pt x="4895" y="0"/>
                      <a:pt x="3722" y="0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720;p45">
                <a:extLst>
                  <a:ext uri="{FF2B5EF4-FFF2-40B4-BE49-F238E27FC236}">
                    <a16:creationId xmlns:a16="http://schemas.microsoft.com/office/drawing/2014/main" id="{648733D0-43FB-409F-A3FE-003880E6BDE0}"/>
                  </a:ext>
                </a:extLst>
              </p:cNvPr>
              <p:cNvSpPr/>
              <p:nvPr/>
            </p:nvSpPr>
            <p:spPr>
              <a:xfrm>
                <a:off x="7092100" y="3165175"/>
                <a:ext cx="47650" cy="199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797" extrusionOk="0">
                    <a:moveTo>
                      <a:pt x="243" y="0"/>
                    </a:moveTo>
                    <a:cubicBezTo>
                      <a:pt x="143" y="0"/>
                      <a:pt x="71" y="17"/>
                      <a:pt x="51" y="58"/>
                    </a:cubicBezTo>
                    <a:cubicBezTo>
                      <a:pt x="0" y="208"/>
                      <a:pt x="627" y="609"/>
                      <a:pt x="1028" y="735"/>
                    </a:cubicBezTo>
                    <a:cubicBezTo>
                      <a:pt x="1185" y="777"/>
                      <a:pt x="1342" y="797"/>
                      <a:pt x="1477" y="797"/>
                    </a:cubicBezTo>
                    <a:cubicBezTo>
                      <a:pt x="1665" y="797"/>
                      <a:pt x="1811" y="758"/>
                      <a:pt x="1855" y="685"/>
                    </a:cubicBezTo>
                    <a:cubicBezTo>
                      <a:pt x="1905" y="534"/>
                      <a:pt x="1655" y="334"/>
                      <a:pt x="1254" y="208"/>
                    </a:cubicBezTo>
                    <a:cubicBezTo>
                      <a:pt x="981" y="118"/>
                      <a:pt x="510" y="0"/>
                      <a:pt x="243" y="0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721;p45">
                <a:extLst>
                  <a:ext uri="{FF2B5EF4-FFF2-40B4-BE49-F238E27FC236}">
                    <a16:creationId xmlns:a16="http://schemas.microsoft.com/office/drawing/2014/main" id="{14911441-F322-4D5A-B94C-BE50F862E086}"/>
                  </a:ext>
                </a:extLst>
              </p:cNvPr>
              <p:cNvSpPr/>
              <p:nvPr/>
            </p:nvSpPr>
            <p:spPr>
              <a:xfrm>
                <a:off x="7236200" y="3005675"/>
                <a:ext cx="141700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5060" extrusionOk="0">
                    <a:moveTo>
                      <a:pt x="3835" y="1"/>
                    </a:moveTo>
                    <a:cubicBezTo>
                      <a:pt x="3663" y="1"/>
                      <a:pt x="3486" y="23"/>
                      <a:pt x="3309" y="72"/>
                    </a:cubicBezTo>
                    <a:cubicBezTo>
                      <a:pt x="1881" y="473"/>
                      <a:pt x="1179" y="1626"/>
                      <a:pt x="1" y="2629"/>
                    </a:cubicBezTo>
                    <a:cubicBezTo>
                      <a:pt x="803" y="3080"/>
                      <a:pt x="1705" y="4283"/>
                      <a:pt x="1830" y="5060"/>
                    </a:cubicBezTo>
                    <a:cubicBezTo>
                      <a:pt x="2607" y="4634"/>
                      <a:pt x="5214" y="3305"/>
                      <a:pt x="5540" y="1426"/>
                    </a:cubicBezTo>
                    <a:cubicBezTo>
                      <a:pt x="5668" y="722"/>
                      <a:pt x="4817" y="1"/>
                      <a:pt x="3835" y="1"/>
                    </a:cubicBezTo>
                    <a:close/>
                  </a:path>
                </a:pathLst>
              </a:custGeom>
              <a:solidFill>
                <a:srgbClr val="B7AB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722;p45">
                <a:extLst>
                  <a:ext uri="{FF2B5EF4-FFF2-40B4-BE49-F238E27FC236}">
                    <a16:creationId xmlns:a16="http://schemas.microsoft.com/office/drawing/2014/main" id="{B8415EE2-9A38-4B66-B498-10AAE46B3335}"/>
                  </a:ext>
                </a:extLst>
              </p:cNvPr>
              <p:cNvSpPr/>
              <p:nvPr/>
            </p:nvSpPr>
            <p:spPr>
              <a:xfrm>
                <a:off x="6510425" y="3859850"/>
                <a:ext cx="1105225" cy="743650"/>
              </a:xfrm>
              <a:custGeom>
                <a:avLst/>
                <a:gdLst/>
                <a:ahLst/>
                <a:cxnLst/>
                <a:rect l="l" t="t" r="r" b="b"/>
                <a:pathLst>
                  <a:path w="44209" h="29746" extrusionOk="0">
                    <a:moveTo>
                      <a:pt x="39286" y="1"/>
                    </a:moveTo>
                    <a:cubicBezTo>
                      <a:pt x="28244" y="1"/>
                      <a:pt x="0" y="17140"/>
                      <a:pt x="611" y="26682"/>
                    </a:cubicBezTo>
                    <a:cubicBezTo>
                      <a:pt x="743" y="28827"/>
                      <a:pt x="2372" y="29746"/>
                      <a:pt x="4925" y="29746"/>
                    </a:cubicBezTo>
                    <a:cubicBezTo>
                      <a:pt x="15949" y="29746"/>
                      <a:pt x="44209" y="12617"/>
                      <a:pt x="43618" y="3073"/>
                    </a:cubicBezTo>
                    <a:cubicBezTo>
                      <a:pt x="43482" y="922"/>
                      <a:pt x="41846" y="1"/>
                      <a:pt x="39286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723;p45">
                <a:extLst>
                  <a:ext uri="{FF2B5EF4-FFF2-40B4-BE49-F238E27FC236}">
                    <a16:creationId xmlns:a16="http://schemas.microsoft.com/office/drawing/2014/main" id="{0F4E83B1-8F2A-493F-B062-33F8458E5051}"/>
                  </a:ext>
                </a:extLst>
              </p:cNvPr>
              <p:cNvSpPr/>
              <p:nvPr/>
            </p:nvSpPr>
            <p:spPr>
              <a:xfrm>
                <a:off x="7327700" y="3743450"/>
                <a:ext cx="516300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20652" h="9778" extrusionOk="0">
                    <a:moveTo>
                      <a:pt x="7691" y="0"/>
                    </a:moveTo>
                    <a:cubicBezTo>
                      <a:pt x="3272" y="0"/>
                      <a:pt x="0" y="1429"/>
                      <a:pt x="0" y="3619"/>
                    </a:cubicBezTo>
                    <a:cubicBezTo>
                      <a:pt x="0" y="6225"/>
                      <a:pt x="4637" y="8907"/>
                      <a:pt x="10326" y="9609"/>
                    </a:cubicBezTo>
                    <a:cubicBezTo>
                      <a:pt x="11255" y="9723"/>
                      <a:pt x="12155" y="9778"/>
                      <a:pt x="13011" y="9778"/>
                    </a:cubicBezTo>
                    <a:cubicBezTo>
                      <a:pt x="17418" y="9778"/>
                      <a:pt x="20652" y="8333"/>
                      <a:pt x="20652" y="6150"/>
                    </a:cubicBezTo>
                    <a:cubicBezTo>
                      <a:pt x="20652" y="3544"/>
                      <a:pt x="16040" y="862"/>
                      <a:pt x="10326" y="160"/>
                    </a:cubicBezTo>
                    <a:cubicBezTo>
                      <a:pt x="9416" y="52"/>
                      <a:pt x="8533" y="0"/>
                      <a:pt x="7691" y="0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724;p45">
                <a:extLst>
                  <a:ext uri="{FF2B5EF4-FFF2-40B4-BE49-F238E27FC236}">
                    <a16:creationId xmlns:a16="http://schemas.microsoft.com/office/drawing/2014/main" id="{A0EF0863-9C94-4A15-A64F-9FDCD2100F3B}"/>
                  </a:ext>
                </a:extLst>
              </p:cNvPr>
              <p:cNvSpPr/>
              <p:nvPr/>
            </p:nvSpPr>
            <p:spPr>
              <a:xfrm>
                <a:off x="7338675" y="2434950"/>
                <a:ext cx="385025" cy="348025"/>
              </a:xfrm>
              <a:custGeom>
                <a:avLst/>
                <a:gdLst/>
                <a:ahLst/>
                <a:cxnLst/>
                <a:rect l="l" t="t" r="r" b="b"/>
                <a:pathLst>
                  <a:path w="15401" h="13921" extrusionOk="0">
                    <a:moveTo>
                      <a:pt x="7711" y="0"/>
                    </a:moveTo>
                    <a:cubicBezTo>
                      <a:pt x="6064" y="0"/>
                      <a:pt x="5321" y="833"/>
                      <a:pt x="4699" y="1046"/>
                    </a:cubicBezTo>
                    <a:cubicBezTo>
                      <a:pt x="3546" y="1447"/>
                      <a:pt x="2719" y="1498"/>
                      <a:pt x="2218" y="2325"/>
                    </a:cubicBezTo>
                    <a:cubicBezTo>
                      <a:pt x="1040" y="4204"/>
                      <a:pt x="1391" y="6209"/>
                      <a:pt x="1065" y="7462"/>
                    </a:cubicBezTo>
                    <a:cubicBezTo>
                      <a:pt x="1" y="11624"/>
                      <a:pt x="3846" y="13921"/>
                      <a:pt x="7785" y="13921"/>
                    </a:cubicBezTo>
                    <a:cubicBezTo>
                      <a:pt x="11082" y="13921"/>
                      <a:pt x="14445" y="12312"/>
                      <a:pt x="15050" y="8841"/>
                    </a:cubicBezTo>
                    <a:cubicBezTo>
                      <a:pt x="15401" y="6811"/>
                      <a:pt x="13872" y="6059"/>
                      <a:pt x="13070" y="4505"/>
                    </a:cubicBezTo>
                    <a:cubicBezTo>
                      <a:pt x="12193" y="2801"/>
                      <a:pt x="11842" y="921"/>
                      <a:pt x="9386" y="244"/>
                    </a:cubicBezTo>
                    <a:cubicBezTo>
                      <a:pt x="8739" y="70"/>
                      <a:pt x="8187" y="0"/>
                      <a:pt x="77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725;p45">
                <a:extLst>
                  <a:ext uri="{FF2B5EF4-FFF2-40B4-BE49-F238E27FC236}">
                    <a16:creationId xmlns:a16="http://schemas.microsoft.com/office/drawing/2014/main" id="{70990905-FD4E-4214-9A93-DCEF6EF48B25}"/>
                  </a:ext>
                </a:extLst>
              </p:cNvPr>
              <p:cNvSpPr/>
              <p:nvPr/>
            </p:nvSpPr>
            <p:spPr>
              <a:xfrm>
                <a:off x="7428575" y="2756850"/>
                <a:ext cx="219050" cy="157775"/>
              </a:xfrm>
              <a:custGeom>
                <a:avLst/>
                <a:gdLst/>
                <a:ahLst/>
                <a:cxnLst/>
                <a:rect l="l" t="t" r="r" b="b"/>
                <a:pathLst>
                  <a:path w="8762" h="6311" extrusionOk="0">
                    <a:moveTo>
                      <a:pt x="1103" y="0"/>
                    </a:moveTo>
                    <a:lnTo>
                      <a:pt x="1103" y="0"/>
                    </a:lnTo>
                    <a:cubicBezTo>
                      <a:pt x="1028" y="301"/>
                      <a:pt x="0" y="5514"/>
                      <a:pt x="2431" y="6216"/>
                    </a:cubicBezTo>
                    <a:cubicBezTo>
                      <a:pt x="2655" y="6280"/>
                      <a:pt x="2891" y="6311"/>
                      <a:pt x="3136" y="6311"/>
                    </a:cubicBezTo>
                    <a:cubicBezTo>
                      <a:pt x="5555" y="6311"/>
                      <a:pt x="8762" y="3321"/>
                      <a:pt x="7669" y="476"/>
                    </a:cubicBezTo>
                    <a:cubicBezTo>
                      <a:pt x="6918" y="100"/>
                      <a:pt x="1855" y="75"/>
                      <a:pt x="1103" y="0"/>
                    </a:cubicBezTo>
                    <a:close/>
                  </a:path>
                </a:pathLst>
              </a:custGeom>
              <a:solidFill>
                <a:srgbClr val="EBC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726;p45">
                <a:extLst>
                  <a:ext uri="{FF2B5EF4-FFF2-40B4-BE49-F238E27FC236}">
                    <a16:creationId xmlns:a16="http://schemas.microsoft.com/office/drawing/2014/main" id="{8F5CDFCF-04C5-474A-A226-0D285960C41E}"/>
                  </a:ext>
                </a:extLst>
              </p:cNvPr>
              <p:cNvSpPr/>
              <p:nvPr/>
            </p:nvSpPr>
            <p:spPr>
              <a:xfrm>
                <a:off x="7434475" y="3792575"/>
                <a:ext cx="1745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983" h="4181" extrusionOk="0">
                    <a:moveTo>
                      <a:pt x="5025" y="1"/>
                    </a:moveTo>
                    <a:cubicBezTo>
                      <a:pt x="4130" y="1"/>
                      <a:pt x="2871" y="1262"/>
                      <a:pt x="1569" y="1704"/>
                    </a:cubicBezTo>
                    <a:cubicBezTo>
                      <a:pt x="967" y="1930"/>
                      <a:pt x="165" y="2381"/>
                      <a:pt x="65" y="3032"/>
                    </a:cubicBezTo>
                    <a:cubicBezTo>
                      <a:pt x="0" y="3616"/>
                      <a:pt x="643" y="4181"/>
                      <a:pt x="1882" y="4181"/>
                    </a:cubicBezTo>
                    <a:cubicBezTo>
                      <a:pt x="2080" y="4181"/>
                      <a:pt x="2293" y="4166"/>
                      <a:pt x="2521" y="4135"/>
                    </a:cubicBezTo>
                    <a:cubicBezTo>
                      <a:pt x="3499" y="4010"/>
                      <a:pt x="5955" y="3057"/>
                      <a:pt x="6456" y="2230"/>
                    </a:cubicBezTo>
                    <a:cubicBezTo>
                      <a:pt x="6982" y="1353"/>
                      <a:pt x="6155" y="250"/>
                      <a:pt x="5228" y="25"/>
                    </a:cubicBezTo>
                    <a:cubicBezTo>
                      <a:pt x="5163" y="9"/>
                      <a:pt x="5095" y="1"/>
                      <a:pt x="50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727;p45">
                <a:extLst>
                  <a:ext uri="{FF2B5EF4-FFF2-40B4-BE49-F238E27FC236}">
                    <a16:creationId xmlns:a16="http://schemas.microsoft.com/office/drawing/2014/main" id="{844BBB7C-0EF6-451C-82E6-193B2E20DEDF}"/>
                  </a:ext>
                </a:extLst>
              </p:cNvPr>
              <p:cNvSpPr/>
              <p:nvPr/>
            </p:nvSpPr>
            <p:spPr>
              <a:xfrm>
                <a:off x="7437975" y="3792575"/>
                <a:ext cx="161675" cy="91825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3673" extrusionOk="0">
                    <a:moveTo>
                      <a:pt x="4885" y="1"/>
                    </a:moveTo>
                    <a:cubicBezTo>
                      <a:pt x="3990" y="1"/>
                      <a:pt x="2731" y="1262"/>
                      <a:pt x="1429" y="1704"/>
                    </a:cubicBezTo>
                    <a:cubicBezTo>
                      <a:pt x="902" y="1905"/>
                      <a:pt x="201" y="2281"/>
                      <a:pt x="0" y="2832"/>
                    </a:cubicBezTo>
                    <a:cubicBezTo>
                      <a:pt x="128" y="3279"/>
                      <a:pt x="763" y="3672"/>
                      <a:pt x="1813" y="3672"/>
                    </a:cubicBezTo>
                    <a:cubicBezTo>
                      <a:pt x="1998" y="3672"/>
                      <a:pt x="2196" y="3660"/>
                      <a:pt x="2406" y="3634"/>
                    </a:cubicBezTo>
                    <a:cubicBezTo>
                      <a:pt x="3384" y="3509"/>
                      <a:pt x="5840" y="2556"/>
                      <a:pt x="6341" y="1704"/>
                    </a:cubicBezTo>
                    <a:cubicBezTo>
                      <a:pt x="6391" y="1629"/>
                      <a:pt x="6441" y="1554"/>
                      <a:pt x="6466" y="1453"/>
                    </a:cubicBezTo>
                    <a:cubicBezTo>
                      <a:pt x="6366" y="802"/>
                      <a:pt x="5740" y="200"/>
                      <a:pt x="5088" y="25"/>
                    </a:cubicBezTo>
                    <a:cubicBezTo>
                      <a:pt x="5023" y="9"/>
                      <a:pt x="4955" y="1"/>
                      <a:pt x="4885" y="1"/>
                    </a:cubicBezTo>
                    <a:close/>
                  </a:path>
                </a:pathLst>
              </a:custGeom>
              <a:solidFill>
                <a:srgbClr val="394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728;p45">
                <a:extLst>
                  <a:ext uri="{FF2B5EF4-FFF2-40B4-BE49-F238E27FC236}">
                    <a16:creationId xmlns:a16="http://schemas.microsoft.com/office/drawing/2014/main" id="{FAF90D30-874E-430D-B65C-3A2F46CB5932}"/>
                  </a:ext>
                </a:extLst>
              </p:cNvPr>
              <p:cNvSpPr/>
              <p:nvPr/>
            </p:nvSpPr>
            <p:spPr>
              <a:xfrm>
                <a:off x="7489350" y="3825775"/>
                <a:ext cx="60175" cy="13175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527" fill="none" extrusionOk="0">
                    <a:moveTo>
                      <a:pt x="0" y="100"/>
                    </a:moveTo>
                    <a:cubicBezTo>
                      <a:pt x="627" y="0"/>
                      <a:pt x="1529" y="100"/>
                      <a:pt x="2406" y="526"/>
                    </a:cubicBezTo>
                  </a:path>
                </a:pathLst>
              </a:custGeom>
              <a:noFill/>
              <a:ln w="5650" cap="rnd" cmpd="sng">
                <a:solidFill>
                  <a:srgbClr val="FFFFF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729;p45">
                <a:extLst>
                  <a:ext uri="{FF2B5EF4-FFF2-40B4-BE49-F238E27FC236}">
                    <a16:creationId xmlns:a16="http://schemas.microsoft.com/office/drawing/2014/main" id="{5764EB36-8F90-4A90-8694-A9CA91442DC1}"/>
                  </a:ext>
                </a:extLst>
              </p:cNvPr>
              <p:cNvSpPr/>
              <p:nvPr/>
            </p:nvSpPr>
            <p:spPr>
              <a:xfrm>
                <a:off x="7489350" y="3827650"/>
                <a:ext cx="2695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1229" fill="none" extrusionOk="0">
                    <a:moveTo>
                      <a:pt x="0" y="25"/>
                    </a:moveTo>
                    <a:cubicBezTo>
                      <a:pt x="276" y="0"/>
                      <a:pt x="903" y="802"/>
                      <a:pt x="1078" y="1228"/>
                    </a:cubicBezTo>
                  </a:path>
                </a:pathLst>
              </a:custGeom>
              <a:noFill/>
              <a:ln w="5650" cap="rnd" cmpd="sng">
                <a:solidFill>
                  <a:srgbClr val="FFFFF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730;p45">
                <a:extLst>
                  <a:ext uri="{FF2B5EF4-FFF2-40B4-BE49-F238E27FC236}">
                    <a16:creationId xmlns:a16="http://schemas.microsoft.com/office/drawing/2014/main" id="{B15D0745-7023-4476-8E58-677F9F74DD22}"/>
                  </a:ext>
                </a:extLst>
              </p:cNvPr>
              <p:cNvSpPr/>
              <p:nvPr/>
            </p:nvSpPr>
            <p:spPr>
              <a:xfrm>
                <a:off x="7508775" y="3817000"/>
                <a:ext cx="244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254" fill="none" extrusionOk="0">
                    <a:moveTo>
                      <a:pt x="0" y="0"/>
                    </a:moveTo>
                    <a:cubicBezTo>
                      <a:pt x="376" y="201"/>
                      <a:pt x="877" y="827"/>
                      <a:pt x="978" y="1253"/>
                    </a:cubicBezTo>
                  </a:path>
                </a:pathLst>
              </a:custGeom>
              <a:noFill/>
              <a:ln w="5650" cap="rnd" cmpd="sng">
                <a:solidFill>
                  <a:srgbClr val="FFFFF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731;p45">
                <a:extLst>
                  <a:ext uri="{FF2B5EF4-FFF2-40B4-BE49-F238E27FC236}">
                    <a16:creationId xmlns:a16="http://schemas.microsoft.com/office/drawing/2014/main" id="{1DB57D36-2956-400B-B9C9-8186585C4C4E}"/>
                  </a:ext>
                </a:extLst>
              </p:cNvPr>
              <p:cNvSpPr/>
              <p:nvPr/>
            </p:nvSpPr>
            <p:spPr>
              <a:xfrm>
                <a:off x="7473675" y="3833900"/>
                <a:ext cx="589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578" fill="none" extrusionOk="0">
                    <a:moveTo>
                      <a:pt x="1" y="51"/>
                    </a:moveTo>
                    <a:cubicBezTo>
                      <a:pt x="452" y="1"/>
                      <a:pt x="1479" y="151"/>
                      <a:pt x="2357" y="577"/>
                    </a:cubicBezTo>
                  </a:path>
                </a:pathLst>
              </a:custGeom>
              <a:noFill/>
              <a:ln w="5650" cap="rnd" cmpd="sng">
                <a:solidFill>
                  <a:srgbClr val="FFFFF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732;p45">
                <a:extLst>
                  <a:ext uri="{FF2B5EF4-FFF2-40B4-BE49-F238E27FC236}">
                    <a16:creationId xmlns:a16="http://schemas.microsoft.com/office/drawing/2014/main" id="{5C0C562F-C48D-41AA-890F-11CD381E7E4C}"/>
                  </a:ext>
                </a:extLst>
              </p:cNvPr>
              <p:cNvSpPr/>
              <p:nvPr/>
            </p:nvSpPr>
            <p:spPr>
              <a:xfrm>
                <a:off x="7437975" y="3842050"/>
                <a:ext cx="61425" cy="44350"/>
              </a:xfrm>
              <a:custGeom>
                <a:avLst/>
                <a:gdLst/>
                <a:ahLst/>
                <a:cxnLst/>
                <a:rect l="l" t="t" r="r" b="b"/>
                <a:pathLst>
                  <a:path w="2457" h="1774" extrusionOk="0">
                    <a:moveTo>
                      <a:pt x="877" y="1"/>
                    </a:moveTo>
                    <a:cubicBezTo>
                      <a:pt x="476" y="201"/>
                      <a:pt x="125" y="477"/>
                      <a:pt x="0" y="853"/>
                    </a:cubicBezTo>
                    <a:cubicBezTo>
                      <a:pt x="96" y="1372"/>
                      <a:pt x="620" y="1773"/>
                      <a:pt x="1505" y="1773"/>
                    </a:cubicBezTo>
                    <a:cubicBezTo>
                      <a:pt x="1773" y="1773"/>
                      <a:pt x="2074" y="1737"/>
                      <a:pt x="2406" y="1655"/>
                    </a:cubicBezTo>
                    <a:lnTo>
                      <a:pt x="2456" y="1655"/>
                    </a:lnTo>
                    <a:cubicBezTo>
                      <a:pt x="2105" y="953"/>
                      <a:pt x="1504" y="377"/>
                      <a:pt x="8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733;p45">
                <a:extLst>
                  <a:ext uri="{FF2B5EF4-FFF2-40B4-BE49-F238E27FC236}">
                    <a16:creationId xmlns:a16="http://schemas.microsoft.com/office/drawing/2014/main" id="{BD4F897F-8C5E-49C9-A7D4-43D85BCFAB47}"/>
                  </a:ext>
                </a:extLst>
              </p:cNvPr>
              <p:cNvSpPr/>
              <p:nvPr/>
            </p:nvSpPr>
            <p:spPr>
              <a:xfrm>
                <a:off x="7469300" y="3018125"/>
                <a:ext cx="184225" cy="802150"/>
              </a:xfrm>
              <a:custGeom>
                <a:avLst/>
                <a:gdLst/>
                <a:ahLst/>
                <a:cxnLst/>
                <a:rect l="l" t="t" r="r" b="b"/>
                <a:pathLst>
                  <a:path w="7369" h="32086" extrusionOk="0">
                    <a:moveTo>
                      <a:pt x="2281" y="0"/>
                    </a:moveTo>
                    <a:cubicBezTo>
                      <a:pt x="1304" y="25"/>
                      <a:pt x="903" y="3985"/>
                      <a:pt x="802" y="7494"/>
                    </a:cubicBezTo>
                    <a:cubicBezTo>
                      <a:pt x="877" y="9825"/>
                      <a:pt x="0" y="12356"/>
                      <a:pt x="752" y="17644"/>
                    </a:cubicBezTo>
                    <a:cubicBezTo>
                      <a:pt x="1579" y="23459"/>
                      <a:pt x="827" y="29675"/>
                      <a:pt x="1855" y="31604"/>
                    </a:cubicBezTo>
                    <a:cubicBezTo>
                      <a:pt x="2263" y="31765"/>
                      <a:pt x="3144" y="32085"/>
                      <a:pt x="3929" y="32085"/>
                    </a:cubicBezTo>
                    <a:cubicBezTo>
                      <a:pt x="4495" y="32085"/>
                      <a:pt x="5011" y="31919"/>
                      <a:pt x="5263" y="31404"/>
                    </a:cubicBezTo>
                    <a:cubicBezTo>
                      <a:pt x="6968" y="29374"/>
                      <a:pt x="5564" y="23860"/>
                      <a:pt x="5314" y="20477"/>
                    </a:cubicBezTo>
                    <a:cubicBezTo>
                      <a:pt x="5063" y="17093"/>
                      <a:pt x="7369" y="6191"/>
                      <a:pt x="7218" y="777"/>
                    </a:cubicBezTo>
                    <a:cubicBezTo>
                      <a:pt x="6617" y="25"/>
                      <a:pt x="3509" y="0"/>
                      <a:pt x="22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734;p45">
                <a:extLst>
                  <a:ext uri="{FF2B5EF4-FFF2-40B4-BE49-F238E27FC236}">
                    <a16:creationId xmlns:a16="http://schemas.microsoft.com/office/drawing/2014/main" id="{7F2BA197-9FB7-4297-BE79-4563967A3C9D}"/>
                  </a:ext>
                </a:extLst>
              </p:cNvPr>
              <p:cNvSpPr/>
              <p:nvPr/>
            </p:nvSpPr>
            <p:spPr>
              <a:xfrm>
                <a:off x="7553250" y="3216975"/>
                <a:ext cx="84000" cy="574350"/>
              </a:xfrm>
              <a:custGeom>
                <a:avLst/>
                <a:gdLst/>
                <a:ahLst/>
                <a:cxnLst/>
                <a:rect l="l" t="t" r="r" b="b"/>
                <a:pathLst>
                  <a:path w="3360" h="22974" extrusionOk="0">
                    <a:moveTo>
                      <a:pt x="1899" y="0"/>
                    </a:moveTo>
                    <a:cubicBezTo>
                      <a:pt x="1688" y="0"/>
                      <a:pt x="1503" y="435"/>
                      <a:pt x="1379" y="969"/>
                    </a:cubicBezTo>
                    <a:cubicBezTo>
                      <a:pt x="1" y="7209"/>
                      <a:pt x="1204" y="19791"/>
                      <a:pt x="2131" y="22974"/>
                    </a:cubicBezTo>
                    <a:cubicBezTo>
                      <a:pt x="3184" y="15831"/>
                      <a:pt x="3359" y="6006"/>
                      <a:pt x="2582" y="1720"/>
                    </a:cubicBezTo>
                    <a:cubicBezTo>
                      <a:pt x="2354" y="454"/>
                      <a:pt x="2113" y="0"/>
                      <a:pt x="1899" y="0"/>
                    </a:cubicBezTo>
                    <a:close/>
                  </a:path>
                </a:pathLst>
              </a:custGeom>
              <a:solidFill>
                <a:srgbClr val="F9A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735;p45">
                <a:extLst>
                  <a:ext uri="{FF2B5EF4-FFF2-40B4-BE49-F238E27FC236}">
                    <a16:creationId xmlns:a16="http://schemas.microsoft.com/office/drawing/2014/main" id="{E8F19288-C488-49F3-9671-9EB5BE946CB3}"/>
                  </a:ext>
                </a:extLst>
              </p:cNvPr>
              <p:cNvSpPr/>
              <p:nvPr/>
            </p:nvSpPr>
            <p:spPr>
              <a:xfrm>
                <a:off x="7554750" y="3835200"/>
                <a:ext cx="1739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6959" h="4197" extrusionOk="0">
                    <a:moveTo>
                      <a:pt x="5021" y="0"/>
                    </a:moveTo>
                    <a:cubicBezTo>
                      <a:pt x="4106" y="0"/>
                      <a:pt x="2847" y="1263"/>
                      <a:pt x="1545" y="1728"/>
                    </a:cubicBezTo>
                    <a:cubicBezTo>
                      <a:pt x="968" y="1954"/>
                      <a:pt x="141" y="2380"/>
                      <a:pt x="66" y="3057"/>
                    </a:cubicBezTo>
                    <a:cubicBezTo>
                      <a:pt x="0" y="3627"/>
                      <a:pt x="644" y="4196"/>
                      <a:pt x="1912" y="4196"/>
                    </a:cubicBezTo>
                    <a:cubicBezTo>
                      <a:pt x="2094" y="4196"/>
                      <a:pt x="2289" y="4185"/>
                      <a:pt x="2497" y="4160"/>
                    </a:cubicBezTo>
                    <a:cubicBezTo>
                      <a:pt x="3500" y="4034"/>
                      <a:pt x="5956" y="3057"/>
                      <a:pt x="6457" y="2230"/>
                    </a:cubicBezTo>
                    <a:cubicBezTo>
                      <a:pt x="6958" y="1378"/>
                      <a:pt x="6131" y="250"/>
                      <a:pt x="5229" y="24"/>
                    </a:cubicBezTo>
                    <a:cubicBezTo>
                      <a:pt x="5162" y="8"/>
                      <a:pt x="5093" y="0"/>
                      <a:pt x="5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736;p45">
                <a:extLst>
                  <a:ext uri="{FF2B5EF4-FFF2-40B4-BE49-F238E27FC236}">
                    <a16:creationId xmlns:a16="http://schemas.microsoft.com/office/drawing/2014/main" id="{02C7E8F2-DF49-4126-9A13-978C88531FCE}"/>
                  </a:ext>
                </a:extLst>
              </p:cNvPr>
              <p:cNvSpPr/>
              <p:nvPr/>
            </p:nvSpPr>
            <p:spPr>
              <a:xfrm>
                <a:off x="7557650" y="3835200"/>
                <a:ext cx="161675" cy="9205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3682" extrusionOk="0">
                    <a:moveTo>
                      <a:pt x="4905" y="0"/>
                    </a:moveTo>
                    <a:cubicBezTo>
                      <a:pt x="3990" y="0"/>
                      <a:pt x="2731" y="1263"/>
                      <a:pt x="1429" y="1728"/>
                    </a:cubicBezTo>
                    <a:cubicBezTo>
                      <a:pt x="902" y="1929"/>
                      <a:pt x="226" y="2280"/>
                      <a:pt x="0" y="2831"/>
                    </a:cubicBezTo>
                    <a:cubicBezTo>
                      <a:pt x="147" y="3291"/>
                      <a:pt x="747" y="3682"/>
                      <a:pt x="1772" y="3682"/>
                    </a:cubicBezTo>
                    <a:cubicBezTo>
                      <a:pt x="1975" y="3682"/>
                      <a:pt x="2195" y="3666"/>
                      <a:pt x="2431" y="3633"/>
                    </a:cubicBezTo>
                    <a:cubicBezTo>
                      <a:pt x="3409" y="3508"/>
                      <a:pt x="5865" y="2555"/>
                      <a:pt x="6366" y="1728"/>
                    </a:cubicBezTo>
                    <a:cubicBezTo>
                      <a:pt x="6416" y="1628"/>
                      <a:pt x="6441" y="1553"/>
                      <a:pt x="6466" y="1453"/>
                    </a:cubicBezTo>
                    <a:cubicBezTo>
                      <a:pt x="6366" y="801"/>
                      <a:pt x="5765" y="200"/>
                      <a:pt x="5113" y="24"/>
                    </a:cubicBezTo>
                    <a:cubicBezTo>
                      <a:pt x="5046" y="8"/>
                      <a:pt x="4977" y="0"/>
                      <a:pt x="4905" y="0"/>
                    </a:cubicBezTo>
                    <a:close/>
                  </a:path>
                </a:pathLst>
              </a:custGeom>
              <a:solidFill>
                <a:srgbClr val="3942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737;p45">
                <a:extLst>
                  <a:ext uri="{FF2B5EF4-FFF2-40B4-BE49-F238E27FC236}">
                    <a16:creationId xmlns:a16="http://schemas.microsoft.com/office/drawing/2014/main" id="{03B14A2C-91D4-4406-9C6E-9CB59EAD3160}"/>
                  </a:ext>
                </a:extLst>
              </p:cNvPr>
              <p:cNvSpPr/>
              <p:nvPr/>
            </p:nvSpPr>
            <p:spPr>
              <a:xfrm>
                <a:off x="7609650" y="3869000"/>
                <a:ext cx="601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502" fill="none" extrusionOk="0">
                    <a:moveTo>
                      <a:pt x="0" y="76"/>
                    </a:moveTo>
                    <a:cubicBezTo>
                      <a:pt x="627" y="0"/>
                      <a:pt x="1529" y="76"/>
                      <a:pt x="2406" y="502"/>
                    </a:cubicBezTo>
                  </a:path>
                </a:pathLst>
              </a:custGeom>
              <a:noFill/>
              <a:ln w="5650" cap="rnd" cmpd="sng">
                <a:solidFill>
                  <a:srgbClr val="FFFFF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738;p45">
                <a:extLst>
                  <a:ext uri="{FF2B5EF4-FFF2-40B4-BE49-F238E27FC236}">
                    <a16:creationId xmlns:a16="http://schemas.microsoft.com/office/drawing/2014/main" id="{B45844D3-8948-473E-84E1-B7F6B168A97C}"/>
                  </a:ext>
                </a:extLst>
              </p:cNvPr>
              <p:cNvSpPr/>
              <p:nvPr/>
            </p:nvSpPr>
            <p:spPr>
              <a:xfrm>
                <a:off x="7609650" y="3870875"/>
                <a:ext cx="2632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204" fill="none" extrusionOk="0">
                    <a:moveTo>
                      <a:pt x="0" y="1"/>
                    </a:moveTo>
                    <a:cubicBezTo>
                      <a:pt x="276" y="1"/>
                      <a:pt x="878" y="778"/>
                      <a:pt x="1053" y="1204"/>
                    </a:cubicBezTo>
                  </a:path>
                </a:pathLst>
              </a:custGeom>
              <a:noFill/>
              <a:ln w="5650" cap="rnd" cmpd="sng">
                <a:solidFill>
                  <a:srgbClr val="FFFFF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739;p45">
                <a:extLst>
                  <a:ext uri="{FF2B5EF4-FFF2-40B4-BE49-F238E27FC236}">
                    <a16:creationId xmlns:a16="http://schemas.microsoft.com/office/drawing/2014/main" id="{2EAEFBE4-0613-4AFF-B952-3AE4922AB1B4}"/>
                  </a:ext>
                </a:extLst>
              </p:cNvPr>
              <p:cNvSpPr/>
              <p:nvPr/>
            </p:nvSpPr>
            <p:spPr>
              <a:xfrm>
                <a:off x="7629075" y="3860225"/>
                <a:ext cx="23825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1229" fill="none" extrusionOk="0">
                    <a:moveTo>
                      <a:pt x="0" y="1"/>
                    </a:moveTo>
                    <a:cubicBezTo>
                      <a:pt x="376" y="201"/>
                      <a:pt x="877" y="803"/>
                      <a:pt x="953" y="1229"/>
                    </a:cubicBezTo>
                  </a:path>
                </a:pathLst>
              </a:custGeom>
              <a:noFill/>
              <a:ln w="5650" cap="rnd" cmpd="sng">
                <a:solidFill>
                  <a:srgbClr val="FFFFF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740;p45">
                <a:extLst>
                  <a:ext uri="{FF2B5EF4-FFF2-40B4-BE49-F238E27FC236}">
                    <a16:creationId xmlns:a16="http://schemas.microsoft.com/office/drawing/2014/main" id="{4A96A473-3B33-41B9-B17C-792B49837E27}"/>
                  </a:ext>
                </a:extLst>
              </p:cNvPr>
              <p:cNvSpPr/>
              <p:nvPr/>
            </p:nvSpPr>
            <p:spPr>
              <a:xfrm>
                <a:off x="7593350" y="3876525"/>
                <a:ext cx="58925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577" fill="none" extrusionOk="0">
                    <a:moveTo>
                      <a:pt x="1" y="75"/>
                    </a:moveTo>
                    <a:cubicBezTo>
                      <a:pt x="452" y="0"/>
                      <a:pt x="1479" y="151"/>
                      <a:pt x="2357" y="577"/>
                    </a:cubicBezTo>
                  </a:path>
                </a:pathLst>
              </a:custGeom>
              <a:noFill/>
              <a:ln w="5650" cap="rnd" cmpd="sng">
                <a:solidFill>
                  <a:srgbClr val="FFFFFF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741;p45">
                <a:extLst>
                  <a:ext uri="{FF2B5EF4-FFF2-40B4-BE49-F238E27FC236}">
                    <a16:creationId xmlns:a16="http://schemas.microsoft.com/office/drawing/2014/main" id="{ED864CE8-9D00-4AE4-9D86-628B6A539286}"/>
                  </a:ext>
                </a:extLst>
              </p:cNvPr>
              <p:cNvSpPr/>
              <p:nvPr/>
            </p:nvSpPr>
            <p:spPr>
              <a:xfrm>
                <a:off x="7557650" y="3884675"/>
                <a:ext cx="61425" cy="44600"/>
              </a:xfrm>
              <a:custGeom>
                <a:avLst/>
                <a:gdLst/>
                <a:ahLst/>
                <a:cxnLst/>
                <a:rect l="l" t="t" r="r" b="b"/>
                <a:pathLst>
                  <a:path w="2457" h="1784" extrusionOk="0">
                    <a:moveTo>
                      <a:pt x="877" y="0"/>
                    </a:moveTo>
                    <a:cubicBezTo>
                      <a:pt x="501" y="201"/>
                      <a:pt x="150" y="501"/>
                      <a:pt x="0" y="852"/>
                    </a:cubicBezTo>
                    <a:cubicBezTo>
                      <a:pt x="115" y="1369"/>
                      <a:pt x="624" y="1783"/>
                      <a:pt x="1505" y="1783"/>
                    </a:cubicBezTo>
                    <a:cubicBezTo>
                      <a:pt x="1778" y="1783"/>
                      <a:pt x="2087" y="1743"/>
                      <a:pt x="2431" y="1654"/>
                    </a:cubicBezTo>
                    <a:lnTo>
                      <a:pt x="2456" y="1654"/>
                    </a:lnTo>
                    <a:cubicBezTo>
                      <a:pt x="2105" y="952"/>
                      <a:pt x="1529" y="401"/>
                      <a:pt x="8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742;p45">
                <a:extLst>
                  <a:ext uri="{FF2B5EF4-FFF2-40B4-BE49-F238E27FC236}">
                    <a16:creationId xmlns:a16="http://schemas.microsoft.com/office/drawing/2014/main" id="{632D967D-25FA-4D2D-AF5D-E5CCEB4FDD90}"/>
                  </a:ext>
                </a:extLst>
              </p:cNvPr>
              <p:cNvSpPr/>
              <p:nvPr/>
            </p:nvSpPr>
            <p:spPr>
              <a:xfrm>
                <a:off x="7580825" y="3049350"/>
                <a:ext cx="259425" cy="822675"/>
              </a:xfrm>
              <a:custGeom>
                <a:avLst/>
                <a:gdLst/>
                <a:ahLst/>
                <a:cxnLst/>
                <a:rect l="l" t="t" r="r" b="b"/>
                <a:pathLst>
                  <a:path w="10377" h="32907" extrusionOk="0">
                    <a:moveTo>
                      <a:pt x="4426" y="1"/>
                    </a:moveTo>
                    <a:cubicBezTo>
                      <a:pt x="2936" y="1"/>
                      <a:pt x="1052" y="707"/>
                      <a:pt x="201" y="1358"/>
                    </a:cubicBezTo>
                    <a:cubicBezTo>
                      <a:pt x="0" y="3714"/>
                      <a:pt x="527" y="12636"/>
                      <a:pt x="727" y="19779"/>
                    </a:cubicBezTo>
                    <a:cubicBezTo>
                      <a:pt x="926" y="26931"/>
                      <a:pt x="829" y="32337"/>
                      <a:pt x="1754" y="32337"/>
                    </a:cubicBezTo>
                    <a:cubicBezTo>
                      <a:pt x="1763" y="32337"/>
                      <a:pt x="1771" y="32336"/>
                      <a:pt x="1780" y="32335"/>
                    </a:cubicBezTo>
                    <a:cubicBezTo>
                      <a:pt x="2305" y="32740"/>
                      <a:pt x="3036" y="32906"/>
                      <a:pt x="3720" y="32906"/>
                    </a:cubicBezTo>
                    <a:cubicBezTo>
                      <a:pt x="4602" y="32906"/>
                      <a:pt x="5406" y="32630"/>
                      <a:pt x="5589" y="32235"/>
                    </a:cubicBezTo>
                    <a:cubicBezTo>
                      <a:pt x="7093" y="31533"/>
                      <a:pt x="4963" y="22436"/>
                      <a:pt x="4712" y="19052"/>
                    </a:cubicBezTo>
                    <a:cubicBezTo>
                      <a:pt x="4437" y="15669"/>
                      <a:pt x="10376" y="8826"/>
                      <a:pt x="6191" y="631"/>
                    </a:cubicBezTo>
                    <a:cubicBezTo>
                      <a:pt x="5822" y="179"/>
                      <a:pt x="5174" y="1"/>
                      <a:pt x="4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743;p45">
                <a:extLst>
                  <a:ext uri="{FF2B5EF4-FFF2-40B4-BE49-F238E27FC236}">
                    <a16:creationId xmlns:a16="http://schemas.microsoft.com/office/drawing/2014/main" id="{A97EE63F-4CE1-4728-9F5C-4E619379F770}"/>
                  </a:ext>
                </a:extLst>
              </p:cNvPr>
              <p:cNvSpPr/>
              <p:nvPr/>
            </p:nvSpPr>
            <p:spPr>
              <a:xfrm>
                <a:off x="7408525" y="2755550"/>
                <a:ext cx="342750" cy="393775"/>
              </a:xfrm>
              <a:custGeom>
                <a:avLst/>
                <a:gdLst/>
                <a:ahLst/>
                <a:cxnLst/>
                <a:rect l="l" t="t" r="r" b="b"/>
                <a:pathLst>
                  <a:path w="13710" h="15751" extrusionOk="0">
                    <a:moveTo>
                      <a:pt x="2326" y="1"/>
                    </a:moveTo>
                    <a:cubicBezTo>
                      <a:pt x="1870" y="1"/>
                      <a:pt x="1368" y="129"/>
                      <a:pt x="1053" y="378"/>
                    </a:cubicBezTo>
                    <a:cubicBezTo>
                      <a:pt x="0" y="1230"/>
                      <a:pt x="1153" y="2809"/>
                      <a:pt x="1354" y="3837"/>
                    </a:cubicBezTo>
                    <a:cubicBezTo>
                      <a:pt x="1579" y="5065"/>
                      <a:pt x="877" y="6669"/>
                      <a:pt x="1153" y="7796"/>
                    </a:cubicBezTo>
                    <a:cubicBezTo>
                      <a:pt x="1780" y="10378"/>
                      <a:pt x="4486" y="11255"/>
                      <a:pt x="2331" y="14363"/>
                    </a:cubicBezTo>
                    <a:cubicBezTo>
                      <a:pt x="2867" y="15260"/>
                      <a:pt x="4334" y="15751"/>
                      <a:pt x="6123" y="15751"/>
                    </a:cubicBezTo>
                    <a:cubicBezTo>
                      <a:pt x="8434" y="15751"/>
                      <a:pt x="11282" y="14932"/>
                      <a:pt x="13359" y="13110"/>
                    </a:cubicBezTo>
                    <a:cubicBezTo>
                      <a:pt x="13484" y="10654"/>
                      <a:pt x="13710" y="6243"/>
                      <a:pt x="13359" y="4112"/>
                    </a:cubicBezTo>
                    <a:cubicBezTo>
                      <a:pt x="12933" y="1380"/>
                      <a:pt x="10451" y="1055"/>
                      <a:pt x="8196" y="453"/>
                    </a:cubicBezTo>
                    <a:lnTo>
                      <a:pt x="8196" y="453"/>
                    </a:lnTo>
                    <a:cubicBezTo>
                      <a:pt x="8378" y="1623"/>
                      <a:pt x="6698" y="2395"/>
                      <a:pt x="5176" y="2395"/>
                    </a:cubicBezTo>
                    <a:cubicBezTo>
                      <a:pt x="3764" y="2395"/>
                      <a:pt x="2487" y="1731"/>
                      <a:pt x="2958" y="102"/>
                    </a:cubicBezTo>
                    <a:cubicBezTo>
                      <a:pt x="2780" y="34"/>
                      <a:pt x="2559" y="1"/>
                      <a:pt x="23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744;p45">
                <a:extLst>
                  <a:ext uri="{FF2B5EF4-FFF2-40B4-BE49-F238E27FC236}">
                    <a16:creationId xmlns:a16="http://schemas.microsoft.com/office/drawing/2014/main" id="{EA283852-F766-4953-A5AC-5BACEE7C54F1}"/>
                  </a:ext>
                </a:extLst>
              </p:cNvPr>
              <p:cNvSpPr/>
              <p:nvPr/>
            </p:nvSpPr>
            <p:spPr>
              <a:xfrm>
                <a:off x="7466800" y="2974575"/>
                <a:ext cx="286025" cy="186275"/>
              </a:xfrm>
              <a:custGeom>
                <a:avLst/>
                <a:gdLst/>
                <a:ahLst/>
                <a:cxnLst/>
                <a:rect l="l" t="t" r="r" b="b"/>
                <a:pathLst>
                  <a:path w="11441" h="7451" extrusionOk="0">
                    <a:moveTo>
                      <a:pt x="9434" y="0"/>
                    </a:moveTo>
                    <a:cubicBezTo>
                      <a:pt x="9055" y="0"/>
                      <a:pt x="8604" y="163"/>
                      <a:pt x="8070" y="539"/>
                    </a:cubicBezTo>
                    <a:cubicBezTo>
                      <a:pt x="6270" y="1796"/>
                      <a:pt x="4316" y="2239"/>
                      <a:pt x="2782" y="2239"/>
                    </a:cubicBezTo>
                    <a:cubicBezTo>
                      <a:pt x="1625" y="2239"/>
                      <a:pt x="707" y="1987"/>
                      <a:pt x="276" y="1642"/>
                    </a:cubicBezTo>
                    <a:lnTo>
                      <a:pt x="276" y="1642"/>
                    </a:lnTo>
                    <a:cubicBezTo>
                      <a:pt x="351" y="2294"/>
                      <a:pt x="952" y="3847"/>
                      <a:pt x="0" y="5602"/>
                    </a:cubicBezTo>
                    <a:cubicBezTo>
                      <a:pt x="984" y="6752"/>
                      <a:pt x="2965" y="7451"/>
                      <a:pt x="5289" y="7451"/>
                    </a:cubicBezTo>
                    <a:cubicBezTo>
                      <a:pt x="7168" y="7451"/>
                      <a:pt x="9270" y="6995"/>
                      <a:pt x="11253" y="5953"/>
                    </a:cubicBezTo>
                    <a:cubicBezTo>
                      <a:pt x="11440" y="3873"/>
                      <a:pt x="11282" y="0"/>
                      <a:pt x="9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745;p45">
                <a:extLst>
                  <a:ext uri="{FF2B5EF4-FFF2-40B4-BE49-F238E27FC236}">
                    <a16:creationId xmlns:a16="http://schemas.microsoft.com/office/drawing/2014/main" id="{32AB0F02-3238-40D4-B76C-39192D75C6B2}"/>
                  </a:ext>
                </a:extLst>
              </p:cNvPr>
              <p:cNvSpPr/>
              <p:nvPr/>
            </p:nvSpPr>
            <p:spPr>
              <a:xfrm>
                <a:off x="7478700" y="2649075"/>
                <a:ext cx="99950" cy="152725"/>
              </a:xfrm>
              <a:custGeom>
                <a:avLst/>
                <a:gdLst/>
                <a:ahLst/>
                <a:cxnLst/>
                <a:rect l="l" t="t" r="r" b="b"/>
                <a:pathLst>
                  <a:path w="3998" h="6109" extrusionOk="0">
                    <a:moveTo>
                      <a:pt x="3334" y="0"/>
                    </a:moveTo>
                    <a:lnTo>
                      <a:pt x="0" y="376"/>
                    </a:lnTo>
                    <a:lnTo>
                      <a:pt x="552" y="4988"/>
                    </a:lnTo>
                    <a:cubicBezTo>
                      <a:pt x="639" y="5766"/>
                      <a:pt x="1326" y="6108"/>
                      <a:pt x="2055" y="6108"/>
                    </a:cubicBezTo>
                    <a:cubicBezTo>
                      <a:pt x="2992" y="6108"/>
                      <a:pt x="3998" y="5542"/>
                      <a:pt x="3885" y="4612"/>
                    </a:cubicBezTo>
                    <a:lnTo>
                      <a:pt x="3334" y="0"/>
                    </a:lnTo>
                    <a:close/>
                  </a:path>
                </a:pathLst>
              </a:custGeom>
              <a:solidFill>
                <a:srgbClr val="EBC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746;p45">
                <a:extLst>
                  <a:ext uri="{FF2B5EF4-FFF2-40B4-BE49-F238E27FC236}">
                    <a16:creationId xmlns:a16="http://schemas.microsoft.com/office/drawing/2014/main" id="{71EB1515-2F82-4A0A-BB7B-14F2510D7D20}"/>
                  </a:ext>
                </a:extLst>
              </p:cNvPr>
              <p:cNvSpPr/>
              <p:nvPr/>
            </p:nvSpPr>
            <p:spPr>
              <a:xfrm>
                <a:off x="7419800" y="2481125"/>
                <a:ext cx="2412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9650" h="10054" extrusionOk="0">
                    <a:moveTo>
                      <a:pt x="5108" y="0"/>
                    </a:moveTo>
                    <a:cubicBezTo>
                      <a:pt x="4809" y="0"/>
                      <a:pt x="4485" y="17"/>
                      <a:pt x="4136" y="52"/>
                    </a:cubicBezTo>
                    <a:cubicBezTo>
                      <a:pt x="802" y="402"/>
                      <a:pt x="0" y="3059"/>
                      <a:pt x="376" y="5741"/>
                    </a:cubicBezTo>
                    <a:cubicBezTo>
                      <a:pt x="751" y="8226"/>
                      <a:pt x="1872" y="10053"/>
                      <a:pt x="3903" y="10053"/>
                    </a:cubicBezTo>
                    <a:cubicBezTo>
                      <a:pt x="4043" y="10053"/>
                      <a:pt x="4187" y="10044"/>
                      <a:pt x="4336" y="10027"/>
                    </a:cubicBezTo>
                    <a:cubicBezTo>
                      <a:pt x="6617" y="9751"/>
                      <a:pt x="9649" y="6067"/>
                      <a:pt x="9023" y="3510"/>
                    </a:cubicBezTo>
                    <a:cubicBezTo>
                      <a:pt x="8485" y="1224"/>
                      <a:pt x="7646" y="0"/>
                      <a:pt x="5108" y="0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747;p45">
                <a:extLst>
                  <a:ext uri="{FF2B5EF4-FFF2-40B4-BE49-F238E27FC236}">
                    <a16:creationId xmlns:a16="http://schemas.microsoft.com/office/drawing/2014/main" id="{134DC93E-A179-4082-B2E0-4CE840530983}"/>
                  </a:ext>
                </a:extLst>
              </p:cNvPr>
              <p:cNvSpPr/>
              <p:nvPr/>
            </p:nvSpPr>
            <p:spPr>
              <a:xfrm>
                <a:off x="7578950" y="2580550"/>
                <a:ext cx="43250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2249" extrusionOk="0">
                    <a:moveTo>
                      <a:pt x="960" y="1"/>
                    </a:moveTo>
                    <a:cubicBezTo>
                      <a:pt x="585" y="1"/>
                      <a:pt x="193" y="408"/>
                      <a:pt x="101" y="987"/>
                    </a:cubicBezTo>
                    <a:cubicBezTo>
                      <a:pt x="0" y="1588"/>
                      <a:pt x="251" y="2165"/>
                      <a:pt x="652" y="2240"/>
                    </a:cubicBezTo>
                    <a:cubicBezTo>
                      <a:pt x="685" y="2246"/>
                      <a:pt x="717" y="2249"/>
                      <a:pt x="750" y="2249"/>
                    </a:cubicBezTo>
                    <a:cubicBezTo>
                      <a:pt x="1142" y="2249"/>
                      <a:pt x="1514" y="1843"/>
                      <a:pt x="1629" y="1288"/>
                    </a:cubicBezTo>
                    <a:cubicBezTo>
                      <a:pt x="1730" y="661"/>
                      <a:pt x="1479" y="110"/>
                      <a:pt x="1053" y="9"/>
                    </a:cubicBezTo>
                    <a:cubicBezTo>
                      <a:pt x="1022" y="4"/>
                      <a:pt x="991" y="1"/>
                      <a:pt x="960" y="1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748;p45">
                <a:extLst>
                  <a:ext uri="{FF2B5EF4-FFF2-40B4-BE49-F238E27FC236}">
                    <a16:creationId xmlns:a16="http://schemas.microsoft.com/office/drawing/2014/main" id="{46B57D80-D18D-4075-8704-3BFDD80975EB}"/>
                  </a:ext>
                </a:extLst>
              </p:cNvPr>
              <p:cNvSpPr/>
              <p:nvPr/>
            </p:nvSpPr>
            <p:spPr>
              <a:xfrm>
                <a:off x="7380225" y="2465300"/>
                <a:ext cx="332775" cy="246250"/>
              </a:xfrm>
              <a:custGeom>
                <a:avLst/>
                <a:gdLst/>
                <a:ahLst/>
                <a:cxnLst/>
                <a:rect l="l" t="t" r="r" b="b"/>
                <a:pathLst>
                  <a:path w="13311" h="9850" extrusionOk="0">
                    <a:moveTo>
                      <a:pt x="5504" y="0"/>
                    </a:moveTo>
                    <a:cubicBezTo>
                      <a:pt x="1800" y="0"/>
                      <a:pt x="1" y="2765"/>
                      <a:pt x="1819" y="2765"/>
                    </a:cubicBezTo>
                    <a:cubicBezTo>
                      <a:pt x="1832" y="2765"/>
                      <a:pt x="1845" y="2765"/>
                      <a:pt x="1859" y="2765"/>
                    </a:cubicBezTo>
                    <a:cubicBezTo>
                      <a:pt x="1885" y="2760"/>
                      <a:pt x="1917" y="2758"/>
                      <a:pt x="1953" y="2758"/>
                    </a:cubicBezTo>
                    <a:cubicBezTo>
                      <a:pt x="3071" y="2758"/>
                      <a:pt x="8908" y="4995"/>
                      <a:pt x="9879" y="9607"/>
                    </a:cubicBezTo>
                    <a:cubicBezTo>
                      <a:pt x="9913" y="9773"/>
                      <a:pt x="9974" y="9850"/>
                      <a:pt x="10051" y="9850"/>
                    </a:cubicBezTo>
                    <a:cubicBezTo>
                      <a:pt x="10827" y="9850"/>
                      <a:pt x="13310" y="2216"/>
                      <a:pt x="8275" y="484"/>
                    </a:cubicBezTo>
                    <a:cubicBezTo>
                      <a:pt x="7268" y="141"/>
                      <a:pt x="6337" y="0"/>
                      <a:pt x="55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749;p45">
                <a:extLst>
                  <a:ext uri="{FF2B5EF4-FFF2-40B4-BE49-F238E27FC236}">
                    <a16:creationId xmlns:a16="http://schemas.microsoft.com/office/drawing/2014/main" id="{64672200-0471-46DD-8BCA-E617DF47E448}"/>
                  </a:ext>
                </a:extLst>
              </p:cNvPr>
              <p:cNvSpPr/>
              <p:nvPr/>
            </p:nvSpPr>
            <p:spPr>
              <a:xfrm>
                <a:off x="7569550" y="2580125"/>
                <a:ext cx="34475" cy="6962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2785" extrusionOk="0">
                    <a:moveTo>
                      <a:pt x="623" y="1"/>
                    </a:moveTo>
                    <a:cubicBezTo>
                      <a:pt x="616" y="1"/>
                      <a:pt x="609" y="1"/>
                      <a:pt x="602" y="1"/>
                    </a:cubicBezTo>
                    <a:cubicBezTo>
                      <a:pt x="251" y="26"/>
                      <a:pt x="0" y="678"/>
                      <a:pt x="50" y="1455"/>
                    </a:cubicBezTo>
                    <a:cubicBezTo>
                      <a:pt x="124" y="2192"/>
                      <a:pt x="438" y="2784"/>
                      <a:pt x="781" y="2784"/>
                    </a:cubicBezTo>
                    <a:cubicBezTo>
                      <a:pt x="788" y="2784"/>
                      <a:pt x="795" y="2784"/>
                      <a:pt x="802" y="2783"/>
                    </a:cubicBezTo>
                    <a:cubicBezTo>
                      <a:pt x="1153" y="2758"/>
                      <a:pt x="1379" y="2132"/>
                      <a:pt x="1329" y="1355"/>
                    </a:cubicBezTo>
                    <a:cubicBezTo>
                      <a:pt x="1280" y="593"/>
                      <a:pt x="966" y="1"/>
                      <a:pt x="623" y="1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750;p45">
                <a:extLst>
                  <a:ext uri="{FF2B5EF4-FFF2-40B4-BE49-F238E27FC236}">
                    <a16:creationId xmlns:a16="http://schemas.microsoft.com/office/drawing/2014/main" id="{D7BD46AD-2F33-488E-942B-030CB5089DBD}"/>
                  </a:ext>
                </a:extLst>
              </p:cNvPr>
              <p:cNvSpPr/>
              <p:nvPr/>
            </p:nvSpPr>
            <p:spPr>
              <a:xfrm>
                <a:off x="6533200" y="2730525"/>
                <a:ext cx="798900" cy="1632225"/>
              </a:xfrm>
              <a:custGeom>
                <a:avLst/>
                <a:gdLst/>
                <a:ahLst/>
                <a:cxnLst/>
                <a:rect l="l" t="t" r="r" b="b"/>
                <a:pathLst>
                  <a:path w="31956" h="65289" extrusionOk="0">
                    <a:moveTo>
                      <a:pt x="23860" y="0"/>
                    </a:moveTo>
                    <a:lnTo>
                      <a:pt x="16492" y="3710"/>
                    </a:lnTo>
                    <a:lnTo>
                      <a:pt x="14637" y="17394"/>
                    </a:lnTo>
                    <a:lnTo>
                      <a:pt x="0" y="24762"/>
                    </a:lnTo>
                    <a:lnTo>
                      <a:pt x="0" y="34286"/>
                    </a:lnTo>
                    <a:lnTo>
                      <a:pt x="13234" y="27620"/>
                    </a:lnTo>
                    <a:lnTo>
                      <a:pt x="13234" y="27620"/>
                    </a:lnTo>
                    <a:lnTo>
                      <a:pt x="11354" y="41404"/>
                    </a:lnTo>
                    <a:lnTo>
                      <a:pt x="0" y="47118"/>
                    </a:lnTo>
                    <a:lnTo>
                      <a:pt x="0" y="56642"/>
                    </a:lnTo>
                    <a:lnTo>
                      <a:pt x="9975" y="51630"/>
                    </a:lnTo>
                    <a:lnTo>
                      <a:pt x="8121" y="65289"/>
                    </a:lnTo>
                    <a:lnTo>
                      <a:pt x="8121" y="65289"/>
                    </a:lnTo>
                    <a:lnTo>
                      <a:pt x="15464" y="61605"/>
                    </a:lnTo>
                    <a:lnTo>
                      <a:pt x="17344" y="47920"/>
                    </a:lnTo>
                    <a:lnTo>
                      <a:pt x="31956" y="40552"/>
                    </a:lnTo>
                    <a:lnTo>
                      <a:pt x="31956" y="31028"/>
                    </a:lnTo>
                    <a:lnTo>
                      <a:pt x="18722" y="37695"/>
                    </a:lnTo>
                    <a:lnTo>
                      <a:pt x="20602" y="23910"/>
                    </a:lnTo>
                    <a:lnTo>
                      <a:pt x="31956" y="18196"/>
                    </a:lnTo>
                    <a:lnTo>
                      <a:pt x="31956" y="8672"/>
                    </a:lnTo>
                    <a:lnTo>
                      <a:pt x="21981" y="13685"/>
                    </a:lnTo>
                    <a:lnTo>
                      <a:pt x="23860" y="0"/>
                    </a:lnTo>
                    <a:close/>
                  </a:path>
                </a:pathLst>
              </a:custGeom>
              <a:solidFill>
                <a:srgbClr val="33B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751;p45">
                <a:extLst>
                  <a:ext uri="{FF2B5EF4-FFF2-40B4-BE49-F238E27FC236}">
                    <a16:creationId xmlns:a16="http://schemas.microsoft.com/office/drawing/2014/main" id="{C69D1DE8-F7F0-40E1-98CE-EC7E94D5A507}"/>
                  </a:ext>
                </a:extLst>
              </p:cNvPr>
              <p:cNvSpPr/>
              <p:nvPr/>
            </p:nvSpPr>
            <p:spPr>
              <a:xfrm>
                <a:off x="7082700" y="2947325"/>
                <a:ext cx="431100" cy="216800"/>
              </a:xfrm>
              <a:custGeom>
                <a:avLst/>
                <a:gdLst/>
                <a:ahLst/>
                <a:cxnLst/>
                <a:rect l="l" t="t" r="r" b="b"/>
                <a:pathLst>
                  <a:path w="17244" h="8672" extrusionOk="0">
                    <a:moveTo>
                      <a:pt x="9976" y="0"/>
                    </a:moveTo>
                    <a:lnTo>
                      <a:pt x="1" y="5013"/>
                    </a:lnTo>
                    <a:lnTo>
                      <a:pt x="7294" y="8672"/>
                    </a:lnTo>
                    <a:lnTo>
                      <a:pt x="17244" y="3659"/>
                    </a:lnTo>
                    <a:lnTo>
                      <a:pt x="99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752;p45">
                <a:extLst>
                  <a:ext uri="{FF2B5EF4-FFF2-40B4-BE49-F238E27FC236}">
                    <a16:creationId xmlns:a16="http://schemas.microsoft.com/office/drawing/2014/main" id="{8B376EFE-C2E2-4BCB-A92D-7E583B74671A}"/>
                  </a:ext>
                </a:extLst>
              </p:cNvPr>
              <p:cNvSpPr/>
              <p:nvPr/>
            </p:nvSpPr>
            <p:spPr>
              <a:xfrm>
                <a:off x="7001250" y="3506225"/>
                <a:ext cx="5125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20502" h="10326" extrusionOk="0">
                    <a:moveTo>
                      <a:pt x="13234" y="0"/>
                    </a:moveTo>
                    <a:lnTo>
                      <a:pt x="0" y="6667"/>
                    </a:lnTo>
                    <a:lnTo>
                      <a:pt x="7269" y="10326"/>
                    </a:lnTo>
                    <a:lnTo>
                      <a:pt x="20502" y="3659"/>
                    </a:lnTo>
                    <a:lnTo>
                      <a:pt x="1323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753;p45">
                <a:extLst>
                  <a:ext uri="{FF2B5EF4-FFF2-40B4-BE49-F238E27FC236}">
                    <a16:creationId xmlns:a16="http://schemas.microsoft.com/office/drawing/2014/main" id="{63D71764-BD5F-49DB-9938-80799F1E62A8}"/>
                  </a:ext>
                </a:extLst>
              </p:cNvPr>
              <p:cNvSpPr/>
              <p:nvPr/>
            </p:nvSpPr>
            <p:spPr>
              <a:xfrm>
                <a:off x="6817025" y="3423500"/>
                <a:ext cx="228725" cy="433625"/>
              </a:xfrm>
              <a:custGeom>
                <a:avLst/>
                <a:gdLst/>
                <a:ahLst/>
                <a:cxnLst/>
                <a:rect l="l" t="t" r="r" b="b"/>
                <a:pathLst>
                  <a:path w="9149" h="17345" extrusionOk="0">
                    <a:moveTo>
                      <a:pt x="1881" y="1"/>
                    </a:moveTo>
                    <a:lnTo>
                      <a:pt x="1" y="13685"/>
                    </a:lnTo>
                    <a:lnTo>
                      <a:pt x="7294" y="17344"/>
                    </a:lnTo>
                    <a:lnTo>
                      <a:pt x="9149" y="3660"/>
                    </a:lnTo>
                    <a:lnTo>
                      <a:pt x="188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754;p45">
                <a:extLst>
                  <a:ext uri="{FF2B5EF4-FFF2-40B4-BE49-F238E27FC236}">
                    <a16:creationId xmlns:a16="http://schemas.microsoft.com/office/drawing/2014/main" id="{E58B090B-727B-4476-A272-FEC8FF0DBE41}"/>
                  </a:ext>
                </a:extLst>
              </p:cNvPr>
              <p:cNvSpPr/>
              <p:nvPr/>
            </p:nvSpPr>
            <p:spPr>
              <a:xfrm>
                <a:off x="6736200" y="4021250"/>
                <a:ext cx="228100" cy="433625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17345" extrusionOk="0">
                    <a:moveTo>
                      <a:pt x="1855" y="1"/>
                    </a:moveTo>
                    <a:lnTo>
                      <a:pt x="1" y="13660"/>
                    </a:lnTo>
                    <a:lnTo>
                      <a:pt x="7269" y="17344"/>
                    </a:lnTo>
                    <a:lnTo>
                      <a:pt x="9124" y="3660"/>
                    </a:lnTo>
                    <a:lnTo>
                      <a:pt x="185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755;p45">
                <a:extLst>
                  <a:ext uri="{FF2B5EF4-FFF2-40B4-BE49-F238E27FC236}">
                    <a16:creationId xmlns:a16="http://schemas.microsoft.com/office/drawing/2014/main" id="{786BC0B6-ED56-4FF9-ACBD-BB9BC7260556}"/>
                  </a:ext>
                </a:extLst>
              </p:cNvPr>
              <p:cNvSpPr/>
              <p:nvPr/>
            </p:nvSpPr>
            <p:spPr>
              <a:xfrm>
                <a:off x="6714900" y="2822000"/>
                <a:ext cx="798900" cy="1632875"/>
              </a:xfrm>
              <a:custGeom>
                <a:avLst/>
                <a:gdLst/>
                <a:ahLst/>
                <a:cxnLst/>
                <a:rect l="l" t="t" r="r" b="b"/>
                <a:pathLst>
                  <a:path w="31956" h="65315" extrusionOk="0">
                    <a:moveTo>
                      <a:pt x="23860" y="1"/>
                    </a:moveTo>
                    <a:lnTo>
                      <a:pt x="16492" y="3710"/>
                    </a:lnTo>
                    <a:lnTo>
                      <a:pt x="14637" y="17394"/>
                    </a:lnTo>
                    <a:lnTo>
                      <a:pt x="1" y="24763"/>
                    </a:lnTo>
                    <a:lnTo>
                      <a:pt x="1" y="34286"/>
                    </a:lnTo>
                    <a:lnTo>
                      <a:pt x="13234" y="27620"/>
                    </a:lnTo>
                    <a:lnTo>
                      <a:pt x="11379" y="41404"/>
                    </a:lnTo>
                    <a:lnTo>
                      <a:pt x="1" y="47119"/>
                    </a:lnTo>
                    <a:lnTo>
                      <a:pt x="1" y="56642"/>
                    </a:lnTo>
                    <a:lnTo>
                      <a:pt x="9976" y="51630"/>
                    </a:lnTo>
                    <a:lnTo>
                      <a:pt x="8121" y="65314"/>
                    </a:lnTo>
                    <a:lnTo>
                      <a:pt x="15489" y="61605"/>
                    </a:lnTo>
                    <a:lnTo>
                      <a:pt x="17344" y="47921"/>
                    </a:lnTo>
                    <a:lnTo>
                      <a:pt x="31956" y="40552"/>
                    </a:lnTo>
                    <a:lnTo>
                      <a:pt x="31956" y="31028"/>
                    </a:lnTo>
                    <a:lnTo>
                      <a:pt x="18723" y="37695"/>
                    </a:lnTo>
                    <a:lnTo>
                      <a:pt x="20602" y="23910"/>
                    </a:lnTo>
                    <a:lnTo>
                      <a:pt x="31956" y="18196"/>
                    </a:lnTo>
                    <a:lnTo>
                      <a:pt x="31956" y="8672"/>
                    </a:lnTo>
                    <a:lnTo>
                      <a:pt x="22006" y="13685"/>
                    </a:lnTo>
                    <a:lnTo>
                      <a:pt x="2386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756;p45">
                <a:extLst>
                  <a:ext uri="{FF2B5EF4-FFF2-40B4-BE49-F238E27FC236}">
                    <a16:creationId xmlns:a16="http://schemas.microsoft.com/office/drawing/2014/main" id="{1C6DF5AF-5233-4E7B-BE85-2C9E10D82205}"/>
                  </a:ext>
                </a:extLst>
              </p:cNvPr>
              <p:cNvSpPr/>
              <p:nvPr/>
            </p:nvSpPr>
            <p:spPr>
              <a:xfrm>
                <a:off x="6945475" y="2730525"/>
                <a:ext cx="365950" cy="184225"/>
              </a:xfrm>
              <a:custGeom>
                <a:avLst/>
                <a:gdLst/>
                <a:ahLst/>
                <a:cxnLst/>
                <a:rect l="l" t="t" r="r" b="b"/>
                <a:pathLst>
                  <a:path w="14638" h="7369" extrusionOk="0">
                    <a:moveTo>
                      <a:pt x="7369" y="0"/>
                    </a:moveTo>
                    <a:lnTo>
                      <a:pt x="1" y="3710"/>
                    </a:lnTo>
                    <a:lnTo>
                      <a:pt x="7269" y="7369"/>
                    </a:lnTo>
                    <a:lnTo>
                      <a:pt x="14637" y="3660"/>
                    </a:lnTo>
                    <a:lnTo>
                      <a:pt x="7369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757;p45">
                <a:extLst>
                  <a:ext uri="{FF2B5EF4-FFF2-40B4-BE49-F238E27FC236}">
                    <a16:creationId xmlns:a16="http://schemas.microsoft.com/office/drawing/2014/main" id="{B6C2F2EA-3E91-40AB-9975-60E2E21A0FD6}"/>
                  </a:ext>
                </a:extLst>
              </p:cNvPr>
              <p:cNvSpPr/>
              <p:nvPr/>
            </p:nvSpPr>
            <p:spPr>
              <a:xfrm>
                <a:off x="6533200" y="3165350"/>
                <a:ext cx="547650" cy="275725"/>
              </a:xfrm>
              <a:custGeom>
                <a:avLst/>
                <a:gdLst/>
                <a:ahLst/>
                <a:cxnLst/>
                <a:rect l="l" t="t" r="r" b="b"/>
                <a:pathLst>
                  <a:path w="21906" h="11029" extrusionOk="0">
                    <a:moveTo>
                      <a:pt x="14637" y="1"/>
                    </a:moveTo>
                    <a:lnTo>
                      <a:pt x="0" y="7369"/>
                    </a:lnTo>
                    <a:lnTo>
                      <a:pt x="7269" y="11029"/>
                    </a:lnTo>
                    <a:lnTo>
                      <a:pt x="21905" y="3660"/>
                    </a:lnTo>
                    <a:lnTo>
                      <a:pt x="1463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758;p45">
                <a:extLst>
                  <a:ext uri="{FF2B5EF4-FFF2-40B4-BE49-F238E27FC236}">
                    <a16:creationId xmlns:a16="http://schemas.microsoft.com/office/drawing/2014/main" id="{B6D6A25A-791E-46A3-BD4C-915227FEE5E8}"/>
                  </a:ext>
                </a:extLst>
              </p:cNvPr>
              <p:cNvSpPr/>
              <p:nvPr/>
            </p:nvSpPr>
            <p:spPr>
              <a:xfrm>
                <a:off x="6533200" y="3349575"/>
                <a:ext cx="181725" cy="329600"/>
              </a:xfrm>
              <a:custGeom>
                <a:avLst/>
                <a:gdLst/>
                <a:ahLst/>
                <a:cxnLst/>
                <a:rect l="l" t="t" r="r" b="b"/>
                <a:pathLst>
                  <a:path w="7269" h="13184" extrusionOk="0">
                    <a:moveTo>
                      <a:pt x="0" y="0"/>
                    </a:moveTo>
                    <a:lnTo>
                      <a:pt x="0" y="9524"/>
                    </a:lnTo>
                    <a:lnTo>
                      <a:pt x="7269" y="13183"/>
                    </a:lnTo>
                    <a:lnTo>
                      <a:pt x="7269" y="36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759;p45">
                <a:extLst>
                  <a:ext uri="{FF2B5EF4-FFF2-40B4-BE49-F238E27FC236}">
                    <a16:creationId xmlns:a16="http://schemas.microsoft.com/office/drawing/2014/main" id="{495ACAFD-0298-4667-9857-8CFFD3F62C00}"/>
                  </a:ext>
                </a:extLst>
              </p:cNvPr>
              <p:cNvSpPr/>
              <p:nvPr/>
            </p:nvSpPr>
            <p:spPr>
              <a:xfrm>
                <a:off x="6899125" y="2823250"/>
                <a:ext cx="228075" cy="433625"/>
              </a:xfrm>
              <a:custGeom>
                <a:avLst/>
                <a:gdLst/>
                <a:ahLst/>
                <a:cxnLst/>
                <a:rect l="l" t="t" r="r" b="b"/>
                <a:pathLst>
                  <a:path w="9123" h="17345" extrusionOk="0">
                    <a:moveTo>
                      <a:pt x="1855" y="1"/>
                    </a:moveTo>
                    <a:lnTo>
                      <a:pt x="0" y="13685"/>
                    </a:lnTo>
                    <a:lnTo>
                      <a:pt x="7268" y="17344"/>
                    </a:lnTo>
                    <a:lnTo>
                      <a:pt x="9123" y="3660"/>
                    </a:lnTo>
                    <a:lnTo>
                      <a:pt x="185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760;p45">
                <a:extLst>
                  <a:ext uri="{FF2B5EF4-FFF2-40B4-BE49-F238E27FC236}">
                    <a16:creationId xmlns:a16="http://schemas.microsoft.com/office/drawing/2014/main" id="{2F902A4A-5A5E-4A7D-936C-4D8156928D1E}"/>
                  </a:ext>
                </a:extLst>
              </p:cNvPr>
              <p:cNvSpPr/>
              <p:nvPr/>
            </p:nvSpPr>
            <p:spPr>
              <a:xfrm>
                <a:off x="6533200" y="3765625"/>
                <a:ext cx="466200" cy="234350"/>
              </a:xfrm>
              <a:custGeom>
                <a:avLst/>
                <a:gdLst/>
                <a:ahLst/>
                <a:cxnLst/>
                <a:rect l="l" t="t" r="r" b="b"/>
                <a:pathLst>
                  <a:path w="18648" h="9374" extrusionOk="0">
                    <a:moveTo>
                      <a:pt x="11354" y="0"/>
                    </a:moveTo>
                    <a:lnTo>
                      <a:pt x="0" y="5714"/>
                    </a:lnTo>
                    <a:lnTo>
                      <a:pt x="7269" y="9374"/>
                    </a:lnTo>
                    <a:lnTo>
                      <a:pt x="18647" y="3659"/>
                    </a:lnTo>
                    <a:lnTo>
                      <a:pt x="113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761;p45">
                <a:extLst>
                  <a:ext uri="{FF2B5EF4-FFF2-40B4-BE49-F238E27FC236}">
                    <a16:creationId xmlns:a16="http://schemas.microsoft.com/office/drawing/2014/main" id="{667C5E3A-09B1-4738-AA69-3F9EE98BAC81}"/>
                  </a:ext>
                </a:extLst>
              </p:cNvPr>
              <p:cNvSpPr/>
              <p:nvPr/>
            </p:nvSpPr>
            <p:spPr>
              <a:xfrm>
                <a:off x="6533200" y="3908475"/>
                <a:ext cx="181725" cy="329600"/>
              </a:xfrm>
              <a:custGeom>
                <a:avLst/>
                <a:gdLst/>
                <a:ahLst/>
                <a:cxnLst/>
                <a:rect l="l" t="t" r="r" b="b"/>
                <a:pathLst>
                  <a:path w="7269" h="13184" extrusionOk="0">
                    <a:moveTo>
                      <a:pt x="0" y="0"/>
                    </a:moveTo>
                    <a:lnTo>
                      <a:pt x="0" y="9524"/>
                    </a:lnTo>
                    <a:lnTo>
                      <a:pt x="7269" y="13183"/>
                    </a:lnTo>
                    <a:lnTo>
                      <a:pt x="7269" y="36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762;p45">
                <a:extLst>
                  <a:ext uri="{FF2B5EF4-FFF2-40B4-BE49-F238E27FC236}">
                    <a16:creationId xmlns:a16="http://schemas.microsoft.com/office/drawing/2014/main" id="{EB132B31-5265-41CB-A9CC-F18E34971022}"/>
                  </a:ext>
                </a:extLst>
              </p:cNvPr>
              <p:cNvSpPr/>
              <p:nvPr/>
            </p:nvSpPr>
            <p:spPr>
              <a:xfrm>
                <a:off x="7554150" y="2802950"/>
                <a:ext cx="207150" cy="319600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2784" extrusionOk="0">
                    <a:moveTo>
                      <a:pt x="5506" y="0"/>
                    </a:moveTo>
                    <a:cubicBezTo>
                      <a:pt x="3238" y="0"/>
                      <a:pt x="1302" y="7195"/>
                      <a:pt x="541" y="9083"/>
                    </a:cubicBezTo>
                    <a:cubicBezTo>
                      <a:pt x="175" y="9976"/>
                      <a:pt x="1" y="12783"/>
                      <a:pt x="1121" y="12783"/>
                    </a:cubicBezTo>
                    <a:cubicBezTo>
                      <a:pt x="1762" y="12783"/>
                      <a:pt x="2829" y="11862"/>
                      <a:pt x="4526" y="9134"/>
                    </a:cubicBezTo>
                    <a:cubicBezTo>
                      <a:pt x="7584" y="4171"/>
                      <a:pt x="8286" y="136"/>
                      <a:pt x="5654" y="11"/>
                    </a:cubicBezTo>
                    <a:cubicBezTo>
                      <a:pt x="5604" y="4"/>
                      <a:pt x="5555" y="0"/>
                      <a:pt x="5506" y="0"/>
                    </a:cubicBezTo>
                    <a:close/>
                  </a:path>
                </a:pathLst>
              </a:custGeom>
              <a:solidFill>
                <a:srgbClr val="C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763;p45">
                <a:extLst>
                  <a:ext uri="{FF2B5EF4-FFF2-40B4-BE49-F238E27FC236}">
                    <a16:creationId xmlns:a16="http://schemas.microsoft.com/office/drawing/2014/main" id="{ECD7EFC0-1B8F-4EF0-A4EC-25489BD17FAB}"/>
                  </a:ext>
                </a:extLst>
              </p:cNvPr>
              <p:cNvSpPr/>
              <p:nvPr/>
            </p:nvSpPr>
            <p:spPr>
              <a:xfrm>
                <a:off x="7362150" y="3095175"/>
                <a:ext cx="184875" cy="153550"/>
              </a:xfrm>
              <a:custGeom>
                <a:avLst/>
                <a:gdLst/>
                <a:ahLst/>
                <a:cxnLst/>
                <a:rect l="l" t="t" r="r" b="b"/>
                <a:pathLst>
                  <a:path w="7395" h="6142" extrusionOk="0">
                    <a:moveTo>
                      <a:pt x="5389" y="1"/>
                    </a:moveTo>
                    <a:cubicBezTo>
                      <a:pt x="3534" y="1655"/>
                      <a:pt x="1630" y="3886"/>
                      <a:pt x="1" y="4963"/>
                    </a:cubicBezTo>
                    <a:cubicBezTo>
                      <a:pt x="201" y="5440"/>
                      <a:pt x="326" y="5790"/>
                      <a:pt x="752" y="6141"/>
                    </a:cubicBezTo>
                    <a:cubicBezTo>
                      <a:pt x="2381" y="5239"/>
                      <a:pt x="4913" y="4211"/>
                      <a:pt x="7394" y="2206"/>
                    </a:cubicBezTo>
                    <a:lnTo>
                      <a:pt x="5389" y="1"/>
                    </a:ln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764;p45">
                <a:extLst>
                  <a:ext uri="{FF2B5EF4-FFF2-40B4-BE49-F238E27FC236}">
                    <a16:creationId xmlns:a16="http://schemas.microsoft.com/office/drawing/2014/main" id="{5446230F-5549-4A00-9C00-4B96D47D3E57}"/>
                  </a:ext>
                </a:extLst>
              </p:cNvPr>
              <p:cNvSpPr/>
              <p:nvPr/>
            </p:nvSpPr>
            <p:spPr>
              <a:xfrm>
                <a:off x="7298650" y="3208450"/>
                <a:ext cx="122250" cy="80150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3206" extrusionOk="0">
                    <a:moveTo>
                      <a:pt x="3722" y="0"/>
                    </a:moveTo>
                    <a:cubicBezTo>
                      <a:pt x="3364" y="0"/>
                      <a:pt x="2822" y="149"/>
                      <a:pt x="2064" y="508"/>
                    </a:cubicBezTo>
                    <a:cubicBezTo>
                      <a:pt x="155" y="1427"/>
                      <a:pt x="1" y="1975"/>
                      <a:pt x="519" y="1975"/>
                    </a:cubicBezTo>
                    <a:cubicBezTo>
                      <a:pt x="749" y="1975"/>
                      <a:pt x="1112" y="1867"/>
                      <a:pt x="1513" y="1635"/>
                    </a:cubicBezTo>
                    <a:lnTo>
                      <a:pt x="1513" y="1635"/>
                    </a:lnTo>
                    <a:cubicBezTo>
                      <a:pt x="653" y="2339"/>
                      <a:pt x="437" y="2780"/>
                      <a:pt x="786" y="2780"/>
                    </a:cubicBezTo>
                    <a:cubicBezTo>
                      <a:pt x="996" y="2780"/>
                      <a:pt x="1411" y="2620"/>
                      <a:pt x="2014" y="2262"/>
                    </a:cubicBezTo>
                    <a:lnTo>
                      <a:pt x="2014" y="2262"/>
                    </a:lnTo>
                    <a:cubicBezTo>
                      <a:pt x="1420" y="2778"/>
                      <a:pt x="1148" y="3206"/>
                      <a:pt x="1398" y="3206"/>
                    </a:cubicBezTo>
                    <a:cubicBezTo>
                      <a:pt x="1549" y="3206"/>
                      <a:pt x="1890" y="3050"/>
                      <a:pt x="2465" y="2663"/>
                    </a:cubicBezTo>
                    <a:cubicBezTo>
                      <a:pt x="4096" y="1589"/>
                      <a:pt x="4890" y="0"/>
                      <a:pt x="3722" y="0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765;p45">
                <a:extLst>
                  <a:ext uri="{FF2B5EF4-FFF2-40B4-BE49-F238E27FC236}">
                    <a16:creationId xmlns:a16="http://schemas.microsoft.com/office/drawing/2014/main" id="{FDB1DF46-3EBB-4791-B1CE-5663BBEA8D15}"/>
                  </a:ext>
                </a:extLst>
              </p:cNvPr>
              <p:cNvSpPr/>
              <p:nvPr/>
            </p:nvSpPr>
            <p:spPr>
              <a:xfrm>
                <a:off x="7328950" y="3205275"/>
                <a:ext cx="482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931" h="805" extrusionOk="0">
                    <a:moveTo>
                      <a:pt x="268" y="0"/>
                    </a:moveTo>
                    <a:cubicBezTo>
                      <a:pt x="167" y="0"/>
                      <a:pt x="96" y="17"/>
                      <a:pt x="75" y="58"/>
                    </a:cubicBezTo>
                    <a:cubicBezTo>
                      <a:pt x="0" y="208"/>
                      <a:pt x="652" y="609"/>
                      <a:pt x="1028" y="735"/>
                    </a:cubicBezTo>
                    <a:cubicBezTo>
                      <a:pt x="1208" y="780"/>
                      <a:pt x="1378" y="805"/>
                      <a:pt x="1518" y="805"/>
                    </a:cubicBezTo>
                    <a:cubicBezTo>
                      <a:pt x="1689" y="805"/>
                      <a:pt x="1813" y="767"/>
                      <a:pt x="1855" y="685"/>
                    </a:cubicBezTo>
                    <a:cubicBezTo>
                      <a:pt x="1930" y="534"/>
                      <a:pt x="1654" y="334"/>
                      <a:pt x="1278" y="208"/>
                    </a:cubicBezTo>
                    <a:cubicBezTo>
                      <a:pt x="1006" y="118"/>
                      <a:pt x="535" y="0"/>
                      <a:pt x="268" y="0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766;p45">
                <a:extLst>
                  <a:ext uri="{FF2B5EF4-FFF2-40B4-BE49-F238E27FC236}">
                    <a16:creationId xmlns:a16="http://schemas.microsoft.com/office/drawing/2014/main" id="{E3B85669-BCC6-4793-8311-34BB9B7C4A56}"/>
                  </a:ext>
                </a:extLst>
              </p:cNvPr>
              <p:cNvSpPr/>
              <p:nvPr/>
            </p:nvSpPr>
            <p:spPr>
              <a:xfrm>
                <a:off x="7473050" y="3045775"/>
                <a:ext cx="142325" cy="126500"/>
              </a:xfrm>
              <a:custGeom>
                <a:avLst/>
                <a:gdLst/>
                <a:ahLst/>
                <a:cxnLst/>
                <a:rect l="l" t="t" r="r" b="b"/>
                <a:pathLst>
                  <a:path w="5693" h="5060" extrusionOk="0">
                    <a:moveTo>
                      <a:pt x="3845" y="1"/>
                    </a:moveTo>
                    <a:cubicBezTo>
                      <a:pt x="3669" y="1"/>
                      <a:pt x="3489" y="23"/>
                      <a:pt x="3309" y="72"/>
                    </a:cubicBezTo>
                    <a:cubicBezTo>
                      <a:pt x="1905" y="473"/>
                      <a:pt x="1179" y="1626"/>
                      <a:pt x="1" y="2629"/>
                    </a:cubicBezTo>
                    <a:cubicBezTo>
                      <a:pt x="803" y="3080"/>
                      <a:pt x="1730" y="4283"/>
                      <a:pt x="1830" y="5060"/>
                    </a:cubicBezTo>
                    <a:cubicBezTo>
                      <a:pt x="2607" y="4634"/>
                      <a:pt x="5214" y="3305"/>
                      <a:pt x="5565" y="1426"/>
                    </a:cubicBezTo>
                    <a:cubicBezTo>
                      <a:pt x="5692" y="722"/>
                      <a:pt x="4842" y="1"/>
                      <a:pt x="3845" y="1"/>
                    </a:cubicBezTo>
                    <a:close/>
                  </a:path>
                </a:pathLst>
              </a:custGeom>
              <a:solidFill>
                <a:srgbClr val="C35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" name="Google Shape;5767;p45">
              <a:extLst>
                <a:ext uri="{FF2B5EF4-FFF2-40B4-BE49-F238E27FC236}">
                  <a16:creationId xmlns:a16="http://schemas.microsoft.com/office/drawing/2014/main" id="{5F8F9F8E-B8A2-4914-B3E4-1427DABEE9BC}"/>
                </a:ext>
              </a:extLst>
            </p:cNvPr>
            <p:cNvGrpSpPr/>
            <p:nvPr/>
          </p:nvGrpSpPr>
          <p:grpSpPr>
            <a:xfrm>
              <a:off x="5030394" y="539997"/>
              <a:ext cx="1786312" cy="2527866"/>
              <a:chOff x="5070213" y="535463"/>
              <a:chExt cx="1557650" cy="2204275"/>
            </a:xfrm>
          </p:grpSpPr>
          <p:sp>
            <p:nvSpPr>
              <p:cNvPr id="34" name="Google Shape;5768;p45">
                <a:extLst>
                  <a:ext uri="{FF2B5EF4-FFF2-40B4-BE49-F238E27FC236}">
                    <a16:creationId xmlns:a16="http://schemas.microsoft.com/office/drawing/2014/main" id="{53307413-27EE-4C92-84C9-0F1C82E89EED}"/>
                  </a:ext>
                </a:extLst>
              </p:cNvPr>
              <p:cNvSpPr/>
              <p:nvPr/>
            </p:nvSpPr>
            <p:spPr>
              <a:xfrm>
                <a:off x="5911713" y="2373363"/>
                <a:ext cx="515675" cy="244050"/>
              </a:xfrm>
              <a:custGeom>
                <a:avLst/>
                <a:gdLst/>
                <a:ahLst/>
                <a:cxnLst/>
                <a:rect l="l" t="t" r="r" b="b"/>
                <a:pathLst>
                  <a:path w="20627" h="9762" extrusionOk="0">
                    <a:moveTo>
                      <a:pt x="12989" y="1"/>
                    </a:moveTo>
                    <a:cubicBezTo>
                      <a:pt x="12132" y="1"/>
                      <a:pt x="11231" y="55"/>
                      <a:pt x="10301" y="169"/>
                    </a:cubicBezTo>
                    <a:cubicBezTo>
                      <a:pt x="4612" y="871"/>
                      <a:pt x="0" y="3553"/>
                      <a:pt x="0" y="6134"/>
                    </a:cubicBezTo>
                    <a:cubicBezTo>
                      <a:pt x="0" y="8317"/>
                      <a:pt x="3234" y="9761"/>
                      <a:pt x="7626" y="9761"/>
                    </a:cubicBezTo>
                    <a:cubicBezTo>
                      <a:pt x="8479" y="9761"/>
                      <a:pt x="9376" y="9707"/>
                      <a:pt x="10301" y="9593"/>
                    </a:cubicBezTo>
                    <a:cubicBezTo>
                      <a:pt x="16015" y="8891"/>
                      <a:pt x="20627" y="6209"/>
                      <a:pt x="20627" y="3603"/>
                    </a:cubicBezTo>
                    <a:cubicBezTo>
                      <a:pt x="20627" y="1442"/>
                      <a:pt x="17394" y="1"/>
                      <a:pt x="12989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9;p45">
                <a:extLst>
                  <a:ext uri="{FF2B5EF4-FFF2-40B4-BE49-F238E27FC236}">
                    <a16:creationId xmlns:a16="http://schemas.microsoft.com/office/drawing/2014/main" id="{A0B77420-7F17-4FC3-AB5B-783DF496DBEC}"/>
                  </a:ext>
                </a:extLst>
              </p:cNvPr>
              <p:cNvSpPr/>
              <p:nvPr/>
            </p:nvSpPr>
            <p:spPr>
              <a:xfrm>
                <a:off x="5117238" y="1761888"/>
                <a:ext cx="1510625" cy="977850"/>
              </a:xfrm>
              <a:custGeom>
                <a:avLst/>
                <a:gdLst/>
                <a:ahLst/>
                <a:cxnLst/>
                <a:rect l="l" t="t" r="r" b="b"/>
                <a:pathLst>
                  <a:path w="60425" h="39114" extrusionOk="0">
                    <a:moveTo>
                      <a:pt x="56404" y="0"/>
                    </a:moveTo>
                    <a:cubicBezTo>
                      <a:pt x="43728" y="0"/>
                      <a:pt x="1" y="26696"/>
                      <a:pt x="626" y="36809"/>
                    </a:cubicBezTo>
                    <a:cubicBezTo>
                      <a:pt x="728" y="38407"/>
                      <a:pt x="1973" y="39113"/>
                      <a:pt x="4037" y="39113"/>
                    </a:cubicBezTo>
                    <a:cubicBezTo>
                      <a:pt x="16734" y="39113"/>
                      <a:pt x="60425" y="12408"/>
                      <a:pt x="59799" y="2297"/>
                    </a:cubicBezTo>
                    <a:cubicBezTo>
                      <a:pt x="59701" y="704"/>
                      <a:pt x="58462" y="0"/>
                      <a:pt x="56404" y="0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70;p45">
                <a:extLst>
                  <a:ext uri="{FF2B5EF4-FFF2-40B4-BE49-F238E27FC236}">
                    <a16:creationId xmlns:a16="http://schemas.microsoft.com/office/drawing/2014/main" id="{E8B2CBC3-DB61-45C7-A4C9-DD20D9B8B7C9}"/>
                  </a:ext>
                </a:extLst>
              </p:cNvPr>
              <p:cNvSpPr/>
              <p:nvPr/>
            </p:nvSpPr>
            <p:spPr>
              <a:xfrm>
                <a:off x="5070213" y="535463"/>
                <a:ext cx="1154175" cy="1953675"/>
              </a:xfrm>
              <a:custGeom>
                <a:avLst/>
                <a:gdLst/>
                <a:ahLst/>
                <a:cxnLst/>
                <a:rect l="l" t="t" r="r" b="b"/>
                <a:pathLst>
                  <a:path w="46167" h="78147" extrusionOk="0">
                    <a:moveTo>
                      <a:pt x="46167" y="1"/>
                    </a:moveTo>
                    <a:lnTo>
                      <a:pt x="30252" y="8021"/>
                    </a:lnTo>
                    <a:lnTo>
                      <a:pt x="25415" y="10452"/>
                    </a:lnTo>
                    <a:lnTo>
                      <a:pt x="20753" y="12808"/>
                    </a:lnTo>
                    <a:lnTo>
                      <a:pt x="15916" y="15239"/>
                    </a:lnTo>
                    <a:lnTo>
                      <a:pt x="1" y="23259"/>
                    </a:lnTo>
                    <a:lnTo>
                      <a:pt x="1" y="30602"/>
                    </a:lnTo>
                    <a:lnTo>
                      <a:pt x="15916" y="22582"/>
                    </a:lnTo>
                    <a:lnTo>
                      <a:pt x="15916" y="59625"/>
                    </a:lnTo>
                    <a:lnTo>
                      <a:pt x="15891" y="59625"/>
                    </a:lnTo>
                    <a:cubicBezTo>
                      <a:pt x="15891" y="61931"/>
                      <a:pt x="15264" y="64337"/>
                      <a:pt x="14287" y="66367"/>
                    </a:cubicBezTo>
                    <a:cubicBezTo>
                      <a:pt x="13284" y="68372"/>
                      <a:pt x="11906" y="70001"/>
                      <a:pt x="10377" y="70778"/>
                    </a:cubicBezTo>
                    <a:lnTo>
                      <a:pt x="10377" y="78146"/>
                    </a:lnTo>
                    <a:cubicBezTo>
                      <a:pt x="13234" y="76718"/>
                      <a:pt x="15841" y="73635"/>
                      <a:pt x="17720" y="69851"/>
                    </a:cubicBezTo>
                    <a:cubicBezTo>
                      <a:pt x="19600" y="66041"/>
                      <a:pt x="20753" y="61530"/>
                      <a:pt x="20753" y="57169"/>
                    </a:cubicBezTo>
                    <a:lnTo>
                      <a:pt x="20753" y="20151"/>
                    </a:lnTo>
                    <a:lnTo>
                      <a:pt x="25415" y="17795"/>
                    </a:lnTo>
                    <a:lnTo>
                      <a:pt x="25415" y="54838"/>
                    </a:lnTo>
                    <a:lnTo>
                      <a:pt x="25389" y="54838"/>
                    </a:lnTo>
                    <a:cubicBezTo>
                      <a:pt x="25389" y="59199"/>
                      <a:pt x="26567" y="62557"/>
                      <a:pt x="28447" y="64462"/>
                    </a:cubicBezTo>
                    <a:cubicBezTo>
                      <a:pt x="29578" y="65593"/>
                      <a:pt x="30963" y="66216"/>
                      <a:pt x="32515" y="66216"/>
                    </a:cubicBezTo>
                    <a:cubicBezTo>
                      <a:pt x="33543" y="66216"/>
                      <a:pt x="34643" y="65943"/>
                      <a:pt x="35791" y="65364"/>
                    </a:cubicBezTo>
                    <a:cubicBezTo>
                      <a:pt x="38648" y="63911"/>
                      <a:pt x="41254" y="60853"/>
                      <a:pt x="43134" y="57044"/>
                    </a:cubicBezTo>
                    <a:cubicBezTo>
                      <a:pt x="45014" y="53259"/>
                      <a:pt x="46167" y="48748"/>
                      <a:pt x="46167" y="44387"/>
                    </a:cubicBezTo>
                    <a:lnTo>
                      <a:pt x="46167" y="44387"/>
                    </a:lnTo>
                    <a:lnTo>
                      <a:pt x="41304" y="46843"/>
                    </a:lnTo>
                    <a:cubicBezTo>
                      <a:pt x="41304" y="49149"/>
                      <a:pt x="40678" y="51555"/>
                      <a:pt x="39675" y="53560"/>
                    </a:cubicBezTo>
                    <a:cubicBezTo>
                      <a:pt x="38673" y="55590"/>
                      <a:pt x="37294" y="57219"/>
                      <a:pt x="35791" y="57971"/>
                    </a:cubicBezTo>
                    <a:cubicBezTo>
                      <a:pt x="35180" y="58281"/>
                      <a:pt x="34593" y="58428"/>
                      <a:pt x="34045" y="58428"/>
                    </a:cubicBezTo>
                    <a:cubicBezTo>
                      <a:pt x="33220" y="58428"/>
                      <a:pt x="32483" y="58097"/>
                      <a:pt x="31881" y="57495"/>
                    </a:cubicBezTo>
                    <a:cubicBezTo>
                      <a:pt x="30878" y="56492"/>
                      <a:pt x="30277" y="54713"/>
                      <a:pt x="30277" y="52407"/>
                    </a:cubicBezTo>
                    <a:lnTo>
                      <a:pt x="30252" y="52407"/>
                    </a:lnTo>
                    <a:lnTo>
                      <a:pt x="30252" y="15364"/>
                    </a:lnTo>
                    <a:lnTo>
                      <a:pt x="46167" y="7344"/>
                    </a:lnTo>
                    <a:lnTo>
                      <a:pt x="4616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71;p45">
                <a:extLst>
                  <a:ext uri="{FF2B5EF4-FFF2-40B4-BE49-F238E27FC236}">
                    <a16:creationId xmlns:a16="http://schemas.microsoft.com/office/drawing/2014/main" id="{B74914CA-8340-4F69-ACA1-D36E9F953EAF}"/>
                  </a:ext>
                </a:extLst>
              </p:cNvPr>
              <p:cNvSpPr/>
              <p:nvPr/>
            </p:nvSpPr>
            <p:spPr>
              <a:xfrm>
                <a:off x="5932388" y="1706513"/>
                <a:ext cx="425450" cy="50817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20327" extrusionOk="0">
                    <a:moveTo>
                      <a:pt x="6817" y="1"/>
                    </a:moveTo>
                    <a:lnTo>
                      <a:pt x="6817" y="1"/>
                    </a:lnTo>
                    <a:cubicBezTo>
                      <a:pt x="8797" y="6191"/>
                      <a:pt x="6842" y="11605"/>
                      <a:pt x="0" y="16492"/>
                    </a:cubicBezTo>
                    <a:cubicBezTo>
                      <a:pt x="2557" y="17770"/>
                      <a:pt x="5088" y="19049"/>
                      <a:pt x="7619" y="20327"/>
                    </a:cubicBezTo>
                    <a:cubicBezTo>
                      <a:pt x="14261" y="16342"/>
                      <a:pt x="17018" y="11004"/>
                      <a:pt x="14436" y="3836"/>
                    </a:cubicBezTo>
                    <a:lnTo>
                      <a:pt x="6817" y="1"/>
                    </a:lnTo>
                    <a:close/>
                  </a:path>
                </a:pathLst>
              </a:custGeom>
              <a:solidFill>
                <a:srgbClr val="CF790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72;p45">
                <a:extLst>
                  <a:ext uri="{FF2B5EF4-FFF2-40B4-BE49-F238E27FC236}">
                    <a16:creationId xmlns:a16="http://schemas.microsoft.com/office/drawing/2014/main" id="{F2A2BDA3-E44D-434B-8186-41DF8C16F4AC}"/>
                  </a:ext>
                </a:extLst>
              </p:cNvPr>
              <p:cNvSpPr/>
              <p:nvPr/>
            </p:nvSpPr>
            <p:spPr>
              <a:xfrm>
                <a:off x="5329613" y="1110663"/>
                <a:ext cx="375975" cy="1290125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51605" extrusionOk="0">
                    <a:moveTo>
                      <a:pt x="15039" y="0"/>
                    </a:moveTo>
                    <a:lnTo>
                      <a:pt x="6367" y="802"/>
                    </a:lnTo>
                    <a:lnTo>
                      <a:pt x="7871" y="17143"/>
                    </a:lnTo>
                    <a:lnTo>
                      <a:pt x="8221" y="31279"/>
                    </a:lnTo>
                    <a:lnTo>
                      <a:pt x="5565" y="44762"/>
                    </a:lnTo>
                    <a:lnTo>
                      <a:pt x="1" y="47770"/>
                    </a:lnTo>
                    <a:lnTo>
                      <a:pt x="7620" y="51605"/>
                    </a:lnTo>
                    <a:lnTo>
                      <a:pt x="14888" y="46592"/>
                    </a:lnTo>
                    <a:lnTo>
                      <a:pt x="15039" y="31830"/>
                    </a:lnTo>
                    <a:lnTo>
                      <a:pt x="15039" y="4812"/>
                    </a:lnTo>
                    <a:lnTo>
                      <a:pt x="150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73;p45">
                <a:extLst>
                  <a:ext uri="{FF2B5EF4-FFF2-40B4-BE49-F238E27FC236}">
                    <a16:creationId xmlns:a16="http://schemas.microsoft.com/office/drawing/2014/main" id="{CDF55B70-F740-4A1D-AF31-830F0319D182}"/>
                  </a:ext>
                </a:extLst>
              </p:cNvPr>
              <p:cNvSpPr/>
              <p:nvPr/>
            </p:nvSpPr>
            <p:spPr>
              <a:xfrm>
                <a:off x="5705563" y="980338"/>
                <a:ext cx="305800" cy="1292000"/>
              </a:xfrm>
              <a:custGeom>
                <a:avLst/>
                <a:gdLst/>
                <a:ahLst/>
                <a:cxnLst/>
                <a:rect l="l" t="t" r="r" b="b"/>
                <a:pathLst>
                  <a:path w="12232" h="51680" extrusionOk="0">
                    <a:moveTo>
                      <a:pt x="1" y="0"/>
                    </a:moveTo>
                    <a:lnTo>
                      <a:pt x="4612" y="47820"/>
                    </a:lnTo>
                    <a:lnTo>
                      <a:pt x="12231" y="51680"/>
                    </a:lnTo>
                    <a:lnTo>
                      <a:pt x="7620" y="383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74;p45">
                <a:extLst>
                  <a:ext uri="{FF2B5EF4-FFF2-40B4-BE49-F238E27FC236}">
                    <a16:creationId xmlns:a16="http://schemas.microsoft.com/office/drawing/2014/main" id="{6ADCB0B2-4B06-41A6-8838-7A1FBFC9F3C7}"/>
                  </a:ext>
                </a:extLst>
              </p:cNvPr>
              <p:cNvSpPr/>
              <p:nvPr/>
            </p:nvSpPr>
            <p:spPr>
              <a:xfrm>
                <a:off x="5260688" y="631338"/>
                <a:ext cx="1154175" cy="1953650"/>
              </a:xfrm>
              <a:custGeom>
                <a:avLst/>
                <a:gdLst/>
                <a:ahLst/>
                <a:cxnLst/>
                <a:rect l="l" t="t" r="r" b="b"/>
                <a:pathLst>
                  <a:path w="46167" h="78146" extrusionOk="0">
                    <a:moveTo>
                      <a:pt x="46167" y="0"/>
                    </a:moveTo>
                    <a:lnTo>
                      <a:pt x="30252" y="8020"/>
                    </a:lnTo>
                    <a:lnTo>
                      <a:pt x="25415" y="10451"/>
                    </a:lnTo>
                    <a:lnTo>
                      <a:pt x="20753" y="12807"/>
                    </a:lnTo>
                    <a:lnTo>
                      <a:pt x="15916" y="15238"/>
                    </a:lnTo>
                    <a:lnTo>
                      <a:pt x="1" y="23258"/>
                    </a:lnTo>
                    <a:lnTo>
                      <a:pt x="1" y="30602"/>
                    </a:lnTo>
                    <a:lnTo>
                      <a:pt x="15916" y="22582"/>
                    </a:lnTo>
                    <a:lnTo>
                      <a:pt x="15916" y="59625"/>
                    </a:lnTo>
                    <a:lnTo>
                      <a:pt x="15891" y="59650"/>
                    </a:lnTo>
                    <a:cubicBezTo>
                      <a:pt x="15891" y="61955"/>
                      <a:pt x="15289" y="64336"/>
                      <a:pt x="14287" y="66366"/>
                    </a:cubicBezTo>
                    <a:cubicBezTo>
                      <a:pt x="13284" y="68372"/>
                      <a:pt x="11906" y="70001"/>
                      <a:pt x="10377" y="70778"/>
                    </a:cubicBezTo>
                    <a:lnTo>
                      <a:pt x="10377" y="78146"/>
                    </a:lnTo>
                    <a:cubicBezTo>
                      <a:pt x="13259" y="76717"/>
                      <a:pt x="15841" y="73635"/>
                      <a:pt x="17720" y="69850"/>
                    </a:cubicBezTo>
                    <a:cubicBezTo>
                      <a:pt x="19600" y="66041"/>
                      <a:pt x="20778" y="61529"/>
                      <a:pt x="20778" y="57194"/>
                    </a:cubicBezTo>
                    <a:lnTo>
                      <a:pt x="20753" y="57194"/>
                    </a:lnTo>
                    <a:lnTo>
                      <a:pt x="20753" y="20151"/>
                    </a:lnTo>
                    <a:lnTo>
                      <a:pt x="25415" y="17795"/>
                    </a:lnTo>
                    <a:lnTo>
                      <a:pt x="25415" y="54838"/>
                    </a:lnTo>
                    <a:lnTo>
                      <a:pt x="25390" y="54863"/>
                    </a:lnTo>
                    <a:cubicBezTo>
                      <a:pt x="25390" y="59199"/>
                      <a:pt x="26568" y="62557"/>
                      <a:pt x="28447" y="64462"/>
                    </a:cubicBezTo>
                    <a:cubicBezTo>
                      <a:pt x="29574" y="65603"/>
                      <a:pt x="30953" y="66223"/>
                      <a:pt x="32498" y="66223"/>
                    </a:cubicBezTo>
                    <a:cubicBezTo>
                      <a:pt x="33530" y="66223"/>
                      <a:pt x="34636" y="65946"/>
                      <a:pt x="35791" y="65364"/>
                    </a:cubicBezTo>
                    <a:cubicBezTo>
                      <a:pt x="38648" y="63935"/>
                      <a:pt x="41254" y="60853"/>
                      <a:pt x="43134" y="57068"/>
                    </a:cubicBezTo>
                    <a:cubicBezTo>
                      <a:pt x="45014" y="53259"/>
                      <a:pt x="46167" y="48747"/>
                      <a:pt x="46167" y="44386"/>
                    </a:cubicBezTo>
                    <a:lnTo>
                      <a:pt x="46167" y="44386"/>
                    </a:lnTo>
                    <a:lnTo>
                      <a:pt x="41304" y="46843"/>
                    </a:lnTo>
                    <a:cubicBezTo>
                      <a:pt x="41304" y="49148"/>
                      <a:pt x="40678" y="51554"/>
                      <a:pt x="39675" y="53559"/>
                    </a:cubicBezTo>
                    <a:cubicBezTo>
                      <a:pt x="38698" y="55589"/>
                      <a:pt x="37319" y="57219"/>
                      <a:pt x="35791" y="57970"/>
                    </a:cubicBezTo>
                    <a:cubicBezTo>
                      <a:pt x="35180" y="58281"/>
                      <a:pt x="34593" y="58427"/>
                      <a:pt x="34045" y="58427"/>
                    </a:cubicBezTo>
                    <a:cubicBezTo>
                      <a:pt x="33221" y="58427"/>
                      <a:pt x="32483" y="58096"/>
                      <a:pt x="31881" y="57494"/>
                    </a:cubicBezTo>
                    <a:cubicBezTo>
                      <a:pt x="30878" y="56492"/>
                      <a:pt x="30277" y="54712"/>
                      <a:pt x="30277" y="52407"/>
                    </a:cubicBezTo>
                    <a:lnTo>
                      <a:pt x="30252" y="52407"/>
                    </a:lnTo>
                    <a:lnTo>
                      <a:pt x="30252" y="15364"/>
                    </a:lnTo>
                    <a:lnTo>
                      <a:pt x="46167" y="7344"/>
                    </a:lnTo>
                    <a:lnTo>
                      <a:pt x="46167" y="0"/>
                    </a:lnTo>
                    <a:close/>
                  </a:path>
                </a:pathLst>
              </a:custGeom>
              <a:solidFill>
                <a:srgbClr val="F9A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75;p45">
                <a:extLst>
                  <a:ext uri="{FF2B5EF4-FFF2-40B4-BE49-F238E27FC236}">
                    <a16:creationId xmlns:a16="http://schemas.microsoft.com/office/drawing/2014/main" id="{68773E2F-D458-46E5-893E-8104EA6D6868}"/>
                  </a:ext>
                </a:extLst>
              </p:cNvPr>
              <p:cNvSpPr/>
              <p:nvPr/>
            </p:nvSpPr>
            <p:spPr>
              <a:xfrm>
                <a:off x="5070213" y="535463"/>
                <a:ext cx="1344650" cy="677350"/>
              </a:xfrm>
              <a:custGeom>
                <a:avLst/>
                <a:gdLst/>
                <a:ahLst/>
                <a:cxnLst/>
                <a:rect l="l" t="t" r="r" b="b"/>
                <a:pathLst>
                  <a:path w="53786" h="27094" extrusionOk="0">
                    <a:moveTo>
                      <a:pt x="46167" y="1"/>
                    </a:moveTo>
                    <a:lnTo>
                      <a:pt x="1" y="23259"/>
                    </a:lnTo>
                    <a:lnTo>
                      <a:pt x="7620" y="27093"/>
                    </a:lnTo>
                    <a:lnTo>
                      <a:pt x="53786" y="3835"/>
                    </a:lnTo>
                    <a:lnTo>
                      <a:pt x="4616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76;p45">
                <a:extLst>
                  <a:ext uri="{FF2B5EF4-FFF2-40B4-BE49-F238E27FC236}">
                    <a16:creationId xmlns:a16="http://schemas.microsoft.com/office/drawing/2014/main" id="{3F62589A-C906-4678-8D31-8873A35E852F}"/>
                  </a:ext>
                </a:extLst>
              </p:cNvPr>
              <p:cNvSpPr/>
              <p:nvPr/>
            </p:nvSpPr>
            <p:spPr>
              <a:xfrm>
                <a:off x="5070213" y="1116913"/>
                <a:ext cx="190500" cy="279475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11179" extrusionOk="0">
                    <a:moveTo>
                      <a:pt x="1" y="1"/>
                    </a:moveTo>
                    <a:lnTo>
                      <a:pt x="1" y="7344"/>
                    </a:lnTo>
                    <a:lnTo>
                      <a:pt x="7620" y="11179"/>
                    </a:lnTo>
                    <a:lnTo>
                      <a:pt x="7620" y="383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77;p45">
                <a:extLst>
                  <a:ext uri="{FF2B5EF4-FFF2-40B4-BE49-F238E27FC236}">
                    <a16:creationId xmlns:a16="http://schemas.microsoft.com/office/drawing/2014/main" id="{4934F83D-76DB-45FF-BE45-B3C253A89AEA}"/>
                  </a:ext>
                </a:extLst>
              </p:cNvPr>
              <p:cNvSpPr/>
              <p:nvPr/>
            </p:nvSpPr>
            <p:spPr>
              <a:xfrm>
                <a:off x="5329613" y="2304888"/>
                <a:ext cx="190500" cy="28010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11204" extrusionOk="0">
                    <a:moveTo>
                      <a:pt x="1" y="1"/>
                    </a:moveTo>
                    <a:lnTo>
                      <a:pt x="1" y="7369"/>
                    </a:lnTo>
                    <a:lnTo>
                      <a:pt x="7620" y="11204"/>
                    </a:lnTo>
                    <a:lnTo>
                      <a:pt x="7620" y="383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78;p45">
                <a:extLst>
                  <a:ext uri="{FF2B5EF4-FFF2-40B4-BE49-F238E27FC236}">
                    <a16:creationId xmlns:a16="http://schemas.microsoft.com/office/drawing/2014/main" id="{43E7A471-C918-40B8-A5F1-422BB4A2A405}"/>
                  </a:ext>
                </a:extLst>
              </p:cNvPr>
              <p:cNvSpPr/>
              <p:nvPr/>
            </p:nvSpPr>
            <p:spPr>
              <a:xfrm>
                <a:off x="6102813" y="1645113"/>
                <a:ext cx="312050" cy="157300"/>
              </a:xfrm>
              <a:custGeom>
                <a:avLst/>
                <a:gdLst/>
                <a:ahLst/>
                <a:cxnLst/>
                <a:rect l="l" t="t" r="r" b="b"/>
                <a:pathLst>
                  <a:path w="12482" h="6292" extrusionOk="0">
                    <a:moveTo>
                      <a:pt x="4863" y="1"/>
                    </a:moveTo>
                    <a:lnTo>
                      <a:pt x="0" y="2457"/>
                    </a:lnTo>
                    <a:lnTo>
                      <a:pt x="7619" y="6292"/>
                    </a:lnTo>
                    <a:lnTo>
                      <a:pt x="12482" y="3835"/>
                    </a:lnTo>
                    <a:lnTo>
                      <a:pt x="4863" y="1"/>
                    </a:lnTo>
                    <a:close/>
                  </a:path>
                </a:pathLst>
              </a:custGeom>
              <a:solidFill>
                <a:srgbClr val="FFB4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79;p45">
                <a:extLst>
                  <a:ext uri="{FF2B5EF4-FFF2-40B4-BE49-F238E27FC236}">
                    <a16:creationId xmlns:a16="http://schemas.microsoft.com/office/drawing/2014/main" id="{0E840F11-C4E9-428D-8B47-FBAF97771984}"/>
                  </a:ext>
                </a:extLst>
              </p:cNvPr>
              <p:cNvSpPr/>
              <p:nvPr/>
            </p:nvSpPr>
            <p:spPr>
              <a:xfrm>
                <a:off x="6330363" y="1811988"/>
                <a:ext cx="65700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3124" extrusionOk="0">
                    <a:moveTo>
                      <a:pt x="1868" y="1"/>
                    </a:moveTo>
                    <a:cubicBezTo>
                      <a:pt x="1371" y="1"/>
                      <a:pt x="748" y="352"/>
                      <a:pt x="372" y="1020"/>
                    </a:cubicBezTo>
                    <a:cubicBezTo>
                      <a:pt x="1" y="1666"/>
                      <a:pt x="60" y="1890"/>
                      <a:pt x="242" y="1890"/>
                    </a:cubicBezTo>
                    <a:cubicBezTo>
                      <a:pt x="392" y="1890"/>
                      <a:pt x="626" y="1739"/>
                      <a:pt x="773" y="1546"/>
                    </a:cubicBezTo>
                    <a:lnTo>
                      <a:pt x="773" y="1546"/>
                    </a:lnTo>
                    <a:cubicBezTo>
                      <a:pt x="230" y="2730"/>
                      <a:pt x="181" y="3124"/>
                      <a:pt x="327" y="3124"/>
                    </a:cubicBezTo>
                    <a:cubicBezTo>
                      <a:pt x="517" y="3124"/>
                      <a:pt x="1040" y="2452"/>
                      <a:pt x="1224" y="1998"/>
                    </a:cubicBezTo>
                    <a:lnTo>
                      <a:pt x="1224" y="1998"/>
                    </a:lnTo>
                    <a:cubicBezTo>
                      <a:pt x="1149" y="2499"/>
                      <a:pt x="848" y="2900"/>
                      <a:pt x="923" y="2925"/>
                    </a:cubicBezTo>
                    <a:cubicBezTo>
                      <a:pt x="970" y="2942"/>
                      <a:pt x="1015" y="2949"/>
                      <a:pt x="1058" y="2949"/>
                    </a:cubicBezTo>
                    <a:cubicBezTo>
                      <a:pt x="1339" y="2949"/>
                      <a:pt x="1542" y="2618"/>
                      <a:pt x="1650" y="2248"/>
                    </a:cubicBezTo>
                    <a:cubicBezTo>
                      <a:pt x="1744" y="2308"/>
                      <a:pt x="1823" y="2333"/>
                      <a:pt x="1894" y="2333"/>
                    </a:cubicBezTo>
                    <a:cubicBezTo>
                      <a:pt x="2031" y="2333"/>
                      <a:pt x="2136" y="2239"/>
                      <a:pt x="2252" y="2123"/>
                    </a:cubicBezTo>
                    <a:cubicBezTo>
                      <a:pt x="2628" y="1697"/>
                      <a:pt x="2628" y="1321"/>
                      <a:pt x="2628" y="694"/>
                    </a:cubicBezTo>
                    <a:cubicBezTo>
                      <a:pt x="2583" y="226"/>
                      <a:pt x="2266" y="1"/>
                      <a:pt x="1868" y="1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80;p45">
                <a:extLst>
                  <a:ext uri="{FF2B5EF4-FFF2-40B4-BE49-F238E27FC236}">
                    <a16:creationId xmlns:a16="http://schemas.microsoft.com/office/drawing/2014/main" id="{B4B8E594-5BDF-46BC-876F-CC52F1DE2133}"/>
                  </a:ext>
                </a:extLst>
              </p:cNvPr>
              <p:cNvSpPr/>
              <p:nvPr/>
            </p:nvSpPr>
            <p:spPr>
              <a:xfrm>
                <a:off x="6353438" y="1584263"/>
                <a:ext cx="90950" cy="246350"/>
              </a:xfrm>
              <a:custGeom>
                <a:avLst/>
                <a:gdLst/>
                <a:ahLst/>
                <a:cxnLst/>
                <a:rect l="l" t="t" r="r" b="b"/>
                <a:pathLst>
                  <a:path w="3638" h="9854" extrusionOk="0">
                    <a:moveTo>
                      <a:pt x="2333" y="1"/>
                    </a:moveTo>
                    <a:cubicBezTo>
                      <a:pt x="1912" y="1"/>
                      <a:pt x="1490" y="267"/>
                      <a:pt x="1304" y="856"/>
                    </a:cubicBezTo>
                    <a:cubicBezTo>
                      <a:pt x="727" y="2711"/>
                      <a:pt x="0" y="9202"/>
                      <a:pt x="602" y="9528"/>
                    </a:cubicBezTo>
                    <a:cubicBezTo>
                      <a:pt x="715" y="9766"/>
                      <a:pt x="777" y="9853"/>
                      <a:pt x="868" y="9853"/>
                    </a:cubicBezTo>
                    <a:cubicBezTo>
                      <a:pt x="959" y="9853"/>
                      <a:pt x="1078" y="9766"/>
                      <a:pt x="1304" y="9653"/>
                    </a:cubicBezTo>
                    <a:cubicBezTo>
                      <a:pt x="2131" y="9603"/>
                      <a:pt x="3083" y="3212"/>
                      <a:pt x="3409" y="1708"/>
                    </a:cubicBezTo>
                    <a:cubicBezTo>
                      <a:pt x="3638" y="641"/>
                      <a:pt x="2986" y="1"/>
                      <a:pt x="2333" y="1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81;p45">
                <a:extLst>
                  <a:ext uri="{FF2B5EF4-FFF2-40B4-BE49-F238E27FC236}">
                    <a16:creationId xmlns:a16="http://schemas.microsoft.com/office/drawing/2014/main" id="{E3328AEC-4925-40DE-B805-053D97EB5BB6}"/>
                  </a:ext>
                </a:extLst>
              </p:cNvPr>
              <p:cNvSpPr/>
              <p:nvPr/>
            </p:nvSpPr>
            <p:spPr>
              <a:xfrm>
                <a:off x="6364088" y="1569013"/>
                <a:ext cx="87125" cy="146525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5861" extrusionOk="0">
                    <a:moveTo>
                      <a:pt x="2125" y="0"/>
                    </a:moveTo>
                    <a:cubicBezTo>
                      <a:pt x="1419" y="0"/>
                      <a:pt x="622" y="594"/>
                      <a:pt x="376" y="1441"/>
                    </a:cubicBezTo>
                    <a:cubicBezTo>
                      <a:pt x="126" y="2694"/>
                      <a:pt x="1" y="3371"/>
                      <a:pt x="76" y="5225"/>
                    </a:cubicBezTo>
                    <a:cubicBezTo>
                      <a:pt x="523" y="5672"/>
                      <a:pt x="1706" y="5860"/>
                      <a:pt x="2278" y="5860"/>
                    </a:cubicBezTo>
                    <a:cubicBezTo>
                      <a:pt x="2347" y="5860"/>
                      <a:pt x="2408" y="5857"/>
                      <a:pt x="2457" y="5852"/>
                    </a:cubicBezTo>
                    <a:cubicBezTo>
                      <a:pt x="2858" y="4975"/>
                      <a:pt x="3484" y="2970"/>
                      <a:pt x="3334" y="1441"/>
                    </a:cubicBezTo>
                    <a:cubicBezTo>
                      <a:pt x="3243" y="414"/>
                      <a:pt x="2715" y="0"/>
                      <a:pt x="21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82;p45">
                <a:extLst>
                  <a:ext uri="{FF2B5EF4-FFF2-40B4-BE49-F238E27FC236}">
                    <a16:creationId xmlns:a16="http://schemas.microsoft.com/office/drawing/2014/main" id="{14204771-85E6-4D7A-B4D6-4FA3C6EFBF01}"/>
                  </a:ext>
                </a:extLst>
              </p:cNvPr>
              <p:cNvSpPr/>
              <p:nvPr/>
            </p:nvSpPr>
            <p:spPr>
              <a:xfrm>
                <a:off x="6237788" y="1371038"/>
                <a:ext cx="248325" cy="272600"/>
              </a:xfrm>
              <a:custGeom>
                <a:avLst/>
                <a:gdLst/>
                <a:ahLst/>
                <a:cxnLst/>
                <a:rect l="l" t="t" r="r" b="b"/>
                <a:pathLst>
                  <a:path w="9933" h="10904" extrusionOk="0">
                    <a:moveTo>
                      <a:pt x="3288" y="0"/>
                    </a:moveTo>
                    <a:cubicBezTo>
                      <a:pt x="3054" y="0"/>
                      <a:pt x="2822" y="60"/>
                      <a:pt x="2596" y="187"/>
                    </a:cubicBezTo>
                    <a:cubicBezTo>
                      <a:pt x="0" y="1632"/>
                      <a:pt x="5997" y="10904"/>
                      <a:pt x="7768" y="10904"/>
                    </a:cubicBezTo>
                    <a:cubicBezTo>
                      <a:pt x="7809" y="10904"/>
                      <a:pt x="7848" y="10899"/>
                      <a:pt x="7885" y="10889"/>
                    </a:cubicBezTo>
                    <a:cubicBezTo>
                      <a:pt x="9933" y="10004"/>
                      <a:pt x="6340" y="0"/>
                      <a:pt x="32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83;p45">
                <a:extLst>
                  <a:ext uri="{FF2B5EF4-FFF2-40B4-BE49-F238E27FC236}">
                    <a16:creationId xmlns:a16="http://schemas.microsoft.com/office/drawing/2014/main" id="{43867187-C49A-4C0C-8059-D10C5D5CCF46}"/>
                  </a:ext>
                </a:extLst>
              </p:cNvPr>
              <p:cNvSpPr/>
              <p:nvPr/>
            </p:nvSpPr>
            <p:spPr>
              <a:xfrm>
                <a:off x="6080263" y="1361838"/>
                <a:ext cx="249400" cy="146550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5862" extrusionOk="0">
                    <a:moveTo>
                      <a:pt x="4175" y="0"/>
                    </a:moveTo>
                    <a:cubicBezTo>
                      <a:pt x="3618" y="0"/>
                      <a:pt x="3187" y="151"/>
                      <a:pt x="2807" y="455"/>
                    </a:cubicBezTo>
                    <a:cubicBezTo>
                      <a:pt x="1754" y="981"/>
                      <a:pt x="0" y="2660"/>
                      <a:pt x="0" y="2660"/>
                    </a:cubicBezTo>
                    <a:cubicBezTo>
                      <a:pt x="0" y="2660"/>
                      <a:pt x="1700" y="5861"/>
                      <a:pt x="4416" y="5861"/>
                    </a:cubicBezTo>
                    <a:cubicBezTo>
                      <a:pt x="4594" y="5861"/>
                      <a:pt x="4776" y="5847"/>
                      <a:pt x="4963" y="5818"/>
                    </a:cubicBezTo>
                    <a:cubicBezTo>
                      <a:pt x="8020" y="5317"/>
                      <a:pt x="9975" y="2585"/>
                      <a:pt x="9975" y="2585"/>
                    </a:cubicBezTo>
                    <a:cubicBezTo>
                      <a:pt x="9975" y="2585"/>
                      <a:pt x="7970" y="1006"/>
                      <a:pt x="6241" y="429"/>
                    </a:cubicBezTo>
                    <a:cubicBezTo>
                      <a:pt x="5385" y="144"/>
                      <a:pt x="4720" y="0"/>
                      <a:pt x="4175" y="0"/>
                    </a:cubicBezTo>
                    <a:close/>
                  </a:path>
                </a:pathLst>
              </a:custGeom>
              <a:solidFill>
                <a:srgbClr val="EBC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84;p45">
                <a:extLst>
                  <a:ext uri="{FF2B5EF4-FFF2-40B4-BE49-F238E27FC236}">
                    <a16:creationId xmlns:a16="http://schemas.microsoft.com/office/drawing/2014/main" id="{BF219654-C43A-4F9B-B9DE-2B066FB25DCF}"/>
                  </a:ext>
                </a:extLst>
              </p:cNvPr>
              <p:cNvSpPr/>
              <p:nvPr/>
            </p:nvSpPr>
            <p:spPr>
              <a:xfrm>
                <a:off x="6150438" y="1257913"/>
                <a:ext cx="85850" cy="118425"/>
              </a:xfrm>
              <a:custGeom>
                <a:avLst/>
                <a:gdLst/>
                <a:ahLst/>
                <a:cxnLst/>
                <a:rect l="l" t="t" r="r" b="b"/>
                <a:pathLst>
                  <a:path w="3434" h="4737" extrusionOk="0">
                    <a:moveTo>
                      <a:pt x="0" y="0"/>
                    </a:moveTo>
                    <a:lnTo>
                      <a:pt x="0" y="4737"/>
                    </a:lnTo>
                    <a:lnTo>
                      <a:pt x="3434" y="4737"/>
                    </a:lnTo>
                    <a:lnTo>
                      <a:pt x="3434" y="0"/>
                    </a:lnTo>
                    <a:close/>
                  </a:path>
                </a:pathLst>
              </a:custGeom>
              <a:solidFill>
                <a:srgbClr val="EBC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85;p45">
                <a:extLst>
                  <a:ext uri="{FF2B5EF4-FFF2-40B4-BE49-F238E27FC236}">
                    <a16:creationId xmlns:a16="http://schemas.microsoft.com/office/drawing/2014/main" id="{6B68D2DC-9CB0-4B2B-ADFF-7530E9B32C88}"/>
                  </a:ext>
                </a:extLst>
              </p:cNvPr>
              <p:cNvSpPr/>
              <p:nvPr/>
            </p:nvSpPr>
            <p:spPr>
              <a:xfrm>
                <a:off x="6126613" y="1909813"/>
                <a:ext cx="177975" cy="576850"/>
              </a:xfrm>
              <a:custGeom>
                <a:avLst/>
                <a:gdLst/>
                <a:ahLst/>
                <a:cxnLst/>
                <a:rect l="l" t="t" r="r" b="b"/>
                <a:pathLst>
                  <a:path w="7119" h="23074" extrusionOk="0">
                    <a:moveTo>
                      <a:pt x="5794" y="1"/>
                    </a:moveTo>
                    <a:cubicBezTo>
                      <a:pt x="4685" y="1"/>
                      <a:pt x="3255" y="1271"/>
                      <a:pt x="3058" y="3548"/>
                    </a:cubicBezTo>
                    <a:cubicBezTo>
                      <a:pt x="3058" y="5679"/>
                      <a:pt x="3284" y="10165"/>
                      <a:pt x="3384" y="12395"/>
                    </a:cubicBezTo>
                    <a:cubicBezTo>
                      <a:pt x="3510" y="14651"/>
                      <a:pt x="3936" y="18862"/>
                      <a:pt x="2733" y="20365"/>
                    </a:cubicBezTo>
                    <a:cubicBezTo>
                      <a:pt x="1605" y="21744"/>
                      <a:pt x="1003" y="21619"/>
                      <a:pt x="602" y="21769"/>
                    </a:cubicBezTo>
                    <a:cubicBezTo>
                      <a:pt x="226" y="21919"/>
                      <a:pt x="1" y="22822"/>
                      <a:pt x="1429" y="23022"/>
                    </a:cubicBezTo>
                    <a:cubicBezTo>
                      <a:pt x="1712" y="23057"/>
                      <a:pt x="1959" y="23074"/>
                      <a:pt x="2180" y="23074"/>
                    </a:cubicBezTo>
                    <a:cubicBezTo>
                      <a:pt x="3076" y="23074"/>
                      <a:pt x="3538" y="22793"/>
                      <a:pt x="4161" y="22270"/>
                    </a:cubicBezTo>
                    <a:cubicBezTo>
                      <a:pt x="4913" y="21619"/>
                      <a:pt x="6191" y="22120"/>
                      <a:pt x="6417" y="20942"/>
                    </a:cubicBezTo>
                    <a:cubicBezTo>
                      <a:pt x="6642" y="19764"/>
                      <a:pt x="5765" y="20040"/>
                      <a:pt x="5966" y="17759"/>
                    </a:cubicBezTo>
                    <a:cubicBezTo>
                      <a:pt x="6166" y="15503"/>
                      <a:pt x="6943" y="13749"/>
                      <a:pt x="6417" y="11543"/>
                    </a:cubicBezTo>
                    <a:cubicBezTo>
                      <a:pt x="5891" y="9338"/>
                      <a:pt x="7119" y="4726"/>
                      <a:pt x="7119" y="1744"/>
                    </a:cubicBezTo>
                    <a:cubicBezTo>
                      <a:pt x="7119" y="556"/>
                      <a:pt x="6527" y="1"/>
                      <a:pt x="5794" y="1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86;p45">
                <a:extLst>
                  <a:ext uri="{FF2B5EF4-FFF2-40B4-BE49-F238E27FC236}">
                    <a16:creationId xmlns:a16="http://schemas.microsoft.com/office/drawing/2014/main" id="{AD5C51D3-68D1-4F5B-A22D-0472D42D4563}"/>
                  </a:ext>
                </a:extLst>
              </p:cNvPr>
              <p:cNvSpPr/>
              <p:nvPr/>
            </p:nvSpPr>
            <p:spPr>
              <a:xfrm>
                <a:off x="6237463" y="2425663"/>
                <a:ext cx="487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1948" h="2858" extrusionOk="0">
                    <a:moveTo>
                      <a:pt x="1533" y="0"/>
                    </a:moveTo>
                    <a:cubicBezTo>
                      <a:pt x="957" y="0"/>
                      <a:pt x="0" y="573"/>
                      <a:pt x="354" y="909"/>
                    </a:cubicBezTo>
                    <a:cubicBezTo>
                      <a:pt x="930" y="1511"/>
                      <a:pt x="680" y="2062"/>
                      <a:pt x="654" y="2689"/>
                    </a:cubicBezTo>
                    <a:cubicBezTo>
                      <a:pt x="654" y="2802"/>
                      <a:pt x="817" y="2858"/>
                      <a:pt x="983" y="2858"/>
                    </a:cubicBezTo>
                    <a:cubicBezTo>
                      <a:pt x="1149" y="2858"/>
                      <a:pt x="1319" y="2802"/>
                      <a:pt x="1331" y="2689"/>
                    </a:cubicBezTo>
                    <a:cubicBezTo>
                      <a:pt x="1381" y="1761"/>
                      <a:pt x="1532" y="1260"/>
                      <a:pt x="1933" y="358"/>
                    </a:cubicBezTo>
                    <a:cubicBezTo>
                      <a:pt x="1947" y="100"/>
                      <a:pt x="1773" y="0"/>
                      <a:pt x="1533" y="0"/>
                    </a:cubicBezTo>
                    <a:close/>
                  </a:path>
                </a:pathLst>
              </a:custGeom>
              <a:solidFill>
                <a:srgbClr val="2429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87;p45">
                <a:extLst>
                  <a:ext uri="{FF2B5EF4-FFF2-40B4-BE49-F238E27FC236}">
                    <a16:creationId xmlns:a16="http://schemas.microsoft.com/office/drawing/2014/main" id="{60EB16C6-40D9-4B4B-A8A8-992AD6F0A37C}"/>
                  </a:ext>
                </a:extLst>
              </p:cNvPr>
              <p:cNvSpPr/>
              <p:nvPr/>
            </p:nvSpPr>
            <p:spPr>
              <a:xfrm>
                <a:off x="6126613" y="2405138"/>
                <a:ext cx="162950" cy="81525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3261" extrusionOk="0">
                    <a:moveTo>
                      <a:pt x="6216" y="1"/>
                    </a:moveTo>
                    <a:cubicBezTo>
                      <a:pt x="5840" y="853"/>
                      <a:pt x="4136" y="1455"/>
                      <a:pt x="3359" y="1906"/>
                    </a:cubicBezTo>
                    <a:cubicBezTo>
                      <a:pt x="3098" y="2049"/>
                      <a:pt x="2849" y="2110"/>
                      <a:pt x="2623" y="2110"/>
                    </a:cubicBezTo>
                    <a:cubicBezTo>
                      <a:pt x="2176" y="2110"/>
                      <a:pt x="1821" y="1871"/>
                      <a:pt x="1655" y="1555"/>
                    </a:cubicBezTo>
                    <a:cubicBezTo>
                      <a:pt x="1204" y="1780"/>
                      <a:pt x="1028" y="1831"/>
                      <a:pt x="627" y="1956"/>
                    </a:cubicBezTo>
                    <a:cubicBezTo>
                      <a:pt x="201" y="2056"/>
                      <a:pt x="1" y="3009"/>
                      <a:pt x="1429" y="3209"/>
                    </a:cubicBezTo>
                    <a:cubicBezTo>
                      <a:pt x="1712" y="3244"/>
                      <a:pt x="1959" y="3261"/>
                      <a:pt x="2180" y="3261"/>
                    </a:cubicBezTo>
                    <a:cubicBezTo>
                      <a:pt x="3076" y="3261"/>
                      <a:pt x="3538" y="2980"/>
                      <a:pt x="4161" y="2457"/>
                    </a:cubicBezTo>
                    <a:cubicBezTo>
                      <a:pt x="4913" y="1806"/>
                      <a:pt x="6191" y="2307"/>
                      <a:pt x="6417" y="1129"/>
                    </a:cubicBezTo>
                    <a:cubicBezTo>
                      <a:pt x="6517" y="552"/>
                      <a:pt x="6392" y="327"/>
                      <a:pt x="6216" y="1"/>
                    </a:cubicBezTo>
                    <a:close/>
                  </a:path>
                </a:pathLst>
              </a:custGeom>
              <a:solidFill>
                <a:srgbClr val="2429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88;p45">
                <a:extLst>
                  <a:ext uri="{FF2B5EF4-FFF2-40B4-BE49-F238E27FC236}">
                    <a16:creationId xmlns:a16="http://schemas.microsoft.com/office/drawing/2014/main" id="{27C8573B-99E0-4E01-A5C7-9E4320236FAB}"/>
                  </a:ext>
                </a:extLst>
              </p:cNvPr>
              <p:cNvSpPr/>
              <p:nvPr/>
            </p:nvSpPr>
            <p:spPr>
              <a:xfrm>
                <a:off x="6118913" y="2460988"/>
                <a:ext cx="48450" cy="720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2881" extrusionOk="0">
                    <a:moveTo>
                      <a:pt x="1538" y="1"/>
                    </a:moveTo>
                    <a:cubicBezTo>
                      <a:pt x="960" y="1"/>
                      <a:pt x="1" y="610"/>
                      <a:pt x="359" y="950"/>
                    </a:cubicBezTo>
                    <a:cubicBezTo>
                      <a:pt x="985" y="1526"/>
                      <a:pt x="735" y="2078"/>
                      <a:pt x="735" y="2704"/>
                    </a:cubicBezTo>
                    <a:cubicBezTo>
                      <a:pt x="735" y="2823"/>
                      <a:pt x="882" y="2880"/>
                      <a:pt x="1036" y="2880"/>
                    </a:cubicBezTo>
                    <a:cubicBezTo>
                      <a:pt x="1207" y="2880"/>
                      <a:pt x="1386" y="2811"/>
                      <a:pt x="1386" y="2679"/>
                    </a:cubicBezTo>
                    <a:cubicBezTo>
                      <a:pt x="1412" y="1752"/>
                      <a:pt x="1562" y="1251"/>
                      <a:pt x="1938" y="348"/>
                    </a:cubicBezTo>
                    <a:cubicBezTo>
                      <a:pt x="1938" y="98"/>
                      <a:pt x="1768" y="1"/>
                      <a:pt x="1538" y="1"/>
                    </a:cubicBezTo>
                    <a:close/>
                  </a:path>
                </a:pathLst>
              </a:custGeom>
              <a:solidFill>
                <a:srgbClr val="2429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89;p45">
                <a:extLst>
                  <a:ext uri="{FF2B5EF4-FFF2-40B4-BE49-F238E27FC236}">
                    <a16:creationId xmlns:a16="http://schemas.microsoft.com/office/drawing/2014/main" id="{CA3C7F37-05CD-41CC-8EFB-FE2CC793CCE7}"/>
                  </a:ext>
                </a:extLst>
              </p:cNvPr>
              <p:cNvSpPr/>
              <p:nvPr/>
            </p:nvSpPr>
            <p:spPr>
              <a:xfrm>
                <a:off x="6011963" y="1957163"/>
                <a:ext cx="191125" cy="572975"/>
              </a:xfrm>
              <a:custGeom>
                <a:avLst/>
                <a:gdLst/>
                <a:ahLst/>
                <a:cxnLst/>
                <a:rect l="l" t="t" r="r" b="b"/>
                <a:pathLst>
                  <a:path w="7645" h="22919" extrusionOk="0">
                    <a:moveTo>
                      <a:pt x="6037" y="0"/>
                    </a:moveTo>
                    <a:cubicBezTo>
                      <a:pt x="4787" y="0"/>
                      <a:pt x="3235" y="1185"/>
                      <a:pt x="3058" y="3409"/>
                    </a:cubicBezTo>
                    <a:cubicBezTo>
                      <a:pt x="3058" y="5514"/>
                      <a:pt x="3283" y="10000"/>
                      <a:pt x="3384" y="12256"/>
                    </a:cubicBezTo>
                    <a:cubicBezTo>
                      <a:pt x="3484" y="14486"/>
                      <a:pt x="3935" y="18722"/>
                      <a:pt x="2707" y="20201"/>
                    </a:cubicBezTo>
                    <a:cubicBezTo>
                      <a:pt x="1604" y="21579"/>
                      <a:pt x="1003" y="21479"/>
                      <a:pt x="602" y="21629"/>
                    </a:cubicBezTo>
                    <a:cubicBezTo>
                      <a:pt x="226" y="21780"/>
                      <a:pt x="0" y="22657"/>
                      <a:pt x="1429" y="22857"/>
                    </a:cubicBezTo>
                    <a:cubicBezTo>
                      <a:pt x="1724" y="22899"/>
                      <a:pt x="1980" y="22919"/>
                      <a:pt x="2208" y="22919"/>
                    </a:cubicBezTo>
                    <a:cubicBezTo>
                      <a:pt x="3084" y="22919"/>
                      <a:pt x="3539" y="22623"/>
                      <a:pt x="4136" y="22105"/>
                    </a:cubicBezTo>
                    <a:cubicBezTo>
                      <a:pt x="4913" y="21479"/>
                      <a:pt x="6191" y="21955"/>
                      <a:pt x="6416" y="20777"/>
                    </a:cubicBezTo>
                    <a:cubicBezTo>
                      <a:pt x="6642" y="19599"/>
                      <a:pt x="5765" y="19875"/>
                      <a:pt x="5965" y="17619"/>
                    </a:cubicBezTo>
                    <a:cubicBezTo>
                      <a:pt x="6141" y="15339"/>
                      <a:pt x="6918" y="13609"/>
                      <a:pt x="6416" y="11404"/>
                    </a:cubicBezTo>
                    <a:cubicBezTo>
                      <a:pt x="5890" y="9198"/>
                      <a:pt x="7644" y="4787"/>
                      <a:pt x="7644" y="1805"/>
                    </a:cubicBezTo>
                    <a:cubicBezTo>
                      <a:pt x="7644" y="585"/>
                      <a:pt x="6915" y="0"/>
                      <a:pt x="6037" y="0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90;p45">
                <a:extLst>
                  <a:ext uri="{FF2B5EF4-FFF2-40B4-BE49-F238E27FC236}">
                    <a16:creationId xmlns:a16="http://schemas.microsoft.com/office/drawing/2014/main" id="{ADEF938F-3BC8-4A09-AE79-19F94584775D}"/>
                  </a:ext>
                </a:extLst>
              </p:cNvPr>
              <p:cNvSpPr/>
              <p:nvPr/>
            </p:nvSpPr>
            <p:spPr>
              <a:xfrm>
                <a:off x="6011963" y="2448388"/>
                <a:ext cx="16292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3270" extrusionOk="0">
                    <a:moveTo>
                      <a:pt x="6216" y="0"/>
                    </a:moveTo>
                    <a:cubicBezTo>
                      <a:pt x="5840" y="878"/>
                      <a:pt x="4136" y="1479"/>
                      <a:pt x="3359" y="1905"/>
                    </a:cubicBezTo>
                    <a:cubicBezTo>
                      <a:pt x="3090" y="2053"/>
                      <a:pt x="2832" y="2116"/>
                      <a:pt x="2601" y="2116"/>
                    </a:cubicBezTo>
                    <a:cubicBezTo>
                      <a:pt x="2164" y="2116"/>
                      <a:pt x="1818" y="1890"/>
                      <a:pt x="1654" y="1579"/>
                    </a:cubicBezTo>
                    <a:cubicBezTo>
                      <a:pt x="1203" y="1805"/>
                      <a:pt x="1028" y="1855"/>
                      <a:pt x="627" y="1955"/>
                    </a:cubicBezTo>
                    <a:cubicBezTo>
                      <a:pt x="201" y="2081"/>
                      <a:pt x="0" y="3008"/>
                      <a:pt x="1429" y="3208"/>
                    </a:cubicBezTo>
                    <a:cubicBezTo>
                      <a:pt x="1724" y="3250"/>
                      <a:pt x="1980" y="3270"/>
                      <a:pt x="2208" y="3270"/>
                    </a:cubicBezTo>
                    <a:cubicBezTo>
                      <a:pt x="3084" y="3270"/>
                      <a:pt x="3539" y="2974"/>
                      <a:pt x="4136" y="2456"/>
                    </a:cubicBezTo>
                    <a:cubicBezTo>
                      <a:pt x="4913" y="1830"/>
                      <a:pt x="6191" y="2306"/>
                      <a:pt x="6416" y="1128"/>
                    </a:cubicBezTo>
                    <a:cubicBezTo>
                      <a:pt x="6517" y="577"/>
                      <a:pt x="6366" y="351"/>
                      <a:pt x="6216" y="0"/>
                    </a:cubicBezTo>
                    <a:close/>
                  </a:path>
                </a:pathLst>
              </a:custGeom>
              <a:solidFill>
                <a:srgbClr val="2429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91;p45">
                <a:extLst>
                  <a:ext uri="{FF2B5EF4-FFF2-40B4-BE49-F238E27FC236}">
                    <a16:creationId xmlns:a16="http://schemas.microsoft.com/office/drawing/2014/main" id="{1420D50C-4342-40DF-B11F-328C0C0AB1F5}"/>
                  </a:ext>
                </a:extLst>
              </p:cNvPr>
              <p:cNvSpPr/>
              <p:nvPr/>
            </p:nvSpPr>
            <p:spPr>
              <a:xfrm>
                <a:off x="6052063" y="1659388"/>
                <a:ext cx="302650" cy="526900"/>
              </a:xfrm>
              <a:custGeom>
                <a:avLst/>
                <a:gdLst/>
                <a:ahLst/>
                <a:cxnLst/>
                <a:rect l="l" t="t" r="r" b="b"/>
                <a:pathLst>
                  <a:path w="12106" h="21076" extrusionOk="0">
                    <a:moveTo>
                      <a:pt x="7809" y="0"/>
                    </a:moveTo>
                    <a:cubicBezTo>
                      <a:pt x="5456" y="0"/>
                      <a:pt x="2451" y="504"/>
                      <a:pt x="1679" y="2538"/>
                    </a:cubicBezTo>
                    <a:cubicBezTo>
                      <a:pt x="1028" y="5019"/>
                      <a:pt x="0" y="12162"/>
                      <a:pt x="852" y="20006"/>
                    </a:cubicBezTo>
                    <a:cubicBezTo>
                      <a:pt x="2258" y="20691"/>
                      <a:pt x="4103" y="21076"/>
                      <a:pt x="5871" y="21076"/>
                    </a:cubicBezTo>
                    <a:cubicBezTo>
                      <a:pt x="7855" y="21076"/>
                      <a:pt x="9742" y="20592"/>
                      <a:pt x="10802" y="19505"/>
                    </a:cubicBezTo>
                    <a:cubicBezTo>
                      <a:pt x="11705" y="14041"/>
                      <a:pt x="10451" y="9981"/>
                      <a:pt x="11454" y="7625"/>
                    </a:cubicBezTo>
                    <a:cubicBezTo>
                      <a:pt x="12106" y="6071"/>
                      <a:pt x="11629" y="2487"/>
                      <a:pt x="10802" y="382"/>
                    </a:cubicBezTo>
                    <a:cubicBezTo>
                      <a:pt x="10741" y="239"/>
                      <a:pt x="9429" y="0"/>
                      <a:pt x="78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92;p45">
                <a:extLst>
                  <a:ext uri="{FF2B5EF4-FFF2-40B4-BE49-F238E27FC236}">
                    <a16:creationId xmlns:a16="http://schemas.microsoft.com/office/drawing/2014/main" id="{6EE80EC7-B698-4BDA-A02C-8ACC57150878}"/>
                  </a:ext>
                </a:extLst>
              </p:cNvPr>
              <p:cNvSpPr/>
              <p:nvPr/>
            </p:nvSpPr>
            <p:spPr>
              <a:xfrm>
                <a:off x="6065838" y="1366838"/>
                <a:ext cx="323775" cy="370750"/>
              </a:xfrm>
              <a:custGeom>
                <a:avLst/>
                <a:gdLst/>
                <a:ahLst/>
                <a:cxnLst/>
                <a:rect l="l" t="t" r="r" b="b"/>
                <a:pathLst>
                  <a:path w="12951" h="14830" extrusionOk="0">
                    <a:moveTo>
                      <a:pt x="9591" y="0"/>
                    </a:moveTo>
                    <a:cubicBezTo>
                      <a:pt x="9354" y="0"/>
                      <a:pt x="9090" y="18"/>
                      <a:pt x="8798" y="54"/>
                    </a:cubicBezTo>
                    <a:cubicBezTo>
                      <a:pt x="8555" y="643"/>
                      <a:pt x="6542" y="1028"/>
                      <a:pt x="4435" y="1028"/>
                    </a:cubicBezTo>
                    <a:cubicBezTo>
                      <a:pt x="3494" y="1028"/>
                      <a:pt x="2534" y="951"/>
                      <a:pt x="1705" y="781"/>
                    </a:cubicBezTo>
                    <a:cubicBezTo>
                      <a:pt x="1" y="2059"/>
                      <a:pt x="627" y="2861"/>
                      <a:pt x="352" y="5844"/>
                    </a:cubicBezTo>
                    <a:cubicBezTo>
                      <a:pt x="151" y="8375"/>
                      <a:pt x="2407" y="10355"/>
                      <a:pt x="702" y="14415"/>
                    </a:cubicBezTo>
                    <a:cubicBezTo>
                      <a:pt x="1452" y="14695"/>
                      <a:pt x="2769" y="14829"/>
                      <a:pt x="4231" y="14829"/>
                    </a:cubicBezTo>
                    <a:cubicBezTo>
                      <a:pt x="7215" y="14829"/>
                      <a:pt x="10807" y="14271"/>
                      <a:pt x="11429" y="13262"/>
                    </a:cubicBezTo>
                    <a:cubicBezTo>
                      <a:pt x="10251" y="12084"/>
                      <a:pt x="9850" y="7974"/>
                      <a:pt x="10527" y="5267"/>
                    </a:cubicBezTo>
                    <a:cubicBezTo>
                      <a:pt x="10995" y="3465"/>
                      <a:pt x="12950" y="0"/>
                      <a:pt x="95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93;p45">
                <a:extLst>
                  <a:ext uri="{FF2B5EF4-FFF2-40B4-BE49-F238E27FC236}">
                    <a16:creationId xmlns:a16="http://schemas.microsoft.com/office/drawing/2014/main" id="{5A9208DF-04B5-4D23-8E02-8A79988A88F1}"/>
                  </a:ext>
                </a:extLst>
              </p:cNvPr>
              <p:cNvSpPr/>
              <p:nvPr/>
            </p:nvSpPr>
            <p:spPr>
              <a:xfrm>
                <a:off x="6061463" y="1067013"/>
                <a:ext cx="261925" cy="244075"/>
              </a:xfrm>
              <a:custGeom>
                <a:avLst/>
                <a:gdLst/>
                <a:ahLst/>
                <a:cxnLst/>
                <a:rect l="l" t="t" r="r" b="b"/>
                <a:pathLst>
                  <a:path w="10477" h="9763" extrusionOk="0">
                    <a:moveTo>
                      <a:pt x="5885" y="0"/>
                    </a:moveTo>
                    <a:cubicBezTo>
                      <a:pt x="3828" y="0"/>
                      <a:pt x="1743" y="1540"/>
                      <a:pt x="953" y="3826"/>
                    </a:cubicBezTo>
                    <a:cubicBezTo>
                      <a:pt x="0" y="6508"/>
                      <a:pt x="326" y="8964"/>
                      <a:pt x="2682" y="9616"/>
                    </a:cubicBezTo>
                    <a:cubicBezTo>
                      <a:pt x="3057" y="9715"/>
                      <a:pt x="3460" y="9762"/>
                      <a:pt x="3876" y="9762"/>
                    </a:cubicBezTo>
                    <a:cubicBezTo>
                      <a:pt x="6104" y="9762"/>
                      <a:pt x="8722" y="8396"/>
                      <a:pt x="9524" y="6157"/>
                    </a:cubicBezTo>
                    <a:cubicBezTo>
                      <a:pt x="10476" y="3476"/>
                      <a:pt x="9324" y="769"/>
                      <a:pt x="6943" y="142"/>
                    </a:cubicBezTo>
                    <a:cubicBezTo>
                      <a:pt x="6596" y="46"/>
                      <a:pt x="6241" y="0"/>
                      <a:pt x="5885" y="0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94;p45">
                <a:extLst>
                  <a:ext uri="{FF2B5EF4-FFF2-40B4-BE49-F238E27FC236}">
                    <a16:creationId xmlns:a16="http://schemas.microsoft.com/office/drawing/2014/main" id="{82A737C4-3CC5-4842-9385-894110C0C875}"/>
                  </a:ext>
                </a:extLst>
              </p:cNvPr>
              <p:cNvSpPr/>
              <p:nvPr/>
            </p:nvSpPr>
            <p:spPr>
              <a:xfrm>
                <a:off x="5733138" y="1278113"/>
                <a:ext cx="215950" cy="174425"/>
              </a:xfrm>
              <a:custGeom>
                <a:avLst/>
                <a:gdLst/>
                <a:ahLst/>
                <a:cxnLst/>
                <a:rect l="l" t="t" r="r" b="b"/>
                <a:pathLst>
                  <a:path w="8638" h="6977" extrusionOk="0">
                    <a:moveTo>
                      <a:pt x="942" y="0"/>
                    </a:moveTo>
                    <a:cubicBezTo>
                      <a:pt x="906" y="0"/>
                      <a:pt x="876" y="6"/>
                      <a:pt x="852" y="19"/>
                    </a:cubicBezTo>
                    <a:cubicBezTo>
                      <a:pt x="796" y="16"/>
                      <a:pt x="747" y="15"/>
                      <a:pt x="705" y="15"/>
                    </a:cubicBezTo>
                    <a:cubicBezTo>
                      <a:pt x="346" y="15"/>
                      <a:pt x="421" y="123"/>
                      <a:pt x="376" y="570"/>
                    </a:cubicBezTo>
                    <a:cubicBezTo>
                      <a:pt x="0" y="1322"/>
                      <a:pt x="4963" y="5433"/>
                      <a:pt x="6066" y="6485"/>
                    </a:cubicBezTo>
                    <a:cubicBezTo>
                      <a:pt x="6427" y="6833"/>
                      <a:pt x="6809" y="6976"/>
                      <a:pt x="7148" y="6976"/>
                    </a:cubicBezTo>
                    <a:cubicBezTo>
                      <a:pt x="8033" y="6976"/>
                      <a:pt x="8637" y="6008"/>
                      <a:pt x="7895" y="5157"/>
                    </a:cubicBezTo>
                    <a:cubicBezTo>
                      <a:pt x="6666" y="3760"/>
                      <a:pt x="1848" y="0"/>
                      <a:pt x="942" y="0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95;p45">
                <a:extLst>
                  <a:ext uri="{FF2B5EF4-FFF2-40B4-BE49-F238E27FC236}">
                    <a16:creationId xmlns:a16="http://schemas.microsoft.com/office/drawing/2014/main" id="{DABA0299-43BE-460B-8FF9-E994F01C3056}"/>
                  </a:ext>
                </a:extLst>
              </p:cNvPr>
              <p:cNvSpPr/>
              <p:nvPr/>
            </p:nvSpPr>
            <p:spPr>
              <a:xfrm>
                <a:off x="5816463" y="1340613"/>
                <a:ext cx="143325" cy="125175"/>
              </a:xfrm>
              <a:custGeom>
                <a:avLst/>
                <a:gdLst/>
                <a:ahLst/>
                <a:cxnLst/>
                <a:rect l="l" t="t" r="r" b="b"/>
                <a:pathLst>
                  <a:path w="5733" h="5007" extrusionOk="0">
                    <a:moveTo>
                      <a:pt x="1755" y="0"/>
                    </a:moveTo>
                    <a:cubicBezTo>
                      <a:pt x="1078" y="176"/>
                      <a:pt x="176" y="1304"/>
                      <a:pt x="1" y="1705"/>
                    </a:cubicBezTo>
                    <a:cubicBezTo>
                      <a:pt x="527" y="2507"/>
                      <a:pt x="1905" y="4086"/>
                      <a:pt x="3309" y="4762"/>
                    </a:cubicBezTo>
                    <a:cubicBezTo>
                      <a:pt x="3653" y="4932"/>
                      <a:pt x="3956" y="5006"/>
                      <a:pt x="4216" y="5006"/>
                    </a:cubicBezTo>
                    <a:cubicBezTo>
                      <a:pt x="5487" y="5006"/>
                      <a:pt x="5733" y="3230"/>
                      <a:pt x="4838" y="2231"/>
                    </a:cubicBezTo>
                    <a:cubicBezTo>
                      <a:pt x="3910" y="1354"/>
                      <a:pt x="3384" y="928"/>
                      <a:pt x="17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96;p45">
                <a:extLst>
                  <a:ext uri="{FF2B5EF4-FFF2-40B4-BE49-F238E27FC236}">
                    <a16:creationId xmlns:a16="http://schemas.microsoft.com/office/drawing/2014/main" id="{7D6D8953-4DF3-43B7-B033-171E7C0BEB9C}"/>
                  </a:ext>
                </a:extLst>
              </p:cNvPr>
              <p:cNvSpPr/>
              <p:nvPr/>
            </p:nvSpPr>
            <p:spPr>
              <a:xfrm>
                <a:off x="5868138" y="1383088"/>
                <a:ext cx="299025" cy="1015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062" extrusionOk="0">
                    <a:moveTo>
                      <a:pt x="7626" y="0"/>
                    </a:moveTo>
                    <a:cubicBezTo>
                      <a:pt x="4382" y="0"/>
                      <a:pt x="440" y="905"/>
                      <a:pt x="164" y="1835"/>
                    </a:cubicBezTo>
                    <a:cubicBezTo>
                      <a:pt x="1" y="3130"/>
                      <a:pt x="3455" y="4062"/>
                      <a:pt x="6660" y="4062"/>
                    </a:cubicBezTo>
                    <a:cubicBezTo>
                      <a:pt x="9348" y="4062"/>
                      <a:pt x="11862" y="3406"/>
                      <a:pt x="11919" y="1760"/>
                    </a:cubicBezTo>
                    <a:cubicBezTo>
                      <a:pt x="11961" y="475"/>
                      <a:pt x="9977" y="0"/>
                      <a:pt x="76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97;p45">
                <a:extLst>
                  <a:ext uri="{FF2B5EF4-FFF2-40B4-BE49-F238E27FC236}">
                    <a16:creationId xmlns:a16="http://schemas.microsoft.com/office/drawing/2014/main" id="{7477D2D3-E125-4696-BB30-69B48BFD0875}"/>
                  </a:ext>
                </a:extLst>
              </p:cNvPr>
              <p:cNvSpPr/>
              <p:nvPr/>
            </p:nvSpPr>
            <p:spPr>
              <a:xfrm>
                <a:off x="6051438" y="1056038"/>
                <a:ext cx="328975" cy="472125"/>
              </a:xfrm>
              <a:custGeom>
                <a:avLst/>
                <a:gdLst/>
                <a:ahLst/>
                <a:cxnLst/>
                <a:rect l="l" t="t" r="r" b="b"/>
                <a:pathLst>
                  <a:path w="13159" h="18885" extrusionOk="0">
                    <a:moveTo>
                      <a:pt x="5885" y="1"/>
                    </a:moveTo>
                    <a:cubicBezTo>
                      <a:pt x="5153" y="1"/>
                      <a:pt x="4434" y="158"/>
                      <a:pt x="3810" y="481"/>
                    </a:cubicBezTo>
                    <a:cubicBezTo>
                      <a:pt x="978" y="832"/>
                      <a:pt x="226" y="3188"/>
                      <a:pt x="0" y="5343"/>
                    </a:cubicBezTo>
                    <a:cubicBezTo>
                      <a:pt x="1404" y="6471"/>
                      <a:pt x="3384" y="6245"/>
                      <a:pt x="3559" y="6722"/>
                    </a:cubicBezTo>
                    <a:cubicBezTo>
                      <a:pt x="4486" y="9403"/>
                      <a:pt x="3334" y="14641"/>
                      <a:pt x="2055" y="17047"/>
                    </a:cubicBezTo>
                    <a:cubicBezTo>
                      <a:pt x="2908" y="18211"/>
                      <a:pt x="4765" y="18884"/>
                      <a:pt x="6753" y="18884"/>
                    </a:cubicBezTo>
                    <a:cubicBezTo>
                      <a:pt x="9263" y="18884"/>
                      <a:pt x="11983" y="17810"/>
                      <a:pt x="13158" y="15293"/>
                    </a:cubicBezTo>
                    <a:cubicBezTo>
                      <a:pt x="12131" y="13965"/>
                      <a:pt x="10702" y="3664"/>
                      <a:pt x="10451" y="3012"/>
                    </a:cubicBezTo>
                    <a:cubicBezTo>
                      <a:pt x="9748" y="1045"/>
                      <a:pt x="7770" y="1"/>
                      <a:pt x="5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798;p45">
                <a:extLst>
                  <a:ext uri="{FF2B5EF4-FFF2-40B4-BE49-F238E27FC236}">
                    <a16:creationId xmlns:a16="http://schemas.microsoft.com/office/drawing/2014/main" id="{DF4D6ADF-492B-4C0B-BBB5-E00195613AFA}"/>
                  </a:ext>
                </a:extLst>
              </p:cNvPr>
              <p:cNvSpPr/>
              <p:nvPr/>
            </p:nvSpPr>
            <p:spPr>
              <a:xfrm>
                <a:off x="5674513" y="1208713"/>
                <a:ext cx="1024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4099" h="3871" extrusionOk="0">
                    <a:moveTo>
                      <a:pt x="1373" y="0"/>
                    </a:moveTo>
                    <a:cubicBezTo>
                      <a:pt x="1095" y="0"/>
                      <a:pt x="1228" y="592"/>
                      <a:pt x="1769" y="1241"/>
                    </a:cubicBezTo>
                    <a:cubicBezTo>
                      <a:pt x="1197" y="751"/>
                      <a:pt x="792" y="523"/>
                      <a:pt x="595" y="523"/>
                    </a:cubicBezTo>
                    <a:cubicBezTo>
                      <a:pt x="309" y="523"/>
                      <a:pt x="465" y="1006"/>
                      <a:pt x="1192" y="1868"/>
                    </a:cubicBezTo>
                    <a:cubicBezTo>
                      <a:pt x="749" y="1502"/>
                      <a:pt x="374" y="1293"/>
                      <a:pt x="209" y="1293"/>
                    </a:cubicBezTo>
                    <a:cubicBezTo>
                      <a:pt x="1" y="1293"/>
                      <a:pt x="126" y="1625"/>
                      <a:pt x="867" y="2394"/>
                    </a:cubicBezTo>
                    <a:cubicBezTo>
                      <a:pt x="1728" y="3315"/>
                      <a:pt x="2737" y="3870"/>
                      <a:pt x="3323" y="3870"/>
                    </a:cubicBezTo>
                    <a:cubicBezTo>
                      <a:pt x="3965" y="3870"/>
                      <a:pt x="4099" y="3203"/>
                      <a:pt x="2972" y="1617"/>
                    </a:cubicBezTo>
                    <a:cubicBezTo>
                      <a:pt x="2142" y="430"/>
                      <a:pt x="1609" y="0"/>
                      <a:pt x="1373" y="0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99;p45">
                <a:extLst>
                  <a:ext uri="{FF2B5EF4-FFF2-40B4-BE49-F238E27FC236}">
                    <a16:creationId xmlns:a16="http://schemas.microsoft.com/office/drawing/2014/main" id="{4D622B26-D3E4-4A77-8C04-0D7C14643EAB}"/>
                  </a:ext>
                </a:extLst>
              </p:cNvPr>
              <p:cNvSpPr/>
              <p:nvPr/>
            </p:nvSpPr>
            <p:spPr>
              <a:xfrm>
                <a:off x="5744413" y="1223438"/>
                <a:ext cx="18200" cy="489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956" extrusionOk="0">
                    <a:moveTo>
                      <a:pt x="226" y="1"/>
                    </a:moveTo>
                    <a:cubicBezTo>
                      <a:pt x="76" y="1"/>
                      <a:pt x="0" y="803"/>
                      <a:pt x="51" y="1204"/>
                    </a:cubicBezTo>
                    <a:cubicBezTo>
                      <a:pt x="126" y="1630"/>
                      <a:pt x="326" y="1955"/>
                      <a:pt x="477" y="1955"/>
                    </a:cubicBezTo>
                    <a:cubicBezTo>
                      <a:pt x="652" y="1930"/>
                      <a:pt x="727" y="1605"/>
                      <a:pt x="652" y="1204"/>
                    </a:cubicBezTo>
                    <a:cubicBezTo>
                      <a:pt x="577" y="778"/>
                      <a:pt x="401" y="1"/>
                      <a:pt x="226" y="1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800;p45">
                <a:extLst>
                  <a:ext uri="{FF2B5EF4-FFF2-40B4-BE49-F238E27FC236}">
                    <a16:creationId xmlns:a16="http://schemas.microsoft.com/office/drawing/2014/main" id="{F73B6550-DE9B-4764-90FC-6B8D9FB5A595}"/>
                  </a:ext>
                </a:extLst>
              </p:cNvPr>
              <p:cNvSpPr/>
              <p:nvPr/>
            </p:nvSpPr>
            <p:spPr>
              <a:xfrm>
                <a:off x="6123488" y="1205863"/>
                <a:ext cx="35100" cy="48950"/>
              </a:xfrm>
              <a:custGeom>
                <a:avLst/>
                <a:gdLst/>
                <a:ahLst/>
                <a:cxnLst/>
                <a:rect l="l" t="t" r="r" b="b"/>
                <a:pathLst>
                  <a:path w="1404" h="1958" extrusionOk="0">
                    <a:moveTo>
                      <a:pt x="723" y="1"/>
                    </a:moveTo>
                    <a:cubicBezTo>
                      <a:pt x="383" y="1"/>
                      <a:pt x="74" y="418"/>
                      <a:pt x="25" y="929"/>
                    </a:cubicBezTo>
                    <a:cubicBezTo>
                      <a:pt x="0" y="1481"/>
                      <a:pt x="276" y="1932"/>
                      <a:pt x="627" y="1957"/>
                    </a:cubicBezTo>
                    <a:cubicBezTo>
                      <a:pt x="638" y="1957"/>
                      <a:pt x="648" y="1958"/>
                      <a:pt x="659" y="1958"/>
                    </a:cubicBezTo>
                    <a:cubicBezTo>
                      <a:pt x="1021" y="1958"/>
                      <a:pt x="1329" y="1540"/>
                      <a:pt x="1354" y="1004"/>
                    </a:cubicBezTo>
                    <a:cubicBezTo>
                      <a:pt x="1404" y="478"/>
                      <a:pt x="1128" y="27"/>
                      <a:pt x="752" y="2"/>
                    </a:cubicBezTo>
                    <a:cubicBezTo>
                      <a:pt x="742" y="1"/>
                      <a:pt x="733" y="1"/>
                      <a:pt x="723" y="1"/>
                    </a:cubicBezTo>
                    <a:close/>
                  </a:path>
                </a:pathLst>
              </a:custGeom>
              <a:solidFill>
                <a:srgbClr val="FFE3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19" name="Google Shape;3476;p71">
            <a:extLst>
              <a:ext uri="{FF2B5EF4-FFF2-40B4-BE49-F238E27FC236}">
                <a16:creationId xmlns:a16="http://schemas.microsoft.com/office/drawing/2014/main" id="{E4F83011-0AC2-4FF2-9DFE-7B21D0C91B65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800000">
            <a:off x="8594271" y="1856942"/>
            <a:ext cx="464918" cy="21582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" name="Google Shape;3482;p71">
            <a:extLst>
              <a:ext uri="{FF2B5EF4-FFF2-40B4-BE49-F238E27FC236}">
                <a16:creationId xmlns:a16="http://schemas.microsoft.com/office/drawing/2014/main" id="{9DD8D8DF-BA80-4EBB-8F80-9D1924164ABE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10800000">
            <a:off x="3189602" y="4072860"/>
            <a:ext cx="519677" cy="199213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" name="Google Shape;3480;p71">
            <a:extLst>
              <a:ext uri="{FF2B5EF4-FFF2-40B4-BE49-F238E27FC236}">
                <a16:creationId xmlns:a16="http://schemas.microsoft.com/office/drawing/2014/main" id="{F36E4E33-34B8-461E-9AB1-AA9A587AF0BF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1156742">
            <a:off x="6759827" y="4372661"/>
            <a:ext cx="2136970" cy="17440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8FCCBED8-F817-4FEA-B838-73D937289CED}"/>
              </a:ext>
            </a:extLst>
          </p:cNvPr>
          <p:cNvGrpSpPr/>
          <p:nvPr/>
        </p:nvGrpSpPr>
        <p:grpSpPr>
          <a:xfrm>
            <a:off x="151919" y="107232"/>
            <a:ext cx="3676434" cy="3110963"/>
            <a:chOff x="151919" y="107232"/>
            <a:chExt cx="3676434" cy="3110963"/>
          </a:xfrm>
        </p:grpSpPr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9B334873-5A26-44FF-8137-7C9A187913A3}"/>
                </a:ext>
              </a:extLst>
            </p:cNvPr>
            <p:cNvGrpSpPr/>
            <p:nvPr/>
          </p:nvGrpSpPr>
          <p:grpSpPr>
            <a:xfrm>
              <a:off x="151919" y="107232"/>
              <a:ext cx="1919967" cy="3110963"/>
              <a:chOff x="0" y="0"/>
              <a:chExt cx="2512060" cy="3714750"/>
            </a:xfrm>
          </p:grpSpPr>
          <p:pic>
            <p:nvPicPr>
              <p:cNvPr id="125" name="Picture 124" descr="Graphical user interface, text, application, email&#10;&#10;Description automatically generated">
                <a:extLst>
                  <a:ext uri="{FF2B5EF4-FFF2-40B4-BE49-F238E27FC236}">
                    <a16:creationId xmlns:a16="http://schemas.microsoft.com/office/drawing/2014/main" id="{E830927A-3A89-4D81-9F7C-01B77BC389D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5453" b="26301"/>
              <a:stretch/>
            </p:blipFill>
            <p:spPr bwMode="auto">
              <a:xfrm>
                <a:off x="0" y="0"/>
                <a:ext cx="2512060" cy="371475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126" name="Rectangle 125">
                <a:extLst>
                  <a:ext uri="{FF2B5EF4-FFF2-40B4-BE49-F238E27FC236}">
                    <a16:creationId xmlns:a16="http://schemas.microsoft.com/office/drawing/2014/main" id="{1AA841C1-EBD3-4A5D-8284-CD065BC4FFC3}"/>
                  </a:ext>
                </a:extLst>
              </p:cNvPr>
              <p:cNvSpPr/>
              <p:nvPr/>
            </p:nvSpPr>
            <p:spPr>
              <a:xfrm>
                <a:off x="68580" y="2232660"/>
                <a:ext cx="2105025" cy="1019175"/>
              </a:xfrm>
              <a:prstGeom prst="rect">
                <a:avLst/>
              </a:prstGeom>
              <a:noFill/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398E42C9-5B40-4BD9-AD26-377C1229727D}"/>
                </a:ext>
              </a:extLst>
            </p:cNvPr>
            <p:cNvGrpSpPr/>
            <p:nvPr/>
          </p:nvGrpSpPr>
          <p:grpSpPr>
            <a:xfrm>
              <a:off x="2088182" y="107232"/>
              <a:ext cx="1740171" cy="2943609"/>
              <a:chOff x="38100" y="0"/>
              <a:chExt cx="2981325" cy="3695700"/>
            </a:xfrm>
          </p:grpSpPr>
          <p:pic>
            <p:nvPicPr>
              <p:cNvPr id="128" name="Picture 127" descr="Graphical user interface&#10;&#10;Description automatically generated">
                <a:extLst>
                  <a:ext uri="{FF2B5EF4-FFF2-40B4-BE49-F238E27FC236}">
                    <a16:creationId xmlns:a16="http://schemas.microsoft.com/office/drawing/2014/main" id="{28BF664E-9D72-4EC2-B77A-CD53E6062BA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974" b="35453"/>
              <a:stretch/>
            </p:blipFill>
            <p:spPr bwMode="auto">
              <a:xfrm>
                <a:off x="38100" y="0"/>
                <a:ext cx="2962910" cy="369570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129" name="Rectangle 128">
                <a:extLst>
                  <a:ext uri="{FF2B5EF4-FFF2-40B4-BE49-F238E27FC236}">
                    <a16:creationId xmlns:a16="http://schemas.microsoft.com/office/drawing/2014/main" id="{353B1232-85D2-43A2-9791-1425EF52ADF9}"/>
                  </a:ext>
                </a:extLst>
              </p:cNvPr>
              <p:cNvSpPr/>
              <p:nvPr/>
            </p:nvSpPr>
            <p:spPr>
              <a:xfrm>
                <a:off x="46184" y="657224"/>
                <a:ext cx="2973241" cy="1504950"/>
              </a:xfrm>
              <a:prstGeom prst="rect">
                <a:avLst/>
              </a:prstGeom>
              <a:noFill/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210C8CFB-0924-491C-81E9-95F13F57E5F3}"/>
              </a:ext>
            </a:extLst>
          </p:cNvPr>
          <p:cNvGrpSpPr/>
          <p:nvPr/>
        </p:nvGrpSpPr>
        <p:grpSpPr>
          <a:xfrm>
            <a:off x="92228" y="769902"/>
            <a:ext cx="3586231" cy="2605853"/>
            <a:chOff x="0" y="0"/>
            <a:chExt cx="4105275" cy="2790825"/>
          </a:xfrm>
        </p:grpSpPr>
        <p:pic>
          <p:nvPicPr>
            <p:cNvPr id="131" name="Picture 130" descr="Oil prices historical chart | GlobalPetrolPrices.com">
              <a:extLst>
                <a:ext uri="{FF2B5EF4-FFF2-40B4-BE49-F238E27FC236}">
                  <a16:creationId xmlns:a16="http://schemas.microsoft.com/office/drawing/2014/main" id="{6ECE841C-4E9D-414C-8D46-AF857837F1E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" t="12185" r="20948" b="5709"/>
            <a:stretch/>
          </p:blipFill>
          <p:spPr bwMode="auto">
            <a:xfrm>
              <a:off x="0" y="0"/>
              <a:ext cx="4086225" cy="2790825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993EFB05-7389-46F9-9321-8944EAF6418F}"/>
                </a:ext>
              </a:extLst>
            </p:cNvPr>
            <p:cNvSpPr/>
            <p:nvPr/>
          </p:nvSpPr>
          <p:spPr>
            <a:xfrm>
              <a:off x="66675" y="2428875"/>
              <a:ext cx="4038600" cy="323850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</p:spTree>
    <p:extLst>
      <p:ext uri="{BB962C8B-B14F-4D97-AF65-F5344CB8AC3E}">
        <p14:creationId xmlns:p14="http://schemas.microsoft.com/office/powerpoint/2010/main" val="7274044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6086501" y="14152"/>
            <a:ext cx="3051209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/>
          </a:p>
        </p:txBody>
      </p:sp>
      <p:sp>
        <p:nvSpPr>
          <p:cNvPr id="43" name="TextBox 42"/>
          <p:cNvSpPr txBox="1"/>
          <p:nvPr/>
        </p:nvSpPr>
        <p:spPr>
          <a:xfrm>
            <a:off x="7917139" y="118182"/>
            <a:ext cx="1864753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Graph</a:t>
            </a:r>
            <a:endParaRPr lang="en-MY" sz="135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205017" y="95099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Performance -</a:t>
            </a:r>
            <a:endParaRPr lang="en-MY" sz="150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70566" y="558094"/>
            <a:ext cx="4139995" cy="3114377"/>
            <a:chOff x="6291961" y="165211"/>
            <a:chExt cx="6076972" cy="4152504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291961" y="682148"/>
              <a:ext cx="6076972" cy="3635567"/>
              <a:chOff x="6291961" y="670950"/>
              <a:chExt cx="6076972" cy="3635567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291961" y="732717"/>
                <a:ext cx="6076972" cy="357380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Interactive Design</a:t>
                </a:r>
                <a:b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</a:b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- 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Able to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drag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timeline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to check performance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Informative</a:t>
                </a:r>
                <a:b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</a:b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-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Value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of Investments</a:t>
                </a:r>
                <a:b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</a:b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- Precise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Timeline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and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Performances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Simple 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to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Understand</a:t>
                </a:r>
                <a:b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</a:b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- 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Easy Understanding of investment with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graph</a:t>
                </a:r>
                <a:endParaRPr lang="en-MY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endParaRP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/>
              </p:blipFill>
              <p:spPr>
                <a:xfrm>
                  <a:off x="5474280" y="1266714"/>
                  <a:ext cx="497216" cy="397410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3538970" y="3546927"/>
            <a:ext cx="5176478" cy="1411219"/>
            <a:chOff x="5835772" y="3335697"/>
            <a:chExt cx="6680535" cy="1881626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9693"/>
              <a:ext cx="6680535" cy="13276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Lack of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comprehensive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information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Projection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of future values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Percentage of increase/decrease in investments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712007" y="822126"/>
            <a:ext cx="4629587" cy="1927847"/>
            <a:chOff x="2876297" y="9035748"/>
            <a:chExt cx="6703235" cy="2570461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8"/>
              <a:ext cx="4205162" cy="583738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19"/>
              <a:ext cx="6610738" cy="192309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Create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subpage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with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detailed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graph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Include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Projections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of Future Values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Users can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predict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Performances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Easier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Understanding</a:t>
              </a:r>
            </a:p>
          </p:txBody>
        </p:sp>
      </p:grpSp>
      <p:grpSp>
        <p:nvGrpSpPr>
          <p:cNvPr id="25" name="Google Shape;5807;p46">
            <a:extLst>
              <a:ext uri="{FF2B5EF4-FFF2-40B4-BE49-F238E27FC236}">
                <a16:creationId xmlns:a16="http://schemas.microsoft.com/office/drawing/2014/main" id="{87895C7D-5F8B-45DB-A693-2A5A217067D7}"/>
              </a:ext>
            </a:extLst>
          </p:cNvPr>
          <p:cNvGrpSpPr/>
          <p:nvPr/>
        </p:nvGrpSpPr>
        <p:grpSpPr>
          <a:xfrm flipH="1">
            <a:off x="7147144" y="3601531"/>
            <a:ext cx="1996856" cy="1507199"/>
            <a:chOff x="2845475" y="1804150"/>
            <a:chExt cx="4121950" cy="3162225"/>
          </a:xfrm>
        </p:grpSpPr>
        <p:sp>
          <p:nvSpPr>
            <p:cNvPr id="26" name="Google Shape;5808;p46">
              <a:extLst>
                <a:ext uri="{FF2B5EF4-FFF2-40B4-BE49-F238E27FC236}">
                  <a16:creationId xmlns:a16="http://schemas.microsoft.com/office/drawing/2014/main" id="{96FACA86-F182-4394-84C8-4442DA2E0646}"/>
                </a:ext>
              </a:extLst>
            </p:cNvPr>
            <p:cNvSpPr/>
            <p:nvPr/>
          </p:nvSpPr>
          <p:spPr>
            <a:xfrm>
              <a:off x="3759475" y="2662025"/>
              <a:ext cx="2345975" cy="1232700"/>
            </a:xfrm>
            <a:custGeom>
              <a:avLst/>
              <a:gdLst/>
              <a:ahLst/>
              <a:cxnLst/>
              <a:rect l="l" t="t" r="r" b="b"/>
              <a:pathLst>
                <a:path w="93839" h="49308" extrusionOk="0">
                  <a:moveTo>
                    <a:pt x="46660" y="1"/>
                  </a:moveTo>
                  <a:cubicBezTo>
                    <a:pt x="35774" y="1"/>
                    <a:pt x="24910" y="2388"/>
                    <a:pt x="16628" y="7170"/>
                  </a:cubicBezTo>
                  <a:cubicBezTo>
                    <a:pt x="1" y="16769"/>
                    <a:pt x="74" y="32368"/>
                    <a:pt x="16799" y="42040"/>
                  </a:cubicBezTo>
                  <a:cubicBezTo>
                    <a:pt x="25206" y="46883"/>
                    <a:pt x="36204" y="49307"/>
                    <a:pt x="47176" y="49307"/>
                  </a:cubicBezTo>
                  <a:cubicBezTo>
                    <a:pt x="58065" y="49307"/>
                    <a:pt x="68929" y="46920"/>
                    <a:pt x="77211" y="42138"/>
                  </a:cubicBezTo>
                  <a:cubicBezTo>
                    <a:pt x="93839" y="32539"/>
                    <a:pt x="93741" y="16940"/>
                    <a:pt x="77015" y="7268"/>
                  </a:cubicBezTo>
                  <a:cubicBezTo>
                    <a:pt x="68621" y="2425"/>
                    <a:pt x="57629" y="1"/>
                    <a:pt x="46660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09;p46">
              <a:extLst>
                <a:ext uri="{FF2B5EF4-FFF2-40B4-BE49-F238E27FC236}">
                  <a16:creationId xmlns:a16="http://schemas.microsoft.com/office/drawing/2014/main" id="{CB87E94C-EBFC-4409-9EEA-7A7AA8E337D5}"/>
                </a:ext>
              </a:extLst>
            </p:cNvPr>
            <p:cNvSpPr/>
            <p:nvPr/>
          </p:nvSpPr>
          <p:spPr>
            <a:xfrm>
              <a:off x="2845475" y="3032400"/>
              <a:ext cx="2345975" cy="1232700"/>
            </a:xfrm>
            <a:custGeom>
              <a:avLst/>
              <a:gdLst/>
              <a:ahLst/>
              <a:cxnLst/>
              <a:rect l="l" t="t" r="r" b="b"/>
              <a:pathLst>
                <a:path w="93839" h="49308" extrusionOk="0">
                  <a:moveTo>
                    <a:pt x="46672" y="1"/>
                  </a:moveTo>
                  <a:cubicBezTo>
                    <a:pt x="35780" y="1"/>
                    <a:pt x="24909" y="2388"/>
                    <a:pt x="16628" y="7170"/>
                  </a:cubicBezTo>
                  <a:cubicBezTo>
                    <a:pt x="0" y="16769"/>
                    <a:pt x="98" y="32368"/>
                    <a:pt x="16823" y="42040"/>
                  </a:cubicBezTo>
                  <a:cubicBezTo>
                    <a:pt x="25218" y="46883"/>
                    <a:pt x="36210" y="49307"/>
                    <a:pt x="47179" y="49307"/>
                  </a:cubicBezTo>
                  <a:cubicBezTo>
                    <a:pt x="58065" y="49307"/>
                    <a:pt x="68929" y="46920"/>
                    <a:pt x="77211" y="42138"/>
                  </a:cubicBezTo>
                  <a:cubicBezTo>
                    <a:pt x="93838" y="32539"/>
                    <a:pt x="93765" y="16940"/>
                    <a:pt x="77039" y="7268"/>
                  </a:cubicBezTo>
                  <a:cubicBezTo>
                    <a:pt x="68645" y="2425"/>
                    <a:pt x="57647" y="1"/>
                    <a:pt x="46672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10;p46">
              <a:extLst>
                <a:ext uri="{FF2B5EF4-FFF2-40B4-BE49-F238E27FC236}">
                  <a16:creationId xmlns:a16="http://schemas.microsoft.com/office/drawing/2014/main" id="{4AC749E2-E56A-47C3-A9F6-E2DE2947178C}"/>
                </a:ext>
              </a:extLst>
            </p:cNvPr>
            <p:cNvSpPr/>
            <p:nvPr/>
          </p:nvSpPr>
          <p:spPr>
            <a:xfrm>
              <a:off x="4620850" y="3345850"/>
              <a:ext cx="2346575" cy="1232700"/>
            </a:xfrm>
            <a:custGeom>
              <a:avLst/>
              <a:gdLst/>
              <a:ahLst/>
              <a:cxnLst/>
              <a:rect l="l" t="t" r="r" b="b"/>
              <a:pathLst>
                <a:path w="93863" h="49308" extrusionOk="0">
                  <a:moveTo>
                    <a:pt x="46672" y="1"/>
                  </a:moveTo>
                  <a:cubicBezTo>
                    <a:pt x="35780" y="1"/>
                    <a:pt x="24910" y="2388"/>
                    <a:pt x="16628" y="7170"/>
                  </a:cubicBezTo>
                  <a:cubicBezTo>
                    <a:pt x="0" y="16769"/>
                    <a:pt x="98" y="32392"/>
                    <a:pt x="16824" y="42040"/>
                  </a:cubicBezTo>
                  <a:cubicBezTo>
                    <a:pt x="25218" y="46883"/>
                    <a:pt x="36216" y="49307"/>
                    <a:pt x="47191" y="49307"/>
                  </a:cubicBezTo>
                  <a:cubicBezTo>
                    <a:pt x="58083" y="49307"/>
                    <a:pt x="68953" y="46919"/>
                    <a:pt x="77235" y="42138"/>
                  </a:cubicBezTo>
                  <a:cubicBezTo>
                    <a:pt x="93863" y="32539"/>
                    <a:pt x="93765" y="16940"/>
                    <a:pt x="77039" y="7267"/>
                  </a:cubicBezTo>
                  <a:cubicBezTo>
                    <a:pt x="68645" y="2425"/>
                    <a:pt x="57647" y="1"/>
                    <a:pt x="46672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11;p46">
              <a:extLst>
                <a:ext uri="{FF2B5EF4-FFF2-40B4-BE49-F238E27FC236}">
                  <a16:creationId xmlns:a16="http://schemas.microsoft.com/office/drawing/2014/main" id="{4CC7E95B-A986-4E93-8C28-707C5EDCFA41}"/>
                </a:ext>
              </a:extLst>
            </p:cNvPr>
            <p:cNvSpPr/>
            <p:nvPr/>
          </p:nvSpPr>
          <p:spPr>
            <a:xfrm>
              <a:off x="3269725" y="3920700"/>
              <a:ext cx="924450" cy="485800"/>
            </a:xfrm>
            <a:custGeom>
              <a:avLst/>
              <a:gdLst/>
              <a:ahLst/>
              <a:cxnLst/>
              <a:rect l="l" t="t" r="r" b="b"/>
              <a:pathLst>
                <a:path w="36978" h="19432" extrusionOk="0">
                  <a:moveTo>
                    <a:pt x="18395" y="1"/>
                  </a:moveTo>
                  <a:cubicBezTo>
                    <a:pt x="14102" y="1"/>
                    <a:pt x="9822" y="944"/>
                    <a:pt x="6563" y="2835"/>
                  </a:cubicBezTo>
                  <a:cubicBezTo>
                    <a:pt x="0" y="6606"/>
                    <a:pt x="49" y="12753"/>
                    <a:pt x="6637" y="16573"/>
                  </a:cubicBezTo>
                  <a:cubicBezTo>
                    <a:pt x="9941" y="18477"/>
                    <a:pt x="14268" y="19432"/>
                    <a:pt x="18589" y="19432"/>
                  </a:cubicBezTo>
                  <a:cubicBezTo>
                    <a:pt x="22882" y="19432"/>
                    <a:pt x="27168" y="18489"/>
                    <a:pt x="30439" y="16597"/>
                  </a:cubicBezTo>
                  <a:cubicBezTo>
                    <a:pt x="36977" y="12826"/>
                    <a:pt x="36953" y="6680"/>
                    <a:pt x="30365" y="2860"/>
                  </a:cubicBezTo>
                  <a:cubicBezTo>
                    <a:pt x="27049" y="956"/>
                    <a:pt x="22716" y="1"/>
                    <a:pt x="18395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12;p46">
              <a:extLst>
                <a:ext uri="{FF2B5EF4-FFF2-40B4-BE49-F238E27FC236}">
                  <a16:creationId xmlns:a16="http://schemas.microsoft.com/office/drawing/2014/main" id="{4A55126E-AD42-44B1-89C1-4C0FA475E5CD}"/>
                </a:ext>
              </a:extLst>
            </p:cNvPr>
            <p:cNvSpPr/>
            <p:nvPr/>
          </p:nvSpPr>
          <p:spPr>
            <a:xfrm>
              <a:off x="3645000" y="4432125"/>
              <a:ext cx="347750" cy="182925"/>
            </a:xfrm>
            <a:custGeom>
              <a:avLst/>
              <a:gdLst/>
              <a:ahLst/>
              <a:cxnLst/>
              <a:rect l="l" t="t" r="r" b="b"/>
              <a:pathLst>
                <a:path w="13910" h="7317" extrusionOk="0">
                  <a:moveTo>
                    <a:pt x="6913" y="0"/>
                  </a:moveTo>
                  <a:cubicBezTo>
                    <a:pt x="5301" y="0"/>
                    <a:pt x="3693" y="355"/>
                    <a:pt x="2474" y="1063"/>
                  </a:cubicBezTo>
                  <a:cubicBezTo>
                    <a:pt x="1" y="2483"/>
                    <a:pt x="25" y="4809"/>
                    <a:pt x="2498" y="6229"/>
                  </a:cubicBezTo>
                  <a:cubicBezTo>
                    <a:pt x="3740" y="6955"/>
                    <a:pt x="5371" y="7316"/>
                    <a:pt x="6997" y="7316"/>
                  </a:cubicBezTo>
                  <a:cubicBezTo>
                    <a:pt x="8610" y="7316"/>
                    <a:pt x="10217" y="6961"/>
                    <a:pt x="11436" y="6254"/>
                  </a:cubicBezTo>
                  <a:cubicBezTo>
                    <a:pt x="13910" y="4834"/>
                    <a:pt x="13885" y="2507"/>
                    <a:pt x="11412" y="1087"/>
                  </a:cubicBezTo>
                  <a:cubicBezTo>
                    <a:pt x="10170" y="362"/>
                    <a:pt x="8539" y="0"/>
                    <a:pt x="6913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813;p46">
              <a:extLst>
                <a:ext uri="{FF2B5EF4-FFF2-40B4-BE49-F238E27FC236}">
                  <a16:creationId xmlns:a16="http://schemas.microsoft.com/office/drawing/2014/main" id="{4DAB2908-3382-4354-81B7-D364BF4140DE}"/>
                </a:ext>
              </a:extLst>
            </p:cNvPr>
            <p:cNvSpPr/>
            <p:nvPr/>
          </p:nvSpPr>
          <p:spPr>
            <a:xfrm>
              <a:off x="3224425" y="4410550"/>
              <a:ext cx="173875" cy="91475"/>
            </a:xfrm>
            <a:custGeom>
              <a:avLst/>
              <a:gdLst/>
              <a:ahLst/>
              <a:cxnLst/>
              <a:rect l="l" t="t" r="r" b="b"/>
              <a:pathLst>
                <a:path w="6955" h="3659" extrusionOk="0">
                  <a:moveTo>
                    <a:pt x="3445" y="0"/>
                  </a:moveTo>
                  <a:cubicBezTo>
                    <a:pt x="2644" y="0"/>
                    <a:pt x="1844" y="178"/>
                    <a:pt x="1225" y="530"/>
                  </a:cubicBezTo>
                  <a:cubicBezTo>
                    <a:pt x="0" y="1240"/>
                    <a:pt x="0" y="2415"/>
                    <a:pt x="1249" y="3125"/>
                  </a:cubicBezTo>
                  <a:cubicBezTo>
                    <a:pt x="1874" y="3480"/>
                    <a:pt x="2682" y="3658"/>
                    <a:pt x="3490" y="3658"/>
                  </a:cubicBezTo>
                  <a:cubicBezTo>
                    <a:pt x="4298" y="3658"/>
                    <a:pt x="5106" y="3480"/>
                    <a:pt x="5730" y="3125"/>
                  </a:cubicBezTo>
                  <a:cubicBezTo>
                    <a:pt x="6955" y="2415"/>
                    <a:pt x="6955" y="1264"/>
                    <a:pt x="5706" y="554"/>
                  </a:cubicBezTo>
                  <a:cubicBezTo>
                    <a:pt x="5076" y="184"/>
                    <a:pt x="4260" y="0"/>
                    <a:pt x="3445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814;p46">
              <a:extLst>
                <a:ext uri="{FF2B5EF4-FFF2-40B4-BE49-F238E27FC236}">
                  <a16:creationId xmlns:a16="http://schemas.microsoft.com/office/drawing/2014/main" id="{392BE154-E1D3-4C52-9F75-E0299868BED1}"/>
                </a:ext>
              </a:extLst>
            </p:cNvPr>
            <p:cNvSpPr/>
            <p:nvPr/>
          </p:nvSpPr>
          <p:spPr>
            <a:xfrm>
              <a:off x="3888650" y="3706500"/>
              <a:ext cx="2345975" cy="1233150"/>
            </a:xfrm>
            <a:custGeom>
              <a:avLst/>
              <a:gdLst/>
              <a:ahLst/>
              <a:cxnLst/>
              <a:rect l="l" t="t" r="r" b="b"/>
              <a:pathLst>
                <a:path w="93839" h="49326" extrusionOk="0">
                  <a:moveTo>
                    <a:pt x="46639" y="1"/>
                  </a:moveTo>
                  <a:cubicBezTo>
                    <a:pt x="35760" y="1"/>
                    <a:pt x="24905" y="2389"/>
                    <a:pt x="16628" y="7167"/>
                  </a:cubicBezTo>
                  <a:cubicBezTo>
                    <a:pt x="1" y="16766"/>
                    <a:pt x="74" y="32389"/>
                    <a:pt x="16799" y="42038"/>
                  </a:cubicBezTo>
                  <a:cubicBezTo>
                    <a:pt x="25212" y="46895"/>
                    <a:pt x="36218" y="49326"/>
                    <a:pt x="47197" y="49326"/>
                  </a:cubicBezTo>
                  <a:cubicBezTo>
                    <a:pt x="58079" y="49326"/>
                    <a:pt x="68935" y="46938"/>
                    <a:pt x="77211" y="42160"/>
                  </a:cubicBezTo>
                  <a:cubicBezTo>
                    <a:pt x="93839" y="32561"/>
                    <a:pt x="93741" y="16938"/>
                    <a:pt x="77015" y="7289"/>
                  </a:cubicBezTo>
                  <a:cubicBezTo>
                    <a:pt x="68616" y="2431"/>
                    <a:pt x="57615" y="1"/>
                    <a:pt x="46639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815;p46">
              <a:extLst>
                <a:ext uri="{FF2B5EF4-FFF2-40B4-BE49-F238E27FC236}">
                  <a16:creationId xmlns:a16="http://schemas.microsoft.com/office/drawing/2014/main" id="{82B7A14C-59A9-471E-A458-5A5FD354E4C0}"/>
                </a:ext>
              </a:extLst>
            </p:cNvPr>
            <p:cNvSpPr/>
            <p:nvPr/>
          </p:nvSpPr>
          <p:spPr>
            <a:xfrm>
              <a:off x="4965525" y="2690650"/>
              <a:ext cx="604875" cy="871800"/>
            </a:xfrm>
            <a:custGeom>
              <a:avLst/>
              <a:gdLst/>
              <a:ahLst/>
              <a:cxnLst/>
              <a:rect l="l" t="t" r="r" b="b"/>
              <a:pathLst>
                <a:path w="24195" h="34872" extrusionOk="0">
                  <a:moveTo>
                    <a:pt x="24194" y="1"/>
                  </a:moveTo>
                  <a:lnTo>
                    <a:pt x="25" y="14032"/>
                  </a:lnTo>
                  <a:lnTo>
                    <a:pt x="0" y="34871"/>
                  </a:lnTo>
                  <a:lnTo>
                    <a:pt x="24170" y="20840"/>
                  </a:lnTo>
                  <a:lnTo>
                    <a:pt x="24194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816;p46">
              <a:extLst>
                <a:ext uri="{FF2B5EF4-FFF2-40B4-BE49-F238E27FC236}">
                  <a16:creationId xmlns:a16="http://schemas.microsoft.com/office/drawing/2014/main" id="{64580625-79D2-4E98-9304-85327B1B72F3}"/>
                </a:ext>
              </a:extLst>
            </p:cNvPr>
            <p:cNvSpPr/>
            <p:nvPr/>
          </p:nvSpPr>
          <p:spPr>
            <a:xfrm>
              <a:off x="4063125" y="2520450"/>
              <a:ext cx="903025" cy="1042000"/>
            </a:xfrm>
            <a:custGeom>
              <a:avLst/>
              <a:gdLst/>
              <a:ahLst/>
              <a:cxnLst/>
              <a:rect l="l" t="t" r="r" b="b"/>
              <a:pathLst>
                <a:path w="36121" h="41680" extrusionOk="0">
                  <a:moveTo>
                    <a:pt x="25" y="1"/>
                  </a:moveTo>
                  <a:lnTo>
                    <a:pt x="1" y="20840"/>
                  </a:lnTo>
                  <a:lnTo>
                    <a:pt x="36096" y="41679"/>
                  </a:lnTo>
                  <a:lnTo>
                    <a:pt x="36121" y="2084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817;p46">
              <a:extLst>
                <a:ext uri="{FF2B5EF4-FFF2-40B4-BE49-F238E27FC236}">
                  <a16:creationId xmlns:a16="http://schemas.microsoft.com/office/drawing/2014/main" id="{AD381E68-D0BA-442D-B5BE-F4471EF20947}"/>
                </a:ext>
              </a:extLst>
            </p:cNvPr>
            <p:cNvSpPr/>
            <p:nvPr/>
          </p:nvSpPr>
          <p:spPr>
            <a:xfrm>
              <a:off x="4063750" y="2169675"/>
              <a:ext cx="1506650" cy="871800"/>
            </a:xfrm>
            <a:custGeom>
              <a:avLst/>
              <a:gdLst/>
              <a:ahLst/>
              <a:cxnLst/>
              <a:rect l="l" t="t" r="r" b="b"/>
              <a:pathLst>
                <a:path w="60266" h="34872" extrusionOk="0">
                  <a:moveTo>
                    <a:pt x="24170" y="0"/>
                  </a:moveTo>
                  <a:lnTo>
                    <a:pt x="0" y="14032"/>
                  </a:lnTo>
                  <a:lnTo>
                    <a:pt x="36096" y="34871"/>
                  </a:lnTo>
                  <a:lnTo>
                    <a:pt x="60265" y="20840"/>
                  </a:lnTo>
                  <a:lnTo>
                    <a:pt x="24170" y="0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818;p46">
              <a:extLst>
                <a:ext uri="{FF2B5EF4-FFF2-40B4-BE49-F238E27FC236}">
                  <a16:creationId xmlns:a16="http://schemas.microsoft.com/office/drawing/2014/main" id="{BB38217E-29DB-495E-9F47-27B27465EC00}"/>
                </a:ext>
              </a:extLst>
            </p:cNvPr>
            <p:cNvSpPr/>
            <p:nvPr/>
          </p:nvSpPr>
          <p:spPr>
            <a:xfrm>
              <a:off x="3846425" y="3417325"/>
              <a:ext cx="604875" cy="624475"/>
            </a:xfrm>
            <a:custGeom>
              <a:avLst/>
              <a:gdLst/>
              <a:ahLst/>
              <a:cxnLst/>
              <a:rect l="l" t="t" r="r" b="b"/>
              <a:pathLst>
                <a:path w="24195" h="24979" extrusionOk="0">
                  <a:moveTo>
                    <a:pt x="24194" y="1"/>
                  </a:moveTo>
                  <a:lnTo>
                    <a:pt x="25" y="14057"/>
                  </a:lnTo>
                  <a:lnTo>
                    <a:pt x="0" y="24978"/>
                  </a:lnTo>
                  <a:lnTo>
                    <a:pt x="24145" y="10922"/>
                  </a:lnTo>
                  <a:lnTo>
                    <a:pt x="24194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819;p46">
              <a:extLst>
                <a:ext uri="{FF2B5EF4-FFF2-40B4-BE49-F238E27FC236}">
                  <a16:creationId xmlns:a16="http://schemas.microsoft.com/office/drawing/2014/main" id="{DD4E0D4A-2015-48AC-8F32-54B7E5B093BE}"/>
                </a:ext>
              </a:extLst>
            </p:cNvPr>
            <p:cNvSpPr/>
            <p:nvPr/>
          </p:nvSpPr>
          <p:spPr>
            <a:xfrm>
              <a:off x="3195025" y="3392850"/>
              <a:ext cx="652025" cy="648950"/>
            </a:xfrm>
            <a:custGeom>
              <a:avLst/>
              <a:gdLst/>
              <a:ahLst/>
              <a:cxnLst/>
              <a:rect l="l" t="t" r="r" b="b"/>
              <a:pathLst>
                <a:path w="26081" h="25958" extrusionOk="0">
                  <a:moveTo>
                    <a:pt x="50" y="0"/>
                  </a:moveTo>
                  <a:lnTo>
                    <a:pt x="1" y="10922"/>
                  </a:lnTo>
                  <a:lnTo>
                    <a:pt x="26056" y="25957"/>
                  </a:lnTo>
                  <a:lnTo>
                    <a:pt x="26081" y="1503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9A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820;p46">
              <a:extLst>
                <a:ext uri="{FF2B5EF4-FFF2-40B4-BE49-F238E27FC236}">
                  <a16:creationId xmlns:a16="http://schemas.microsoft.com/office/drawing/2014/main" id="{927C27BC-B89F-4004-883D-A1A434635864}"/>
                </a:ext>
              </a:extLst>
            </p:cNvPr>
            <p:cNvSpPr/>
            <p:nvPr/>
          </p:nvSpPr>
          <p:spPr>
            <a:xfrm>
              <a:off x="3196250" y="3041450"/>
              <a:ext cx="1255050" cy="727300"/>
            </a:xfrm>
            <a:custGeom>
              <a:avLst/>
              <a:gdLst/>
              <a:ahLst/>
              <a:cxnLst/>
              <a:rect l="l" t="t" r="r" b="b"/>
              <a:pathLst>
                <a:path w="50202" h="29092" extrusionOk="0">
                  <a:moveTo>
                    <a:pt x="24146" y="0"/>
                  </a:moveTo>
                  <a:lnTo>
                    <a:pt x="1" y="14056"/>
                  </a:lnTo>
                  <a:lnTo>
                    <a:pt x="26032" y="29092"/>
                  </a:lnTo>
                  <a:lnTo>
                    <a:pt x="50201" y="15036"/>
                  </a:lnTo>
                  <a:lnTo>
                    <a:pt x="241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821;p46">
              <a:extLst>
                <a:ext uri="{FF2B5EF4-FFF2-40B4-BE49-F238E27FC236}">
                  <a16:creationId xmlns:a16="http://schemas.microsoft.com/office/drawing/2014/main" id="{05CD8FBB-6C97-4AFE-B98A-7412B26B3711}"/>
                </a:ext>
              </a:extLst>
            </p:cNvPr>
            <p:cNvSpPr/>
            <p:nvPr/>
          </p:nvSpPr>
          <p:spPr>
            <a:xfrm>
              <a:off x="5283250" y="2560875"/>
              <a:ext cx="23900" cy="22675"/>
            </a:xfrm>
            <a:custGeom>
              <a:avLst/>
              <a:gdLst/>
              <a:ahLst/>
              <a:cxnLst/>
              <a:rect l="l" t="t" r="r" b="b"/>
              <a:pathLst>
                <a:path w="956" h="907" extrusionOk="0">
                  <a:moveTo>
                    <a:pt x="955" y="0"/>
                  </a:moveTo>
                  <a:lnTo>
                    <a:pt x="221" y="416"/>
                  </a:lnTo>
                  <a:cubicBezTo>
                    <a:pt x="221" y="661"/>
                    <a:pt x="123" y="833"/>
                    <a:pt x="0" y="906"/>
                  </a:cubicBezTo>
                  <a:lnTo>
                    <a:pt x="735" y="465"/>
                  </a:lnTo>
                  <a:cubicBezTo>
                    <a:pt x="882" y="392"/>
                    <a:pt x="955" y="221"/>
                    <a:pt x="95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822;p46">
              <a:extLst>
                <a:ext uri="{FF2B5EF4-FFF2-40B4-BE49-F238E27FC236}">
                  <a16:creationId xmlns:a16="http://schemas.microsoft.com/office/drawing/2014/main" id="{19408579-C298-4927-BAE3-8AE5783E5CFA}"/>
                </a:ext>
              </a:extLst>
            </p:cNvPr>
            <p:cNvSpPr/>
            <p:nvPr/>
          </p:nvSpPr>
          <p:spPr>
            <a:xfrm>
              <a:off x="5288750" y="2133550"/>
              <a:ext cx="19625" cy="437750"/>
            </a:xfrm>
            <a:custGeom>
              <a:avLst/>
              <a:gdLst/>
              <a:ahLst/>
              <a:cxnLst/>
              <a:rect l="l" t="t" r="r" b="b"/>
              <a:pathLst>
                <a:path w="785" h="17510" extrusionOk="0">
                  <a:moveTo>
                    <a:pt x="784" y="1"/>
                  </a:moveTo>
                  <a:lnTo>
                    <a:pt x="25" y="441"/>
                  </a:lnTo>
                  <a:lnTo>
                    <a:pt x="1" y="17509"/>
                  </a:lnTo>
                  <a:lnTo>
                    <a:pt x="735" y="17069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823;p46">
              <a:extLst>
                <a:ext uri="{FF2B5EF4-FFF2-40B4-BE49-F238E27FC236}">
                  <a16:creationId xmlns:a16="http://schemas.microsoft.com/office/drawing/2014/main" id="{3F820B6E-DF91-4537-9DB6-C67955F24166}"/>
                </a:ext>
              </a:extLst>
            </p:cNvPr>
            <p:cNvSpPr/>
            <p:nvPr/>
          </p:nvSpPr>
          <p:spPr>
            <a:xfrm>
              <a:off x="4747575" y="1804150"/>
              <a:ext cx="560800" cy="340450"/>
            </a:xfrm>
            <a:custGeom>
              <a:avLst/>
              <a:gdLst/>
              <a:ahLst/>
              <a:cxnLst/>
              <a:rect l="l" t="t" r="r" b="b"/>
              <a:pathLst>
                <a:path w="22432" h="13618" extrusionOk="0">
                  <a:moveTo>
                    <a:pt x="958" y="1"/>
                  </a:moveTo>
                  <a:cubicBezTo>
                    <a:pt x="880" y="1"/>
                    <a:pt x="813" y="19"/>
                    <a:pt x="759" y="51"/>
                  </a:cubicBezTo>
                  <a:lnTo>
                    <a:pt x="0" y="492"/>
                  </a:lnTo>
                  <a:cubicBezTo>
                    <a:pt x="64" y="460"/>
                    <a:pt x="133" y="442"/>
                    <a:pt x="209" y="442"/>
                  </a:cubicBezTo>
                  <a:cubicBezTo>
                    <a:pt x="306" y="442"/>
                    <a:pt x="415" y="472"/>
                    <a:pt x="539" y="541"/>
                  </a:cubicBezTo>
                  <a:lnTo>
                    <a:pt x="20913" y="12320"/>
                  </a:lnTo>
                  <a:cubicBezTo>
                    <a:pt x="21329" y="12564"/>
                    <a:pt x="21672" y="13152"/>
                    <a:pt x="21672" y="13617"/>
                  </a:cubicBezTo>
                  <a:lnTo>
                    <a:pt x="22431" y="13177"/>
                  </a:lnTo>
                  <a:cubicBezTo>
                    <a:pt x="22431" y="12711"/>
                    <a:pt x="22088" y="12124"/>
                    <a:pt x="21672" y="11879"/>
                  </a:cubicBezTo>
                  <a:lnTo>
                    <a:pt x="1298" y="100"/>
                  </a:lnTo>
                  <a:cubicBezTo>
                    <a:pt x="1174" y="31"/>
                    <a:pt x="1058" y="1"/>
                    <a:pt x="958" y="1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824;p46">
              <a:extLst>
                <a:ext uri="{FF2B5EF4-FFF2-40B4-BE49-F238E27FC236}">
                  <a16:creationId xmlns:a16="http://schemas.microsoft.com/office/drawing/2014/main" id="{CBB296A8-0DA5-4468-AF55-F3924C626128}"/>
                </a:ext>
              </a:extLst>
            </p:cNvPr>
            <p:cNvSpPr/>
            <p:nvPr/>
          </p:nvSpPr>
          <p:spPr>
            <a:xfrm>
              <a:off x="4740825" y="1815025"/>
              <a:ext cx="548575" cy="769925"/>
            </a:xfrm>
            <a:custGeom>
              <a:avLst/>
              <a:gdLst/>
              <a:ahLst/>
              <a:cxnLst/>
              <a:rect l="l" t="t" r="r" b="b"/>
              <a:pathLst>
                <a:path w="21943" h="30797" extrusionOk="0">
                  <a:moveTo>
                    <a:pt x="470" y="0"/>
                  </a:moveTo>
                  <a:cubicBezTo>
                    <a:pt x="222" y="0"/>
                    <a:pt x="50" y="200"/>
                    <a:pt x="50" y="547"/>
                  </a:cubicBezTo>
                  <a:lnTo>
                    <a:pt x="1" y="17615"/>
                  </a:lnTo>
                  <a:cubicBezTo>
                    <a:pt x="1" y="18104"/>
                    <a:pt x="344" y="18692"/>
                    <a:pt x="760" y="18913"/>
                  </a:cubicBezTo>
                  <a:lnTo>
                    <a:pt x="21159" y="30691"/>
                  </a:lnTo>
                  <a:cubicBezTo>
                    <a:pt x="21280" y="30763"/>
                    <a:pt x="21395" y="30797"/>
                    <a:pt x="21498" y="30797"/>
                  </a:cubicBezTo>
                  <a:cubicBezTo>
                    <a:pt x="21746" y="30797"/>
                    <a:pt x="21918" y="30597"/>
                    <a:pt x="21918" y="30250"/>
                  </a:cubicBezTo>
                  <a:lnTo>
                    <a:pt x="21942" y="13182"/>
                  </a:lnTo>
                  <a:cubicBezTo>
                    <a:pt x="21942" y="12717"/>
                    <a:pt x="21599" y="12129"/>
                    <a:pt x="21183" y="11885"/>
                  </a:cubicBezTo>
                  <a:lnTo>
                    <a:pt x="809" y="106"/>
                  </a:lnTo>
                  <a:cubicBezTo>
                    <a:pt x="688" y="34"/>
                    <a:pt x="572" y="0"/>
                    <a:pt x="470" y="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825;p46">
              <a:extLst>
                <a:ext uri="{FF2B5EF4-FFF2-40B4-BE49-F238E27FC236}">
                  <a16:creationId xmlns:a16="http://schemas.microsoft.com/office/drawing/2014/main" id="{209DB41E-0B44-414B-89AA-7CD4A394D95F}"/>
                </a:ext>
              </a:extLst>
            </p:cNvPr>
            <p:cNvSpPr/>
            <p:nvPr/>
          </p:nvSpPr>
          <p:spPr>
            <a:xfrm>
              <a:off x="4759825" y="1860525"/>
              <a:ext cx="510600" cy="678950"/>
            </a:xfrm>
            <a:custGeom>
              <a:avLst/>
              <a:gdLst/>
              <a:ahLst/>
              <a:cxnLst/>
              <a:rect l="l" t="t" r="r" b="b"/>
              <a:pathLst>
                <a:path w="20424" h="27158" extrusionOk="0">
                  <a:moveTo>
                    <a:pt x="49" y="0"/>
                  </a:moveTo>
                  <a:lnTo>
                    <a:pt x="0" y="15378"/>
                  </a:lnTo>
                  <a:lnTo>
                    <a:pt x="20399" y="27157"/>
                  </a:lnTo>
                  <a:lnTo>
                    <a:pt x="20423" y="1177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826;p46">
              <a:extLst>
                <a:ext uri="{FF2B5EF4-FFF2-40B4-BE49-F238E27FC236}">
                  <a16:creationId xmlns:a16="http://schemas.microsoft.com/office/drawing/2014/main" id="{2575101F-2ECC-4DBE-9146-93A9CEEEC800}"/>
                </a:ext>
              </a:extLst>
            </p:cNvPr>
            <p:cNvSpPr/>
            <p:nvPr/>
          </p:nvSpPr>
          <p:spPr>
            <a:xfrm>
              <a:off x="5269775" y="2593300"/>
              <a:ext cx="7375" cy="32475"/>
            </a:xfrm>
            <a:custGeom>
              <a:avLst/>
              <a:gdLst/>
              <a:ahLst/>
              <a:cxnLst/>
              <a:rect l="l" t="t" r="r" b="b"/>
              <a:pathLst>
                <a:path w="295" h="1299" extrusionOk="0">
                  <a:moveTo>
                    <a:pt x="294" y="1"/>
                  </a:moveTo>
                  <a:cubicBezTo>
                    <a:pt x="294" y="148"/>
                    <a:pt x="196" y="319"/>
                    <a:pt x="1" y="442"/>
                  </a:cubicBezTo>
                  <a:lnTo>
                    <a:pt x="1" y="1299"/>
                  </a:lnTo>
                  <a:cubicBezTo>
                    <a:pt x="196" y="1176"/>
                    <a:pt x="294" y="1029"/>
                    <a:pt x="294" y="883"/>
                  </a:cubicBezTo>
                  <a:lnTo>
                    <a:pt x="294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827;p46">
              <a:extLst>
                <a:ext uri="{FF2B5EF4-FFF2-40B4-BE49-F238E27FC236}">
                  <a16:creationId xmlns:a16="http://schemas.microsoft.com/office/drawing/2014/main" id="{41E9A2AB-AE46-421A-905F-59D9603EC3D2}"/>
                </a:ext>
              </a:extLst>
            </p:cNvPr>
            <p:cNvSpPr/>
            <p:nvPr/>
          </p:nvSpPr>
          <p:spPr>
            <a:xfrm>
              <a:off x="4866325" y="2816150"/>
              <a:ext cx="38000" cy="26050"/>
            </a:xfrm>
            <a:custGeom>
              <a:avLst/>
              <a:gdLst/>
              <a:ahLst/>
              <a:cxnLst/>
              <a:rect l="l" t="t" r="r" b="b"/>
              <a:pathLst>
                <a:path w="1520" h="1042" extrusionOk="0">
                  <a:moveTo>
                    <a:pt x="1" y="1"/>
                  </a:moveTo>
                  <a:lnTo>
                    <a:pt x="1" y="858"/>
                  </a:lnTo>
                  <a:cubicBezTo>
                    <a:pt x="209" y="980"/>
                    <a:pt x="485" y="1041"/>
                    <a:pt x="760" y="1041"/>
                  </a:cubicBezTo>
                  <a:cubicBezTo>
                    <a:pt x="1036" y="1041"/>
                    <a:pt x="1311" y="980"/>
                    <a:pt x="1519" y="858"/>
                  </a:cubicBezTo>
                  <a:lnTo>
                    <a:pt x="1519" y="1"/>
                  </a:lnTo>
                  <a:cubicBezTo>
                    <a:pt x="1311" y="111"/>
                    <a:pt x="1036" y="166"/>
                    <a:pt x="760" y="166"/>
                  </a:cubicBezTo>
                  <a:cubicBezTo>
                    <a:pt x="485" y="166"/>
                    <a:pt x="209" y="111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828;p46">
              <a:extLst>
                <a:ext uri="{FF2B5EF4-FFF2-40B4-BE49-F238E27FC236}">
                  <a16:creationId xmlns:a16="http://schemas.microsoft.com/office/drawing/2014/main" id="{3DE6566E-A301-4AE1-AB2E-9C06D38EB360}"/>
                </a:ext>
              </a:extLst>
            </p:cNvPr>
            <p:cNvSpPr/>
            <p:nvPr/>
          </p:nvSpPr>
          <p:spPr>
            <a:xfrm>
              <a:off x="4349025" y="2510675"/>
              <a:ext cx="7975" cy="33075"/>
            </a:xfrm>
            <a:custGeom>
              <a:avLst/>
              <a:gdLst/>
              <a:ahLst/>
              <a:cxnLst/>
              <a:rect l="l" t="t" r="r" b="b"/>
              <a:pathLst>
                <a:path w="319" h="1323" extrusionOk="0">
                  <a:moveTo>
                    <a:pt x="1" y="0"/>
                  </a:moveTo>
                  <a:lnTo>
                    <a:pt x="1" y="882"/>
                  </a:lnTo>
                  <a:cubicBezTo>
                    <a:pt x="1" y="1029"/>
                    <a:pt x="99" y="1200"/>
                    <a:pt x="319" y="1322"/>
                  </a:cubicBezTo>
                  <a:lnTo>
                    <a:pt x="319" y="441"/>
                  </a:lnTo>
                  <a:cubicBezTo>
                    <a:pt x="99" y="318"/>
                    <a:pt x="1" y="172"/>
                    <a:pt x="1" y="0"/>
                  </a:cubicBez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829;p46">
              <a:extLst>
                <a:ext uri="{FF2B5EF4-FFF2-40B4-BE49-F238E27FC236}">
                  <a16:creationId xmlns:a16="http://schemas.microsoft.com/office/drawing/2014/main" id="{C4559A11-9045-4CB8-8C35-E396B3D19ACC}"/>
                </a:ext>
              </a:extLst>
            </p:cNvPr>
            <p:cNvSpPr/>
            <p:nvPr/>
          </p:nvSpPr>
          <p:spPr>
            <a:xfrm>
              <a:off x="4904300" y="2604325"/>
              <a:ext cx="365500" cy="233275"/>
            </a:xfrm>
            <a:custGeom>
              <a:avLst/>
              <a:gdLst/>
              <a:ahLst/>
              <a:cxnLst/>
              <a:rect l="l" t="t" r="r" b="b"/>
              <a:pathLst>
                <a:path w="14620" h="9331" extrusionOk="0">
                  <a:moveTo>
                    <a:pt x="14620" y="1"/>
                  </a:moveTo>
                  <a:lnTo>
                    <a:pt x="0" y="8474"/>
                  </a:lnTo>
                  <a:lnTo>
                    <a:pt x="0" y="9331"/>
                  </a:lnTo>
                  <a:lnTo>
                    <a:pt x="14620" y="858"/>
                  </a:lnTo>
                  <a:lnTo>
                    <a:pt x="14620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830;p46">
              <a:extLst>
                <a:ext uri="{FF2B5EF4-FFF2-40B4-BE49-F238E27FC236}">
                  <a16:creationId xmlns:a16="http://schemas.microsoft.com/office/drawing/2014/main" id="{ED53253F-545D-4099-AC29-4748847C9958}"/>
                </a:ext>
              </a:extLst>
            </p:cNvPr>
            <p:cNvSpPr/>
            <p:nvPr/>
          </p:nvSpPr>
          <p:spPr>
            <a:xfrm>
              <a:off x="4356975" y="2521675"/>
              <a:ext cx="509375" cy="315925"/>
            </a:xfrm>
            <a:custGeom>
              <a:avLst/>
              <a:gdLst/>
              <a:ahLst/>
              <a:cxnLst/>
              <a:rect l="l" t="t" r="r" b="b"/>
              <a:pathLst>
                <a:path w="20375" h="12637" extrusionOk="0">
                  <a:moveTo>
                    <a:pt x="1" y="1"/>
                  </a:moveTo>
                  <a:lnTo>
                    <a:pt x="1" y="882"/>
                  </a:lnTo>
                  <a:lnTo>
                    <a:pt x="20375" y="12637"/>
                  </a:lnTo>
                  <a:lnTo>
                    <a:pt x="20375" y="117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831;p46">
              <a:extLst>
                <a:ext uri="{FF2B5EF4-FFF2-40B4-BE49-F238E27FC236}">
                  <a16:creationId xmlns:a16="http://schemas.microsoft.com/office/drawing/2014/main" id="{5B89873A-8EC5-4E94-BEDE-0AE550BB55E7}"/>
                </a:ext>
              </a:extLst>
            </p:cNvPr>
            <p:cNvSpPr/>
            <p:nvPr/>
          </p:nvSpPr>
          <p:spPr>
            <a:xfrm>
              <a:off x="4346575" y="2283700"/>
              <a:ext cx="933625" cy="536600"/>
            </a:xfrm>
            <a:custGeom>
              <a:avLst/>
              <a:gdLst/>
              <a:ahLst/>
              <a:cxnLst/>
              <a:rect l="l" t="t" r="r" b="b"/>
              <a:pathLst>
                <a:path w="37345" h="21464" extrusionOk="0">
                  <a:moveTo>
                    <a:pt x="15774" y="0"/>
                  </a:moveTo>
                  <a:cubicBezTo>
                    <a:pt x="15502" y="0"/>
                    <a:pt x="15232" y="55"/>
                    <a:pt x="15036" y="166"/>
                  </a:cubicBezTo>
                  <a:lnTo>
                    <a:pt x="417" y="8638"/>
                  </a:lnTo>
                  <a:cubicBezTo>
                    <a:pt x="1" y="8883"/>
                    <a:pt x="1" y="9275"/>
                    <a:pt x="417" y="9520"/>
                  </a:cubicBezTo>
                  <a:lnTo>
                    <a:pt x="20791" y="21299"/>
                  </a:lnTo>
                  <a:cubicBezTo>
                    <a:pt x="20999" y="21409"/>
                    <a:pt x="21275" y="21464"/>
                    <a:pt x="21550" y="21464"/>
                  </a:cubicBezTo>
                  <a:cubicBezTo>
                    <a:pt x="21826" y="21464"/>
                    <a:pt x="22101" y="21409"/>
                    <a:pt x="22309" y="21299"/>
                  </a:cubicBezTo>
                  <a:lnTo>
                    <a:pt x="36929" y="12826"/>
                  </a:lnTo>
                  <a:cubicBezTo>
                    <a:pt x="37345" y="12581"/>
                    <a:pt x="37345" y="12189"/>
                    <a:pt x="36929" y="11944"/>
                  </a:cubicBezTo>
                  <a:lnTo>
                    <a:pt x="16530" y="166"/>
                  </a:lnTo>
                  <a:cubicBezTo>
                    <a:pt x="16322" y="55"/>
                    <a:pt x="16046" y="0"/>
                    <a:pt x="15774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832;p46">
              <a:extLst>
                <a:ext uri="{FF2B5EF4-FFF2-40B4-BE49-F238E27FC236}">
                  <a16:creationId xmlns:a16="http://schemas.microsoft.com/office/drawing/2014/main" id="{97E4455C-776A-4032-B924-1A5859071CB7}"/>
                </a:ext>
              </a:extLst>
            </p:cNvPr>
            <p:cNvSpPr/>
            <p:nvPr/>
          </p:nvSpPr>
          <p:spPr>
            <a:xfrm>
              <a:off x="4547375" y="2526725"/>
              <a:ext cx="314100" cy="179725"/>
            </a:xfrm>
            <a:custGeom>
              <a:avLst/>
              <a:gdLst/>
              <a:ahLst/>
              <a:cxnLst/>
              <a:rect l="l" t="t" r="r" b="b"/>
              <a:pathLst>
                <a:path w="12564" h="7189" extrusionOk="0">
                  <a:moveTo>
                    <a:pt x="4458" y="1"/>
                  </a:moveTo>
                  <a:cubicBezTo>
                    <a:pt x="4323" y="1"/>
                    <a:pt x="4188" y="32"/>
                    <a:pt x="4090" y="93"/>
                  </a:cubicBezTo>
                  <a:lnTo>
                    <a:pt x="197" y="2321"/>
                  </a:lnTo>
                  <a:cubicBezTo>
                    <a:pt x="1" y="2444"/>
                    <a:pt x="1" y="2640"/>
                    <a:pt x="197" y="2762"/>
                  </a:cubicBezTo>
                  <a:lnTo>
                    <a:pt x="7714" y="7096"/>
                  </a:lnTo>
                  <a:cubicBezTo>
                    <a:pt x="7825" y="7158"/>
                    <a:pt x="7959" y="7188"/>
                    <a:pt x="8094" y="7188"/>
                  </a:cubicBezTo>
                  <a:cubicBezTo>
                    <a:pt x="8229" y="7188"/>
                    <a:pt x="8363" y="7158"/>
                    <a:pt x="8474" y="7096"/>
                  </a:cubicBezTo>
                  <a:lnTo>
                    <a:pt x="12343" y="4868"/>
                  </a:lnTo>
                  <a:cubicBezTo>
                    <a:pt x="12563" y="4745"/>
                    <a:pt x="12563" y="4550"/>
                    <a:pt x="12343" y="4427"/>
                  </a:cubicBezTo>
                  <a:lnTo>
                    <a:pt x="4825" y="93"/>
                  </a:lnTo>
                  <a:cubicBezTo>
                    <a:pt x="4727" y="32"/>
                    <a:pt x="4592" y="1"/>
                    <a:pt x="445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833;p46">
              <a:extLst>
                <a:ext uri="{FF2B5EF4-FFF2-40B4-BE49-F238E27FC236}">
                  <a16:creationId xmlns:a16="http://schemas.microsoft.com/office/drawing/2014/main" id="{66009D81-8B68-423B-A85D-78CE28BC1E75}"/>
                </a:ext>
              </a:extLst>
            </p:cNvPr>
            <p:cNvSpPr/>
            <p:nvPr/>
          </p:nvSpPr>
          <p:spPr>
            <a:xfrm>
              <a:off x="4731050" y="23215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834;p46">
              <a:extLst>
                <a:ext uri="{FF2B5EF4-FFF2-40B4-BE49-F238E27FC236}">
                  <a16:creationId xmlns:a16="http://schemas.microsoft.com/office/drawing/2014/main" id="{DA623C7B-C703-41B2-A8ED-02E55F174D1B}"/>
                </a:ext>
              </a:extLst>
            </p:cNvPr>
            <p:cNvSpPr/>
            <p:nvPr/>
          </p:nvSpPr>
          <p:spPr>
            <a:xfrm>
              <a:off x="4697375" y="23215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835;p46">
              <a:extLst>
                <a:ext uri="{FF2B5EF4-FFF2-40B4-BE49-F238E27FC236}">
                  <a16:creationId xmlns:a16="http://schemas.microsoft.com/office/drawing/2014/main" id="{B6A7229E-6654-4B97-85AC-8714DDB88E9B}"/>
                </a:ext>
              </a:extLst>
            </p:cNvPr>
            <p:cNvSpPr/>
            <p:nvPr/>
          </p:nvSpPr>
          <p:spPr>
            <a:xfrm>
              <a:off x="4697375" y="23019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836;p46">
              <a:extLst>
                <a:ext uri="{FF2B5EF4-FFF2-40B4-BE49-F238E27FC236}">
                  <a16:creationId xmlns:a16="http://schemas.microsoft.com/office/drawing/2014/main" id="{FBA80F19-4129-4F22-AC24-DF4B0A45FA83}"/>
                </a:ext>
              </a:extLst>
            </p:cNvPr>
            <p:cNvSpPr/>
            <p:nvPr/>
          </p:nvSpPr>
          <p:spPr>
            <a:xfrm>
              <a:off x="4774500" y="2346600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37;p46">
              <a:extLst>
                <a:ext uri="{FF2B5EF4-FFF2-40B4-BE49-F238E27FC236}">
                  <a16:creationId xmlns:a16="http://schemas.microsoft.com/office/drawing/2014/main" id="{25793F6F-B9B5-4342-B867-FBAA6097D3C7}"/>
                </a:ext>
              </a:extLst>
            </p:cNvPr>
            <p:cNvSpPr/>
            <p:nvPr/>
          </p:nvSpPr>
          <p:spPr>
            <a:xfrm>
              <a:off x="4740825" y="23466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838;p46">
              <a:extLst>
                <a:ext uri="{FF2B5EF4-FFF2-40B4-BE49-F238E27FC236}">
                  <a16:creationId xmlns:a16="http://schemas.microsoft.com/office/drawing/2014/main" id="{F26C7737-0198-46E4-A61F-09913FFA758B}"/>
                </a:ext>
              </a:extLst>
            </p:cNvPr>
            <p:cNvSpPr/>
            <p:nvPr/>
          </p:nvSpPr>
          <p:spPr>
            <a:xfrm>
              <a:off x="4740825" y="2327000"/>
              <a:ext cx="68000" cy="39200"/>
            </a:xfrm>
            <a:custGeom>
              <a:avLst/>
              <a:gdLst/>
              <a:ahLst/>
              <a:cxnLst/>
              <a:rect l="l" t="t" r="r" b="b"/>
              <a:pathLst>
                <a:path w="2720" h="1568" extrusionOk="0">
                  <a:moveTo>
                    <a:pt x="1372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839;p46">
              <a:extLst>
                <a:ext uri="{FF2B5EF4-FFF2-40B4-BE49-F238E27FC236}">
                  <a16:creationId xmlns:a16="http://schemas.microsoft.com/office/drawing/2014/main" id="{E14DA462-B180-4057-AB9F-5D376AE73393}"/>
                </a:ext>
              </a:extLst>
            </p:cNvPr>
            <p:cNvSpPr/>
            <p:nvPr/>
          </p:nvSpPr>
          <p:spPr>
            <a:xfrm>
              <a:off x="4817975" y="23710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840;p46">
              <a:extLst>
                <a:ext uri="{FF2B5EF4-FFF2-40B4-BE49-F238E27FC236}">
                  <a16:creationId xmlns:a16="http://schemas.microsoft.com/office/drawing/2014/main" id="{86D4D377-0E90-438B-82E7-311E8FCEF704}"/>
                </a:ext>
              </a:extLst>
            </p:cNvPr>
            <p:cNvSpPr/>
            <p:nvPr/>
          </p:nvSpPr>
          <p:spPr>
            <a:xfrm>
              <a:off x="4783700" y="23717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71" y="1004"/>
                  </a:lnTo>
                  <a:lnTo>
                    <a:pt x="1371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841;p46">
              <a:extLst>
                <a:ext uri="{FF2B5EF4-FFF2-40B4-BE49-F238E27FC236}">
                  <a16:creationId xmlns:a16="http://schemas.microsoft.com/office/drawing/2014/main" id="{71DF85B3-3B32-48FA-B493-C73C36DDF80F}"/>
                </a:ext>
              </a:extLst>
            </p:cNvPr>
            <p:cNvSpPr/>
            <p:nvPr/>
          </p:nvSpPr>
          <p:spPr>
            <a:xfrm>
              <a:off x="4784300" y="23521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1" y="784"/>
                  </a:lnTo>
                  <a:lnTo>
                    <a:pt x="1347" y="1568"/>
                  </a:lnTo>
                  <a:lnTo>
                    <a:pt x="2719" y="76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842;p46">
              <a:extLst>
                <a:ext uri="{FF2B5EF4-FFF2-40B4-BE49-F238E27FC236}">
                  <a16:creationId xmlns:a16="http://schemas.microsoft.com/office/drawing/2014/main" id="{474395B4-DC30-47A4-965B-BD0258DE747B}"/>
                </a:ext>
              </a:extLst>
            </p:cNvPr>
            <p:cNvSpPr/>
            <p:nvPr/>
          </p:nvSpPr>
          <p:spPr>
            <a:xfrm>
              <a:off x="4860825" y="23961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843;p46">
              <a:extLst>
                <a:ext uri="{FF2B5EF4-FFF2-40B4-BE49-F238E27FC236}">
                  <a16:creationId xmlns:a16="http://schemas.microsoft.com/office/drawing/2014/main" id="{22521D12-984F-421C-9B2D-52F00E20F3B5}"/>
                </a:ext>
              </a:extLst>
            </p:cNvPr>
            <p:cNvSpPr/>
            <p:nvPr/>
          </p:nvSpPr>
          <p:spPr>
            <a:xfrm>
              <a:off x="4827150" y="23968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844;p46">
              <a:extLst>
                <a:ext uri="{FF2B5EF4-FFF2-40B4-BE49-F238E27FC236}">
                  <a16:creationId xmlns:a16="http://schemas.microsoft.com/office/drawing/2014/main" id="{D06D6447-3099-4489-9ED8-3F125FEBC6EB}"/>
                </a:ext>
              </a:extLst>
            </p:cNvPr>
            <p:cNvSpPr/>
            <p:nvPr/>
          </p:nvSpPr>
          <p:spPr>
            <a:xfrm>
              <a:off x="4827150" y="2376600"/>
              <a:ext cx="67975" cy="39800"/>
            </a:xfrm>
            <a:custGeom>
              <a:avLst/>
              <a:gdLst/>
              <a:ahLst/>
              <a:cxnLst/>
              <a:rect l="l" t="t" r="r" b="b"/>
              <a:pathLst>
                <a:path w="2719" h="1592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845;p46">
              <a:extLst>
                <a:ext uri="{FF2B5EF4-FFF2-40B4-BE49-F238E27FC236}">
                  <a16:creationId xmlns:a16="http://schemas.microsoft.com/office/drawing/2014/main" id="{E9A73A7B-C2ED-4BCC-88A4-FF1B242C93F3}"/>
                </a:ext>
              </a:extLst>
            </p:cNvPr>
            <p:cNvSpPr/>
            <p:nvPr/>
          </p:nvSpPr>
          <p:spPr>
            <a:xfrm>
              <a:off x="4904300" y="24212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846;p46">
              <a:extLst>
                <a:ext uri="{FF2B5EF4-FFF2-40B4-BE49-F238E27FC236}">
                  <a16:creationId xmlns:a16="http://schemas.microsoft.com/office/drawing/2014/main" id="{43517BCC-A264-4710-A756-411B4E22C036}"/>
                </a:ext>
              </a:extLst>
            </p:cNvPr>
            <p:cNvSpPr/>
            <p:nvPr/>
          </p:nvSpPr>
          <p:spPr>
            <a:xfrm>
              <a:off x="4870625" y="2421900"/>
              <a:ext cx="33700" cy="24500"/>
            </a:xfrm>
            <a:custGeom>
              <a:avLst/>
              <a:gdLst/>
              <a:ahLst/>
              <a:cxnLst/>
              <a:rect l="l" t="t" r="r" b="b"/>
              <a:pathLst>
                <a:path w="1348" h="980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847;p46">
              <a:extLst>
                <a:ext uri="{FF2B5EF4-FFF2-40B4-BE49-F238E27FC236}">
                  <a16:creationId xmlns:a16="http://schemas.microsoft.com/office/drawing/2014/main" id="{1C83E400-1986-444C-B42F-F97C96D1D021}"/>
                </a:ext>
              </a:extLst>
            </p:cNvPr>
            <p:cNvSpPr/>
            <p:nvPr/>
          </p:nvSpPr>
          <p:spPr>
            <a:xfrm>
              <a:off x="4870625" y="24017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808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848;p46">
              <a:extLst>
                <a:ext uri="{FF2B5EF4-FFF2-40B4-BE49-F238E27FC236}">
                  <a16:creationId xmlns:a16="http://schemas.microsoft.com/office/drawing/2014/main" id="{ED6DD559-2867-43A9-BC8B-90348240C29C}"/>
                </a:ext>
              </a:extLst>
            </p:cNvPr>
            <p:cNvSpPr/>
            <p:nvPr/>
          </p:nvSpPr>
          <p:spPr>
            <a:xfrm>
              <a:off x="4947750" y="24463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1"/>
                  </a:moveTo>
                  <a:lnTo>
                    <a:pt x="1" y="785"/>
                  </a:lnTo>
                  <a:lnTo>
                    <a:pt x="1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849;p46">
              <a:extLst>
                <a:ext uri="{FF2B5EF4-FFF2-40B4-BE49-F238E27FC236}">
                  <a16:creationId xmlns:a16="http://schemas.microsoft.com/office/drawing/2014/main" id="{5013B1C1-B17A-4705-9FB6-6E0BEC0F2675}"/>
                </a:ext>
              </a:extLst>
            </p:cNvPr>
            <p:cNvSpPr/>
            <p:nvPr/>
          </p:nvSpPr>
          <p:spPr>
            <a:xfrm>
              <a:off x="4913475" y="24463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72" y="1005"/>
                  </a:lnTo>
                  <a:lnTo>
                    <a:pt x="1372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850;p46">
              <a:extLst>
                <a:ext uri="{FF2B5EF4-FFF2-40B4-BE49-F238E27FC236}">
                  <a16:creationId xmlns:a16="http://schemas.microsoft.com/office/drawing/2014/main" id="{158A2212-D21C-4048-8A4F-2F096382D385}"/>
                </a:ext>
              </a:extLst>
            </p:cNvPr>
            <p:cNvSpPr/>
            <p:nvPr/>
          </p:nvSpPr>
          <p:spPr>
            <a:xfrm>
              <a:off x="4913475" y="2426800"/>
              <a:ext cx="68600" cy="39200"/>
            </a:xfrm>
            <a:custGeom>
              <a:avLst/>
              <a:gdLst/>
              <a:ahLst/>
              <a:cxnLst/>
              <a:rect l="l" t="t" r="r" b="b"/>
              <a:pathLst>
                <a:path w="2744" h="1568" extrusionOk="0">
                  <a:moveTo>
                    <a:pt x="1372" y="0"/>
                  </a:moveTo>
                  <a:lnTo>
                    <a:pt x="1" y="784"/>
                  </a:lnTo>
                  <a:lnTo>
                    <a:pt x="1372" y="1568"/>
                  </a:lnTo>
                  <a:lnTo>
                    <a:pt x="2743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851;p46">
              <a:extLst>
                <a:ext uri="{FF2B5EF4-FFF2-40B4-BE49-F238E27FC236}">
                  <a16:creationId xmlns:a16="http://schemas.microsoft.com/office/drawing/2014/main" id="{51AAB75A-32B8-4191-94D1-23822980350A}"/>
                </a:ext>
              </a:extLst>
            </p:cNvPr>
            <p:cNvSpPr/>
            <p:nvPr/>
          </p:nvSpPr>
          <p:spPr>
            <a:xfrm>
              <a:off x="4990625" y="24714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1" y="197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852;p46">
              <a:extLst>
                <a:ext uri="{FF2B5EF4-FFF2-40B4-BE49-F238E27FC236}">
                  <a16:creationId xmlns:a16="http://schemas.microsoft.com/office/drawing/2014/main" id="{FCD2DCE2-7BE8-4CE9-9D0B-6B57DAA44970}"/>
                </a:ext>
              </a:extLst>
            </p:cNvPr>
            <p:cNvSpPr/>
            <p:nvPr/>
          </p:nvSpPr>
          <p:spPr>
            <a:xfrm>
              <a:off x="4956950" y="247147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853;p46">
              <a:extLst>
                <a:ext uri="{FF2B5EF4-FFF2-40B4-BE49-F238E27FC236}">
                  <a16:creationId xmlns:a16="http://schemas.microsoft.com/office/drawing/2014/main" id="{C6B1C7EA-5A13-4AD2-8C2F-3B62CDF60A9C}"/>
                </a:ext>
              </a:extLst>
            </p:cNvPr>
            <p:cNvSpPr/>
            <p:nvPr/>
          </p:nvSpPr>
          <p:spPr>
            <a:xfrm>
              <a:off x="4956950" y="24519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854;p46">
              <a:extLst>
                <a:ext uri="{FF2B5EF4-FFF2-40B4-BE49-F238E27FC236}">
                  <a16:creationId xmlns:a16="http://schemas.microsoft.com/office/drawing/2014/main" id="{BDAC6660-C97E-43A7-899D-C7B190836F80}"/>
                </a:ext>
              </a:extLst>
            </p:cNvPr>
            <p:cNvSpPr/>
            <p:nvPr/>
          </p:nvSpPr>
          <p:spPr>
            <a:xfrm>
              <a:off x="5034075" y="2495975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855;p46">
              <a:extLst>
                <a:ext uri="{FF2B5EF4-FFF2-40B4-BE49-F238E27FC236}">
                  <a16:creationId xmlns:a16="http://schemas.microsoft.com/office/drawing/2014/main" id="{17267B2E-E604-485D-ABF0-A47E9BF0010D}"/>
                </a:ext>
              </a:extLst>
            </p:cNvPr>
            <p:cNvSpPr/>
            <p:nvPr/>
          </p:nvSpPr>
          <p:spPr>
            <a:xfrm>
              <a:off x="5000400" y="249657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48" y="1005"/>
                  </a:lnTo>
                  <a:lnTo>
                    <a:pt x="1348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856;p46">
              <a:extLst>
                <a:ext uri="{FF2B5EF4-FFF2-40B4-BE49-F238E27FC236}">
                  <a16:creationId xmlns:a16="http://schemas.microsoft.com/office/drawing/2014/main" id="{2DD391F8-5D45-40C5-BADB-94AA782BAEBE}"/>
                </a:ext>
              </a:extLst>
            </p:cNvPr>
            <p:cNvSpPr/>
            <p:nvPr/>
          </p:nvSpPr>
          <p:spPr>
            <a:xfrm>
              <a:off x="5000400" y="2476375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93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857;p46">
              <a:extLst>
                <a:ext uri="{FF2B5EF4-FFF2-40B4-BE49-F238E27FC236}">
                  <a16:creationId xmlns:a16="http://schemas.microsoft.com/office/drawing/2014/main" id="{04C3746E-0496-4218-8BBF-05C2B4E41705}"/>
                </a:ext>
              </a:extLst>
            </p:cNvPr>
            <p:cNvSpPr/>
            <p:nvPr/>
          </p:nvSpPr>
          <p:spPr>
            <a:xfrm>
              <a:off x="5077550" y="2521075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2" y="0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858;p46">
              <a:extLst>
                <a:ext uri="{FF2B5EF4-FFF2-40B4-BE49-F238E27FC236}">
                  <a16:creationId xmlns:a16="http://schemas.microsoft.com/office/drawing/2014/main" id="{3905533E-F1C8-443D-87B0-03C8DBB9C6C3}"/>
                </a:ext>
              </a:extLst>
            </p:cNvPr>
            <p:cNvSpPr/>
            <p:nvPr/>
          </p:nvSpPr>
          <p:spPr>
            <a:xfrm>
              <a:off x="5043275" y="25216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71" y="1005"/>
                  </a:lnTo>
                  <a:lnTo>
                    <a:pt x="1371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859;p46">
              <a:extLst>
                <a:ext uri="{FF2B5EF4-FFF2-40B4-BE49-F238E27FC236}">
                  <a16:creationId xmlns:a16="http://schemas.microsoft.com/office/drawing/2014/main" id="{892EA3A8-6F24-43CB-B59E-4CFA158B3D60}"/>
                </a:ext>
              </a:extLst>
            </p:cNvPr>
            <p:cNvSpPr/>
            <p:nvPr/>
          </p:nvSpPr>
          <p:spPr>
            <a:xfrm>
              <a:off x="5043275" y="2501475"/>
              <a:ext cx="68575" cy="39825"/>
            </a:xfrm>
            <a:custGeom>
              <a:avLst/>
              <a:gdLst/>
              <a:ahLst/>
              <a:cxnLst/>
              <a:rect l="l" t="t" r="r" b="b"/>
              <a:pathLst>
                <a:path w="2743" h="1593" extrusionOk="0">
                  <a:moveTo>
                    <a:pt x="1371" y="1"/>
                  </a:moveTo>
                  <a:lnTo>
                    <a:pt x="0" y="809"/>
                  </a:lnTo>
                  <a:lnTo>
                    <a:pt x="1371" y="1593"/>
                  </a:lnTo>
                  <a:lnTo>
                    <a:pt x="2743" y="784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860;p46">
              <a:extLst>
                <a:ext uri="{FF2B5EF4-FFF2-40B4-BE49-F238E27FC236}">
                  <a16:creationId xmlns:a16="http://schemas.microsoft.com/office/drawing/2014/main" id="{75800F05-1E91-47CE-A9DB-176E6622D99A}"/>
                </a:ext>
              </a:extLst>
            </p:cNvPr>
            <p:cNvSpPr/>
            <p:nvPr/>
          </p:nvSpPr>
          <p:spPr>
            <a:xfrm>
              <a:off x="5120400" y="25461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861;p46">
              <a:extLst>
                <a:ext uri="{FF2B5EF4-FFF2-40B4-BE49-F238E27FC236}">
                  <a16:creationId xmlns:a16="http://schemas.microsoft.com/office/drawing/2014/main" id="{3B3AA3C3-3E14-4964-B761-DF84BD2A9ED1}"/>
                </a:ext>
              </a:extLst>
            </p:cNvPr>
            <p:cNvSpPr/>
            <p:nvPr/>
          </p:nvSpPr>
          <p:spPr>
            <a:xfrm>
              <a:off x="5086725" y="2546775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1" y="1"/>
                  </a:moveTo>
                  <a:lnTo>
                    <a:pt x="1" y="221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862;p46">
              <a:extLst>
                <a:ext uri="{FF2B5EF4-FFF2-40B4-BE49-F238E27FC236}">
                  <a16:creationId xmlns:a16="http://schemas.microsoft.com/office/drawing/2014/main" id="{442E8F68-BC22-43F3-95F5-097C95CFA5E3}"/>
                </a:ext>
              </a:extLst>
            </p:cNvPr>
            <p:cNvSpPr/>
            <p:nvPr/>
          </p:nvSpPr>
          <p:spPr>
            <a:xfrm>
              <a:off x="5086725" y="2526575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809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863;p46">
              <a:extLst>
                <a:ext uri="{FF2B5EF4-FFF2-40B4-BE49-F238E27FC236}">
                  <a16:creationId xmlns:a16="http://schemas.microsoft.com/office/drawing/2014/main" id="{FEA3095A-99EF-4B10-857C-4E00F9307EE1}"/>
                </a:ext>
              </a:extLst>
            </p:cNvPr>
            <p:cNvSpPr/>
            <p:nvPr/>
          </p:nvSpPr>
          <p:spPr>
            <a:xfrm>
              <a:off x="5207325" y="25963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19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864;p46">
              <a:extLst>
                <a:ext uri="{FF2B5EF4-FFF2-40B4-BE49-F238E27FC236}">
                  <a16:creationId xmlns:a16="http://schemas.microsoft.com/office/drawing/2014/main" id="{BEB20F0F-8A5C-4B1D-8F94-8438B8B24C2B}"/>
                </a:ext>
              </a:extLst>
            </p:cNvPr>
            <p:cNvSpPr/>
            <p:nvPr/>
          </p:nvSpPr>
          <p:spPr>
            <a:xfrm>
              <a:off x="5130200" y="2571275"/>
              <a:ext cx="77150" cy="50225"/>
            </a:xfrm>
            <a:custGeom>
              <a:avLst/>
              <a:gdLst/>
              <a:ahLst/>
              <a:cxnLst/>
              <a:rect l="l" t="t" r="r" b="b"/>
              <a:pathLst>
                <a:path w="3086" h="2009" extrusionOk="0">
                  <a:moveTo>
                    <a:pt x="0" y="0"/>
                  </a:moveTo>
                  <a:lnTo>
                    <a:pt x="0" y="221"/>
                  </a:lnTo>
                  <a:lnTo>
                    <a:pt x="3086" y="2008"/>
                  </a:lnTo>
                  <a:lnTo>
                    <a:pt x="3086" y="17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865;p46">
              <a:extLst>
                <a:ext uri="{FF2B5EF4-FFF2-40B4-BE49-F238E27FC236}">
                  <a16:creationId xmlns:a16="http://schemas.microsoft.com/office/drawing/2014/main" id="{8B814ED3-836E-4CD7-9711-6CA5FBDD43AD}"/>
                </a:ext>
              </a:extLst>
            </p:cNvPr>
            <p:cNvSpPr/>
            <p:nvPr/>
          </p:nvSpPr>
          <p:spPr>
            <a:xfrm>
              <a:off x="5130200" y="2551675"/>
              <a:ext cx="111450" cy="64325"/>
            </a:xfrm>
            <a:custGeom>
              <a:avLst/>
              <a:gdLst/>
              <a:ahLst/>
              <a:cxnLst/>
              <a:rect l="l" t="t" r="r" b="b"/>
              <a:pathLst>
                <a:path w="4458" h="2573" extrusionOk="0">
                  <a:moveTo>
                    <a:pt x="1372" y="1"/>
                  </a:moveTo>
                  <a:lnTo>
                    <a:pt x="0" y="784"/>
                  </a:lnTo>
                  <a:lnTo>
                    <a:pt x="3086" y="2572"/>
                  </a:lnTo>
                  <a:lnTo>
                    <a:pt x="4457" y="1788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866;p46">
              <a:extLst>
                <a:ext uri="{FF2B5EF4-FFF2-40B4-BE49-F238E27FC236}">
                  <a16:creationId xmlns:a16="http://schemas.microsoft.com/office/drawing/2014/main" id="{91678352-8820-405B-AE27-7CEB1D414ABE}"/>
                </a:ext>
              </a:extLst>
            </p:cNvPr>
            <p:cNvSpPr/>
            <p:nvPr/>
          </p:nvSpPr>
          <p:spPr>
            <a:xfrm>
              <a:off x="4731050" y="23717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0"/>
                  </a:moveTo>
                  <a:lnTo>
                    <a:pt x="0" y="808"/>
                  </a:lnTo>
                  <a:lnTo>
                    <a:pt x="0" y="1004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867;p46">
              <a:extLst>
                <a:ext uri="{FF2B5EF4-FFF2-40B4-BE49-F238E27FC236}">
                  <a16:creationId xmlns:a16="http://schemas.microsoft.com/office/drawing/2014/main" id="{6FFF6BAD-CFE0-4DE6-8989-2215831EFB9F}"/>
                </a:ext>
              </a:extLst>
            </p:cNvPr>
            <p:cNvSpPr/>
            <p:nvPr/>
          </p:nvSpPr>
          <p:spPr>
            <a:xfrm>
              <a:off x="4653900" y="2347200"/>
              <a:ext cx="77175" cy="49625"/>
            </a:xfrm>
            <a:custGeom>
              <a:avLst/>
              <a:gdLst/>
              <a:ahLst/>
              <a:cxnLst/>
              <a:rect l="l" t="t" r="r" b="b"/>
              <a:pathLst>
                <a:path w="3087" h="1985" extrusionOk="0">
                  <a:moveTo>
                    <a:pt x="1" y="1"/>
                  </a:moveTo>
                  <a:lnTo>
                    <a:pt x="1" y="221"/>
                  </a:lnTo>
                  <a:lnTo>
                    <a:pt x="3086" y="1984"/>
                  </a:lnTo>
                  <a:lnTo>
                    <a:pt x="3086" y="17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868;p46">
              <a:extLst>
                <a:ext uri="{FF2B5EF4-FFF2-40B4-BE49-F238E27FC236}">
                  <a16:creationId xmlns:a16="http://schemas.microsoft.com/office/drawing/2014/main" id="{E3AC0102-5801-4B09-B4DE-9693AFA22B99}"/>
                </a:ext>
              </a:extLst>
            </p:cNvPr>
            <p:cNvSpPr/>
            <p:nvPr/>
          </p:nvSpPr>
          <p:spPr>
            <a:xfrm>
              <a:off x="4653900" y="2327000"/>
              <a:ext cx="111450" cy="64925"/>
            </a:xfrm>
            <a:custGeom>
              <a:avLst/>
              <a:gdLst/>
              <a:ahLst/>
              <a:cxnLst/>
              <a:rect l="l" t="t" r="r" b="b"/>
              <a:pathLst>
                <a:path w="4458" h="2597" extrusionOk="0">
                  <a:moveTo>
                    <a:pt x="1372" y="1"/>
                  </a:moveTo>
                  <a:lnTo>
                    <a:pt x="1" y="809"/>
                  </a:lnTo>
                  <a:lnTo>
                    <a:pt x="3086" y="2596"/>
                  </a:lnTo>
                  <a:lnTo>
                    <a:pt x="4457" y="1788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869;p46">
              <a:extLst>
                <a:ext uri="{FF2B5EF4-FFF2-40B4-BE49-F238E27FC236}">
                  <a16:creationId xmlns:a16="http://schemas.microsoft.com/office/drawing/2014/main" id="{9E4480DC-2366-41F7-8FDD-2DF0AF06E0CE}"/>
                </a:ext>
              </a:extLst>
            </p:cNvPr>
            <p:cNvSpPr/>
            <p:nvPr/>
          </p:nvSpPr>
          <p:spPr>
            <a:xfrm>
              <a:off x="4773900" y="23968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870;p46">
              <a:extLst>
                <a:ext uri="{FF2B5EF4-FFF2-40B4-BE49-F238E27FC236}">
                  <a16:creationId xmlns:a16="http://schemas.microsoft.com/office/drawing/2014/main" id="{A19D97B6-A9AE-4A4F-9388-2B66E774476D}"/>
                </a:ext>
              </a:extLst>
            </p:cNvPr>
            <p:cNvSpPr/>
            <p:nvPr/>
          </p:nvSpPr>
          <p:spPr>
            <a:xfrm>
              <a:off x="4740225" y="2397400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0" y="1"/>
                  </a:moveTo>
                  <a:lnTo>
                    <a:pt x="0" y="197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871;p46">
              <a:extLst>
                <a:ext uri="{FF2B5EF4-FFF2-40B4-BE49-F238E27FC236}">
                  <a16:creationId xmlns:a16="http://schemas.microsoft.com/office/drawing/2014/main" id="{5A9B565C-25B1-42E3-B14F-00D0EB6EAF19}"/>
                </a:ext>
              </a:extLst>
            </p:cNvPr>
            <p:cNvSpPr/>
            <p:nvPr/>
          </p:nvSpPr>
          <p:spPr>
            <a:xfrm>
              <a:off x="4740225" y="23772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0" y="809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872;p46">
              <a:extLst>
                <a:ext uri="{FF2B5EF4-FFF2-40B4-BE49-F238E27FC236}">
                  <a16:creationId xmlns:a16="http://schemas.microsoft.com/office/drawing/2014/main" id="{63CAADBD-9E00-4866-896C-769DBF6E4F20}"/>
                </a:ext>
              </a:extLst>
            </p:cNvPr>
            <p:cNvSpPr/>
            <p:nvPr/>
          </p:nvSpPr>
          <p:spPr>
            <a:xfrm>
              <a:off x="4817350" y="2421900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873;p46">
              <a:extLst>
                <a:ext uri="{FF2B5EF4-FFF2-40B4-BE49-F238E27FC236}">
                  <a16:creationId xmlns:a16="http://schemas.microsoft.com/office/drawing/2014/main" id="{0B605554-E7F2-48E2-B988-282BF993439F}"/>
                </a:ext>
              </a:extLst>
            </p:cNvPr>
            <p:cNvSpPr/>
            <p:nvPr/>
          </p:nvSpPr>
          <p:spPr>
            <a:xfrm>
              <a:off x="4783700" y="2421900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874;p46">
              <a:extLst>
                <a:ext uri="{FF2B5EF4-FFF2-40B4-BE49-F238E27FC236}">
                  <a16:creationId xmlns:a16="http://schemas.microsoft.com/office/drawing/2014/main" id="{38A7A831-9F67-4BA8-A49D-C591AE9083C1}"/>
                </a:ext>
              </a:extLst>
            </p:cNvPr>
            <p:cNvSpPr/>
            <p:nvPr/>
          </p:nvSpPr>
          <p:spPr>
            <a:xfrm>
              <a:off x="4783700" y="24023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1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875;p46">
              <a:extLst>
                <a:ext uri="{FF2B5EF4-FFF2-40B4-BE49-F238E27FC236}">
                  <a16:creationId xmlns:a16="http://schemas.microsoft.com/office/drawing/2014/main" id="{2C0BF48D-2934-4EF1-A06F-5053CF1E1C0D}"/>
                </a:ext>
              </a:extLst>
            </p:cNvPr>
            <p:cNvSpPr/>
            <p:nvPr/>
          </p:nvSpPr>
          <p:spPr>
            <a:xfrm>
              <a:off x="4860825" y="24463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47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876;p46">
              <a:extLst>
                <a:ext uri="{FF2B5EF4-FFF2-40B4-BE49-F238E27FC236}">
                  <a16:creationId xmlns:a16="http://schemas.microsoft.com/office/drawing/2014/main" id="{43F0A200-9044-4246-A24C-19EC98369FBB}"/>
                </a:ext>
              </a:extLst>
            </p:cNvPr>
            <p:cNvSpPr/>
            <p:nvPr/>
          </p:nvSpPr>
          <p:spPr>
            <a:xfrm>
              <a:off x="4826550" y="24470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72" y="1004"/>
                  </a:lnTo>
                  <a:lnTo>
                    <a:pt x="1372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877;p46">
              <a:extLst>
                <a:ext uri="{FF2B5EF4-FFF2-40B4-BE49-F238E27FC236}">
                  <a16:creationId xmlns:a16="http://schemas.microsoft.com/office/drawing/2014/main" id="{CF1CBD57-FE61-40C9-817D-8E3A3166AFE4}"/>
                </a:ext>
              </a:extLst>
            </p:cNvPr>
            <p:cNvSpPr/>
            <p:nvPr/>
          </p:nvSpPr>
          <p:spPr>
            <a:xfrm>
              <a:off x="4826550" y="2427400"/>
              <a:ext cx="68575" cy="39200"/>
            </a:xfrm>
            <a:custGeom>
              <a:avLst/>
              <a:gdLst/>
              <a:ahLst/>
              <a:cxnLst/>
              <a:rect l="l" t="t" r="r" b="b"/>
              <a:pathLst>
                <a:path w="2743" h="1568" extrusionOk="0">
                  <a:moveTo>
                    <a:pt x="1372" y="1"/>
                  </a:moveTo>
                  <a:lnTo>
                    <a:pt x="0" y="784"/>
                  </a:lnTo>
                  <a:lnTo>
                    <a:pt x="1372" y="1568"/>
                  </a:lnTo>
                  <a:lnTo>
                    <a:pt x="2743" y="76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878;p46">
              <a:extLst>
                <a:ext uri="{FF2B5EF4-FFF2-40B4-BE49-F238E27FC236}">
                  <a16:creationId xmlns:a16="http://schemas.microsoft.com/office/drawing/2014/main" id="{EB3D3ADC-DBE3-482C-9D36-614F6E3C3C15}"/>
                </a:ext>
              </a:extLst>
            </p:cNvPr>
            <p:cNvSpPr/>
            <p:nvPr/>
          </p:nvSpPr>
          <p:spPr>
            <a:xfrm>
              <a:off x="4903675" y="24714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879;p46">
              <a:extLst>
                <a:ext uri="{FF2B5EF4-FFF2-40B4-BE49-F238E27FC236}">
                  <a16:creationId xmlns:a16="http://schemas.microsoft.com/office/drawing/2014/main" id="{9DA9C0B9-CDB8-4B15-80B2-511FE1F3067C}"/>
                </a:ext>
              </a:extLst>
            </p:cNvPr>
            <p:cNvSpPr/>
            <p:nvPr/>
          </p:nvSpPr>
          <p:spPr>
            <a:xfrm>
              <a:off x="4870000" y="24721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880;p46">
              <a:extLst>
                <a:ext uri="{FF2B5EF4-FFF2-40B4-BE49-F238E27FC236}">
                  <a16:creationId xmlns:a16="http://schemas.microsoft.com/office/drawing/2014/main" id="{000814C4-1368-4700-881A-6F99B03A00FA}"/>
                </a:ext>
              </a:extLst>
            </p:cNvPr>
            <p:cNvSpPr/>
            <p:nvPr/>
          </p:nvSpPr>
          <p:spPr>
            <a:xfrm>
              <a:off x="4870000" y="2451900"/>
              <a:ext cx="68000" cy="39800"/>
            </a:xfrm>
            <a:custGeom>
              <a:avLst/>
              <a:gdLst/>
              <a:ahLst/>
              <a:cxnLst/>
              <a:rect l="l" t="t" r="r" b="b"/>
              <a:pathLst>
                <a:path w="2720" h="1592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881;p46">
              <a:extLst>
                <a:ext uri="{FF2B5EF4-FFF2-40B4-BE49-F238E27FC236}">
                  <a16:creationId xmlns:a16="http://schemas.microsoft.com/office/drawing/2014/main" id="{93F3CF95-4B72-4041-9758-25B7281C239B}"/>
                </a:ext>
              </a:extLst>
            </p:cNvPr>
            <p:cNvSpPr/>
            <p:nvPr/>
          </p:nvSpPr>
          <p:spPr>
            <a:xfrm>
              <a:off x="4947150" y="24965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882;p46">
              <a:extLst>
                <a:ext uri="{FF2B5EF4-FFF2-40B4-BE49-F238E27FC236}">
                  <a16:creationId xmlns:a16="http://schemas.microsoft.com/office/drawing/2014/main" id="{1B61508B-E975-4AD0-87E9-9B065E783230}"/>
                </a:ext>
              </a:extLst>
            </p:cNvPr>
            <p:cNvSpPr/>
            <p:nvPr/>
          </p:nvSpPr>
          <p:spPr>
            <a:xfrm>
              <a:off x="4913475" y="2497200"/>
              <a:ext cx="33700" cy="24500"/>
            </a:xfrm>
            <a:custGeom>
              <a:avLst/>
              <a:gdLst/>
              <a:ahLst/>
              <a:cxnLst/>
              <a:rect l="l" t="t" r="r" b="b"/>
              <a:pathLst>
                <a:path w="1348" h="980" extrusionOk="0">
                  <a:moveTo>
                    <a:pt x="1" y="0"/>
                  </a:moveTo>
                  <a:lnTo>
                    <a:pt x="1" y="221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883;p46">
              <a:extLst>
                <a:ext uri="{FF2B5EF4-FFF2-40B4-BE49-F238E27FC236}">
                  <a16:creationId xmlns:a16="http://schemas.microsoft.com/office/drawing/2014/main" id="{8C7BDD8E-2AED-4A74-B315-93AAA974EE2C}"/>
                </a:ext>
              </a:extLst>
            </p:cNvPr>
            <p:cNvSpPr/>
            <p:nvPr/>
          </p:nvSpPr>
          <p:spPr>
            <a:xfrm>
              <a:off x="4913475" y="24770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1" y="808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884;p46">
              <a:extLst>
                <a:ext uri="{FF2B5EF4-FFF2-40B4-BE49-F238E27FC236}">
                  <a16:creationId xmlns:a16="http://schemas.microsoft.com/office/drawing/2014/main" id="{05CDD609-FD8B-4215-B6A0-E20E90CD4F39}"/>
                </a:ext>
              </a:extLst>
            </p:cNvPr>
            <p:cNvSpPr/>
            <p:nvPr/>
          </p:nvSpPr>
          <p:spPr>
            <a:xfrm>
              <a:off x="4990625" y="2521675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1347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47" y="221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885;p46">
              <a:extLst>
                <a:ext uri="{FF2B5EF4-FFF2-40B4-BE49-F238E27FC236}">
                  <a16:creationId xmlns:a16="http://schemas.microsoft.com/office/drawing/2014/main" id="{93B72DAA-FD7F-4D56-8D76-BF03FBBD9608}"/>
                </a:ext>
              </a:extLst>
            </p:cNvPr>
            <p:cNvSpPr/>
            <p:nvPr/>
          </p:nvSpPr>
          <p:spPr>
            <a:xfrm>
              <a:off x="4956325" y="25216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72" y="1005"/>
                  </a:lnTo>
                  <a:lnTo>
                    <a:pt x="1372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886;p46">
              <a:extLst>
                <a:ext uri="{FF2B5EF4-FFF2-40B4-BE49-F238E27FC236}">
                  <a16:creationId xmlns:a16="http://schemas.microsoft.com/office/drawing/2014/main" id="{D5EFD417-D1CE-4F99-BB32-320D6C32E2B1}"/>
                </a:ext>
              </a:extLst>
            </p:cNvPr>
            <p:cNvSpPr/>
            <p:nvPr/>
          </p:nvSpPr>
          <p:spPr>
            <a:xfrm>
              <a:off x="4956325" y="25021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1" y="784"/>
                  </a:lnTo>
                  <a:lnTo>
                    <a:pt x="1372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887;p46">
              <a:extLst>
                <a:ext uri="{FF2B5EF4-FFF2-40B4-BE49-F238E27FC236}">
                  <a16:creationId xmlns:a16="http://schemas.microsoft.com/office/drawing/2014/main" id="{47DF2D62-CA3E-49B4-A839-170BA60D96A0}"/>
                </a:ext>
              </a:extLst>
            </p:cNvPr>
            <p:cNvSpPr/>
            <p:nvPr/>
          </p:nvSpPr>
          <p:spPr>
            <a:xfrm>
              <a:off x="5033475" y="25467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888;p46">
              <a:extLst>
                <a:ext uri="{FF2B5EF4-FFF2-40B4-BE49-F238E27FC236}">
                  <a16:creationId xmlns:a16="http://schemas.microsoft.com/office/drawing/2014/main" id="{6C0838E2-101A-40D0-9907-5E2460D82CE5}"/>
                </a:ext>
              </a:extLst>
            </p:cNvPr>
            <p:cNvSpPr/>
            <p:nvPr/>
          </p:nvSpPr>
          <p:spPr>
            <a:xfrm>
              <a:off x="4999800" y="254677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889;p46">
              <a:extLst>
                <a:ext uri="{FF2B5EF4-FFF2-40B4-BE49-F238E27FC236}">
                  <a16:creationId xmlns:a16="http://schemas.microsoft.com/office/drawing/2014/main" id="{F3E5F0E5-C7E9-40FF-BCF5-5BB16CE4D040}"/>
                </a:ext>
              </a:extLst>
            </p:cNvPr>
            <p:cNvSpPr/>
            <p:nvPr/>
          </p:nvSpPr>
          <p:spPr>
            <a:xfrm>
              <a:off x="4999800" y="25272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890;p46">
              <a:extLst>
                <a:ext uri="{FF2B5EF4-FFF2-40B4-BE49-F238E27FC236}">
                  <a16:creationId xmlns:a16="http://schemas.microsoft.com/office/drawing/2014/main" id="{5FA35651-90E7-40D2-BDF7-D64625DEF891}"/>
                </a:ext>
              </a:extLst>
            </p:cNvPr>
            <p:cNvSpPr/>
            <p:nvPr/>
          </p:nvSpPr>
          <p:spPr>
            <a:xfrm>
              <a:off x="5076925" y="2571275"/>
              <a:ext cx="34325" cy="25725"/>
            </a:xfrm>
            <a:custGeom>
              <a:avLst/>
              <a:gdLst/>
              <a:ahLst/>
              <a:cxnLst/>
              <a:rect l="l" t="t" r="r" b="b"/>
              <a:pathLst>
                <a:path w="1373" h="1029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891;p46">
              <a:extLst>
                <a:ext uri="{FF2B5EF4-FFF2-40B4-BE49-F238E27FC236}">
                  <a16:creationId xmlns:a16="http://schemas.microsoft.com/office/drawing/2014/main" id="{F62AEF62-CC51-4FB8-987C-C6E54665E272}"/>
                </a:ext>
              </a:extLst>
            </p:cNvPr>
            <p:cNvSpPr/>
            <p:nvPr/>
          </p:nvSpPr>
          <p:spPr>
            <a:xfrm>
              <a:off x="5043275" y="2571875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892;p46">
              <a:extLst>
                <a:ext uri="{FF2B5EF4-FFF2-40B4-BE49-F238E27FC236}">
                  <a16:creationId xmlns:a16="http://schemas.microsoft.com/office/drawing/2014/main" id="{75EDD272-83B8-49F1-A0A8-F286E4A8FE7D}"/>
                </a:ext>
              </a:extLst>
            </p:cNvPr>
            <p:cNvSpPr/>
            <p:nvPr/>
          </p:nvSpPr>
          <p:spPr>
            <a:xfrm>
              <a:off x="5043275" y="25523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1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59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893;p46">
              <a:extLst>
                <a:ext uri="{FF2B5EF4-FFF2-40B4-BE49-F238E27FC236}">
                  <a16:creationId xmlns:a16="http://schemas.microsoft.com/office/drawing/2014/main" id="{86D36CF1-3CC6-4A23-8FFB-5E53C6C9309F}"/>
                </a:ext>
              </a:extLst>
            </p:cNvPr>
            <p:cNvSpPr/>
            <p:nvPr/>
          </p:nvSpPr>
          <p:spPr>
            <a:xfrm>
              <a:off x="5120400" y="2596375"/>
              <a:ext cx="33700" cy="25725"/>
            </a:xfrm>
            <a:custGeom>
              <a:avLst/>
              <a:gdLst/>
              <a:ahLst/>
              <a:cxnLst/>
              <a:rect l="l" t="t" r="r" b="b"/>
              <a:pathLst>
                <a:path w="1348" h="1029" extrusionOk="0">
                  <a:moveTo>
                    <a:pt x="1347" y="0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47" y="221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894;p46">
              <a:extLst>
                <a:ext uri="{FF2B5EF4-FFF2-40B4-BE49-F238E27FC236}">
                  <a16:creationId xmlns:a16="http://schemas.microsoft.com/office/drawing/2014/main" id="{30AFC6FA-88A1-4404-B6AD-2C7E490FD0C0}"/>
                </a:ext>
              </a:extLst>
            </p:cNvPr>
            <p:cNvSpPr/>
            <p:nvPr/>
          </p:nvSpPr>
          <p:spPr>
            <a:xfrm>
              <a:off x="5086125" y="25969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71" y="1005"/>
                  </a:lnTo>
                  <a:lnTo>
                    <a:pt x="1371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895;p46">
              <a:extLst>
                <a:ext uri="{FF2B5EF4-FFF2-40B4-BE49-F238E27FC236}">
                  <a16:creationId xmlns:a16="http://schemas.microsoft.com/office/drawing/2014/main" id="{0172201C-BBD3-4E4E-971B-7D5F6E9F0D89}"/>
                </a:ext>
              </a:extLst>
            </p:cNvPr>
            <p:cNvSpPr/>
            <p:nvPr/>
          </p:nvSpPr>
          <p:spPr>
            <a:xfrm>
              <a:off x="5086125" y="2576775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1" y="1"/>
                  </a:moveTo>
                  <a:lnTo>
                    <a:pt x="0" y="809"/>
                  </a:lnTo>
                  <a:lnTo>
                    <a:pt x="1371" y="1593"/>
                  </a:lnTo>
                  <a:lnTo>
                    <a:pt x="2718" y="784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896;p46">
              <a:extLst>
                <a:ext uri="{FF2B5EF4-FFF2-40B4-BE49-F238E27FC236}">
                  <a16:creationId xmlns:a16="http://schemas.microsoft.com/office/drawing/2014/main" id="{C126FCDA-03C0-4198-861F-6CA176989721}"/>
                </a:ext>
              </a:extLst>
            </p:cNvPr>
            <p:cNvSpPr/>
            <p:nvPr/>
          </p:nvSpPr>
          <p:spPr>
            <a:xfrm>
              <a:off x="5163250" y="26214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897;p46">
              <a:extLst>
                <a:ext uri="{FF2B5EF4-FFF2-40B4-BE49-F238E27FC236}">
                  <a16:creationId xmlns:a16="http://schemas.microsoft.com/office/drawing/2014/main" id="{923B37D4-0ACF-47B2-8AC7-1E95C73351DE}"/>
                </a:ext>
              </a:extLst>
            </p:cNvPr>
            <p:cNvSpPr/>
            <p:nvPr/>
          </p:nvSpPr>
          <p:spPr>
            <a:xfrm>
              <a:off x="5129575" y="2622075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1" y="1"/>
                  </a:moveTo>
                  <a:lnTo>
                    <a:pt x="1" y="197"/>
                  </a:lnTo>
                  <a:lnTo>
                    <a:pt x="1348" y="980"/>
                  </a:lnTo>
                  <a:lnTo>
                    <a:pt x="1348" y="7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898;p46">
              <a:extLst>
                <a:ext uri="{FF2B5EF4-FFF2-40B4-BE49-F238E27FC236}">
                  <a16:creationId xmlns:a16="http://schemas.microsoft.com/office/drawing/2014/main" id="{16F8B5F9-9D03-4BD7-B0B9-499E5DDD9F89}"/>
                </a:ext>
              </a:extLst>
            </p:cNvPr>
            <p:cNvSpPr/>
            <p:nvPr/>
          </p:nvSpPr>
          <p:spPr>
            <a:xfrm>
              <a:off x="5129575" y="2601875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899;p46">
              <a:extLst>
                <a:ext uri="{FF2B5EF4-FFF2-40B4-BE49-F238E27FC236}">
                  <a16:creationId xmlns:a16="http://schemas.microsoft.com/office/drawing/2014/main" id="{F419A630-810F-4E89-B5F8-48FE719B2C91}"/>
                </a:ext>
              </a:extLst>
            </p:cNvPr>
            <p:cNvSpPr/>
            <p:nvPr/>
          </p:nvSpPr>
          <p:spPr>
            <a:xfrm>
              <a:off x="4687575" y="23974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347" y="1"/>
                  </a:moveTo>
                  <a:lnTo>
                    <a:pt x="0" y="784"/>
                  </a:lnTo>
                  <a:lnTo>
                    <a:pt x="0" y="1005"/>
                  </a:lnTo>
                  <a:lnTo>
                    <a:pt x="1347" y="19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900;p46">
              <a:extLst>
                <a:ext uri="{FF2B5EF4-FFF2-40B4-BE49-F238E27FC236}">
                  <a16:creationId xmlns:a16="http://schemas.microsoft.com/office/drawing/2014/main" id="{CDE2F460-4A66-4978-872E-3482C24E0653}"/>
                </a:ext>
              </a:extLst>
            </p:cNvPr>
            <p:cNvSpPr/>
            <p:nvPr/>
          </p:nvSpPr>
          <p:spPr>
            <a:xfrm>
              <a:off x="4610450" y="2372300"/>
              <a:ext cx="77150" cy="50225"/>
            </a:xfrm>
            <a:custGeom>
              <a:avLst/>
              <a:gdLst/>
              <a:ahLst/>
              <a:cxnLst/>
              <a:rect l="l" t="t" r="r" b="b"/>
              <a:pathLst>
                <a:path w="3086" h="2009" extrusionOk="0">
                  <a:moveTo>
                    <a:pt x="0" y="1"/>
                  </a:moveTo>
                  <a:lnTo>
                    <a:pt x="0" y="221"/>
                  </a:lnTo>
                  <a:lnTo>
                    <a:pt x="3085" y="2009"/>
                  </a:lnTo>
                  <a:lnTo>
                    <a:pt x="3085" y="17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901;p46">
              <a:extLst>
                <a:ext uri="{FF2B5EF4-FFF2-40B4-BE49-F238E27FC236}">
                  <a16:creationId xmlns:a16="http://schemas.microsoft.com/office/drawing/2014/main" id="{66A4A9BB-A7D9-4391-82AB-46310E8E1517}"/>
                </a:ext>
              </a:extLst>
            </p:cNvPr>
            <p:cNvSpPr/>
            <p:nvPr/>
          </p:nvSpPr>
          <p:spPr>
            <a:xfrm>
              <a:off x="4610450" y="2352725"/>
              <a:ext cx="110825" cy="64300"/>
            </a:xfrm>
            <a:custGeom>
              <a:avLst/>
              <a:gdLst/>
              <a:ahLst/>
              <a:cxnLst/>
              <a:rect l="l" t="t" r="r" b="b"/>
              <a:pathLst>
                <a:path w="4433" h="2572" extrusionOk="0">
                  <a:moveTo>
                    <a:pt x="1371" y="0"/>
                  </a:moveTo>
                  <a:lnTo>
                    <a:pt x="0" y="784"/>
                  </a:lnTo>
                  <a:lnTo>
                    <a:pt x="3085" y="2571"/>
                  </a:lnTo>
                  <a:lnTo>
                    <a:pt x="4432" y="1788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902;p46">
              <a:extLst>
                <a:ext uri="{FF2B5EF4-FFF2-40B4-BE49-F238E27FC236}">
                  <a16:creationId xmlns:a16="http://schemas.microsoft.com/office/drawing/2014/main" id="{C60870DA-37E1-4B41-BC55-1AE2128CD2A4}"/>
                </a:ext>
              </a:extLst>
            </p:cNvPr>
            <p:cNvSpPr/>
            <p:nvPr/>
          </p:nvSpPr>
          <p:spPr>
            <a:xfrm>
              <a:off x="4730425" y="2421900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2" y="0"/>
                  </a:moveTo>
                  <a:lnTo>
                    <a:pt x="1" y="808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903;p46">
              <a:extLst>
                <a:ext uri="{FF2B5EF4-FFF2-40B4-BE49-F238E27FC236}">
                  <a16:creationId xmlns:a16="http://schemas.microsoft.com/office/drawing/2014/main" id="{514BF631-8D93-42EB-936F-5ADCF85C3C99}"/>
                </a:ext>
              </a:extLst>
            </p:cNvPr>
            <p:cNvSpPr/>
            <p:nvPr/>
          </p:nvSpPr>
          <p:spPr>
            <a:xfrm>
              <a:off x="4696750" y="24225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48" y="1005"/>
                  </a:lnTo>
                  <a:lnTo>
                    <a:pt x="1348" y="7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904;p46">
              <a:extLst>
                <a:ext uri="{FF2B5EF4-FFF2-40B4-BE49-F238E27FC236}">
                  <a16:creationId xmlns:a16="http://schemas.microsoft.com/office/drawing/2014/main" id="{FE474404-4C17-4A64-B095-5B358181CAD4}"/>
                </a:ext>
              </a:extLst>
            </p:cNvPr>
            <p:cNvSpPr/>
            <p:nvPr/>
          </p:nvSpPr>
          <p:spPr>
            <a:xfrm>
              <a:off x="4696750" y="24023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905;p46">
              <a:extLst>
                <a:ext uri="{FF2B5EF4-FFF2-40B4-BE49-F238E27FC236}">
                  <a16:creationId xmlns:a16="http://schemas.microsoft.com/office/drawing/2014/main" id="{BD9744BE-DE6D-48DF-98BA-185D95B08DA4}"/>
                </a:ext>
              </a:extLst>
            </p:cNvPr>
            <p:cNvSpPr/>
            <p:nvPr/>
          </p:nvSpPr>
          <p:spPr>
            <a:xfrm>
              <a:off x="4773900" y="24470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808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906;p46">
              <a:extLst>
                <a:ext uri="{FF2B5EF4-FFF2-40B4-BE49-F238E27FC236}">
                  <a16:creationId xmlns:a16="http://schemas.microsoft.com/office/drawing/2014/main" id="{6ED15D8F-1094-492D-A25D-3A39674891E5}"/>
                </a:ext>
              </a:extLst>
            </p:cNvPr>
            <p:cNvSpPr/>
            <p:nvPr/>
          </p:nvSpPr>
          <p:spPr>
            <a:xfrm>
              <a:off x="4740225" y="2447600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980"/>
                  </a:lnTo>
                  <a:lnTo>
                    <a:pt x="1347" y="7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907;p46">
              <a:extLst>
                <a:ext uri="{FF2B5EF4-FFF2-40B4-BE49-F238E27FC236}">
                  <a16:creationId xmlns:a16="http://schemas.microsoft.com/office/drawing/2014/main" id="{7C3283F1-06C7-4852-AB24-C299996F5E4D}"/>
                </a:ext>
              </a:extLst>
            </p:cNvPr>
            <p:cNvSpPr/>
            <p:nvPr/>
          </p:nvSpPr>
          <p:spPr>
            <a:xfrm>
              <a:off x="4740225" y="24274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47" y="1"/>
                  </a:moveTo>
                  <a:lnTo>
                    <a:pt x="0" y="809"/>
                  </a:lnTo>
                  <a:lnTo>
                    <a:pt x="1347" y="1592"/>
                  </a:lnTo>
                  <a:lnTo>
                    <a:pt x="2719" y="784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908;p46">
              <a:extLst>
                <a:ext uri="{FF2B5EF4-FFF2-40B4-BE49-F238E27FC236}">
                  <a16:creationId xmlns:a16="http://schemas.microsoft.com/office/drawing/2014/main" id="{513CC2DB-7966-4709-B070-931FFC7CAC13}"/>
                </a:ext>
              </a:extLst>
            </p:cNvPr>
            <p:cNvSpPr/>
            <p:nvPr/>
          </p:nvSpPr>
          <p:spPr>
            <a:xfrm>
              <a:off x="4816750" y="24721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909;p46">
              <a:extLst>
                <a:ext uri="{FF2B5EF4-FFF2-40B4-BE49-F238E27FC236}">
                  <a16:creationId xmlns:a16="http://schemas.microsoft.com/office/drawing/2014/main" id="{96258A8F-C9D3-4FD4-9A72-D52DDE420E44}"/>
                </a:ext>
              </a:extLst>
            </p:cNvPr>
            <p:cNvSpPr/>
            <p:nvPr/>
          </p:nvSpPr>
          <p:spPr>
            <a:xfrm>
              <a:off x="4783075" y="24721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910;p46">
              <a:extLst>
                <a:ext uri="{FF2B5EF4-FFF2-40B4-BE49-F238E27FC236}">
                  <a16:creationId xmlns:a16="http://schemas.microsoft.com/office/drawing/2014/main" id="{4FF5DA35-3829-4DC4-B1F7-A0BAAB6BEF40}"/>
                </a:ext>
              </a:extLst>
            </p:cNvPr>
            <p:cNvSpPr/>
            <p:nvPr/>
          </p:nvSpPr>
          <p:spPr>
            <a:xfrm>
              <a:off x="4783075" y="24525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1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911;p46">
              <a:extLst>
                <a:ext uri="{FF2B5EF4-FFF2-40B4-BE49-F238E27FC236}">
                  <a16:creationId xmlns:a16="http://schemas.microsoft.com/office/drawing/2014/main" id="{BE28F818-1DEA-406D-8991-95E36FC31385}"/>
                </a:ext>
              </a:extLst>
            </p:cNvPr>
            <p:cNvSpPr/>
            <p:nvPr/>
          </p:nvSpPr>
          <p:spPr>
            <a:xfrm>
              <a:off x="4860225" y="24972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912;p46">
              <a:extLst>
                <a:ext uri="{FF2B5EF4-FFF2-40B4-BE49-F238E27FC236}">
                  <a16:creationId xmlns:a16="http://schemas.microsoft.com/office/drawing/2014/main" id="{1466F1FD-EB9A-4970-867B-8A927ED504A1}"/>
                </a:ext>
              </a:extLst>
            </p:cNvPr>
            <p:cNvSpPr/>
            <p:nvPr/>
          </p:nvSpPr>
          <p:spPr>
            <a:xfrm>
              <a:off x="4826550" y="24972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913;p46">
              <a:extLst>
                <a:ext uri="{FF2B5EF4-FFF2-40B4-BE49-F238E27FC236}">
                  <a16:creationId xmlns:a16="http://schemas.microsoft.com/office/drawing/2014/main" id="{01866519-8584-49B9-8860-A6A09DFC7B72}"/>
                </a:ext>
              </a:extLst>
            </p:cNvPr>
            <p:cNvSpPr/>
            <p:nvPr/>
          </p:nvSpPr>
          <p:spPr>
            <a:xfrm>
              <a:off x="4826550" y="24776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914;p46">
              <a:extLst>
                <a:ext uri="{FF2B5EF4-FFF2-40B4-BE49-F238E27FC236}">
                  <a16:creationId xmlns:a16="http://schemas.microsoft.com/office/drawing/2014/main" id="{A2586E63-6F7C-40CD-A828-AFB2EBCAE37E}"/>
                </a:ext>
              </a:extLst>
            </p:cNvPr>
            <p:cNvSpPr/>
            <p:nvPr/>
          </p:nvSpPr>
          <p:spPr>
            <a:xfrm>
              <a:off x="4903675" y="25216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915;p46">
              <a:extLst>
                <a:ext uri="{FF2B5EF4-FFF2-40B4-BE49-F238E27FC236}">
                  <a16:creationId xmlns:a16="http://schemas.microsoft.com/office/drawing/2014/main" id="{D84B23E6-4026-4D18-8511-68C09AFF38F6}"/>
                </a:ext>
              </a:extLst>
            </p:cNvPr>
            <p:cNvSpPr/>
            <p:nvPr/>
          </p:nvSpPr>
          <p:spPr>
            <a:xfrm>
              <a:off x="4870000" y="25223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916;p46">
              <a:extLst>
                <a:ext uri="{FF2B5EF4-FFF2-40B4-BE49-F238E27FC236}">
                  <a16:creationId xmlns:a16="http://schemas.microsoft.com/office/drawing/2014/main" id="{8A7D8256-7B10-4F12-A7C1-B7DC19603C49}"/>
                </a:ext>
              </a:extLst>
            </p:cNvPr>
            <p:cNvSpPr/>
            <p:nvPr/>
          </p:nvSpPr>
          <p:spPr>
            <a:xfrm>
              <a:off x="4870000" y="2502700"/>
              <a:ext cx="68000" cy="39225"/>
            </a:xfrm>
            <a:custGeom>
              <a:avLst/>
              <a:gdLst/>
              <a:ahLst/>
              <a:cxnLst/>
              <a:rect l="l" t="t" r="r" b="b"/>
              <a:pathLst>
                <a:path w="2720" h="1569" extrusionOk="0">
                  <a:moveTo>
                    <a:pt x="1348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60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917;p46">
              <a:extLst>
                <a:ext uri="{FF2B5EF4-FFF2-40B4-BE49-F238E27FC236}">
                  <a16:creationId xmlns:a16="http://schemas.microsoft.com/office/drawing/2014/main" id="{40D1B9DC-385E-4252-9453-08FEB63C44A4}"/>
                </a:ext>
              </a:extLst>
            </p:cNvPr>
            <p:cNvSpPr/>
            <p:nvPr/>
          </p:nvSpPr>
          <p:spPr>
            <a:xfrm>
              <a:off x="4946525" y="25467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918;p46">
              <a:extLst>
                <a:ext uri="{FF2B5EF4-FFF2-40B4-BE49-F238E27FC236}">
                  <a16:creationId xmlns:a16="http://schemas.microsoft.com/office/drawing/2014/main" id="{D3BEDBD5-6921-4C2C-BBCB-190C8EC969B3}"/>
                </a:ext>
              </a:extLst>
            </p:cNvPr>
            <p:cNvSpPr/>
            <p:nvPr/>
          </p:nvSpPr>
          <p:spPr>
            <a:xfrm>
              <a:off x="4912875" y="2547400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919;p46">
              <a:extLst>
                <a:ext uri="{FF2B5EF4-FFF2-40B4-BE49-F238E27FC236}">
                  <a16:creationId xmlns:a16="http://schemas.microsoft.com/office/drawing/2014/main" id="{5E4224D3-CB76-463A-ACAE-39CD73CC950B}"/>
                </a:ext>
              </a:extLst>
            </p:cNvPr>
            <p:cNvSpPr/>
            <p:nvPr/>
          </p:nvSpPr>
          <p:spPr>
            <a:xfrm>
              <a:off x="4912875" y="25272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1" y="0"/>
                  </a:moveTo>
                  <a:lnTo>
                    <a:pt x="0" y="808"/>
                  </a:lnTo>
                  <a:lnTo>
                    <a:pt x="1347" y="1592"/>
                  </a:lnTo>
                  <a:lnTo>
                    <a:pt x="2718" y="78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920;p46">
              <a:extLst>
                <a:ext uri="{FF2B5EF4-FFF2-40B4-BE49-F238E27FC236}">
                  <a16:creationId xmlns:a16="http://schemas.microsoft.com/office/drawing/2014/main" id="{1B5A36D7-3EB7-4A1C-B445-C393EF6D1A5B}"/>
                </a:ext>
              </a:extLst>
            </p:cNvPr>
            <p:cNvSpPr/>
            <p:nvPr/>
          </p:nvSpPr>
          <p:spPr>
            <a:xfrm>
              <a:off x="4990000" y="25718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921;p46">
              <a:extLst>
                <a:ext uri="{FF2B5EF4-FFF2-40B4-BE49-F238E27FC236}">
                  <a16:creationId xmlns:a16="http://schemas.microsoft.com/office/drawing/2014/main" id="{26B1F10B-61A6-4027-AB23-3A55145EB355}"/>
                </a:ext>
              </a:extLst>
            </p:cNvPr>
            <p:cNvSpPr/>
            <p:nvPr/>
          </p:nvSpPr>
          <p:spPr>
            <a:xfrm>
              <a:off x="4956325" y="2572500"/>
              <a:ext cx="33700" cy="24500"/>
            </a:xfrm>
            <a:custGeom>
              <a:avLst/>
              <a:gdLst/>
              <a:ahLst/>
              <a:cxnLst/>
              <a:rect l="l" t="t" r="r" b="b"/>
              <a:pathLst>
                <a:path w="1348" h="980" extrusionOk="0">
                  <a:moveTo>
                    <a:pt x="1" y="0"/>
                  </a:moveTo>
                  <a:lnTo>
                    <a:pt x="1" y="196"/>
                  </a:lnTo>
                  <a:lnTo>
                    <a:pt x="1348" y="980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922;p46">
              <a:extLst>
                <a:ext uri="{FF2B5EF4-FFF2-40B4-BE49-F238E27FC236}">
                  <a16:creationId xmlns:a16="http://schemas.microsoft.com/office/drawing/2014/main" id="{C5DF9DDF-8B8B-4D0C-A16B-DA1374E2807C}"/>
                </a:ext>
              </a:extLst>
            </p:cNvPr>
            <p:cNvSpPr/>
            <p:nvPr/>
          </p:nvSpPr>
          <p:spPr>
            <a:xfrm>
              <a:off x="4956325" y="25523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923;p46">
              <a:extLst>
                <a:ext uri="{FF2B5EF4-FFF2-40B4-BE49-F238E27FC236}">
                  <a16:creationId xmlns:a16="http://schemas.microsoft.com/office/drawing/2014/main" id="{89726686-E727-48B7-A77D-9843B692E61B}"/>
                </a:ext>
              </a:extLst>
            </p:cNvPr>
            <p:cNvSpPr/>
            <p:nvPr/>
          </p:nvSpPr>
          <p:spPr>
            <a:xfrm>
              <a:off x="5033475" y="25969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924;p46">
              <a:extLst>
                <a:ext uri="{FF2B5EF4-FFF2-40B4-BE49-F238E27FC236}">
                  <a16:creationId xmlns:a16="http://schemas.microsoft.com/office/drawing/2014/main" id="{3C49C5BB-A596-472F-BB5A-FF4AA7639453}"/>
                </a:ext>
              </a:extLst>
            </p:cNvPr>
            <p:cNvSpPr/>
            <p:nvPr/>
          </p:nvSpPr>
          <p:spPr>
            <a:xfrm>
              <a:off x="4999175" y="25969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25" y="1"/>
                  </a:moveTo>
                  <a:lnTo>
                    <a:pt x="1" y="221"/>
                  </a:lnTo>
                  <a:lnTo>
                    <a:pt x="1372" y="1005"/>
                  </a:lnTo>
                  <a:lnTo>
                    <a:pt x="1372" y="785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925;p46">
              <a:extLst>
                <a:ext uri="{FF2B5EF4-FFF2-40B4-BE49-F238E27FC236}">
                  <a16:creationId xmlns:a16="http://schemas.microsoft.com/office/drawing/2014/main" id="{BE6DAB50-81B5-478D-AF48-CDB4DD413837}"/>
                </a:ext>
              </a:extLst>
            </p:cNvPr>
            <p:cNvSpPr/>
            <p:nvPr/>
          </p:nvSpPr>
          <p:spPr>
            <a:xfrm>
              <a:off x="4999800" y="25774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47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926;p46">
              <a:extLst>
                <a:ext uri="{FF2B5EF4-FFF2-40B4-BE49-F238E27FC236}">
                  <a16:creationId xmlns:a16="http://schemas.microsoft.com/office/drawing/2014/main" id="{9EFB4084-F5E5-45F6-94DE-043BAC6E858E}"/>
                </a:ext>
              </a:extLst>
            </p:cNvPr>
            <p:cNvSpPr/>
            <p:nvPr/>
          </p:nvSpPr>
          <p:spPr>
            <a:xfrm>
              <a:off x="5119775" y="2646575"/>
              <a:ext cx="34325" cy="25725"/>
            </a:xfrm>
            <a:custGeom>
              <a:avLst/>
              <a:gdLst/>
              <a:ahLst/>
              <a:cxnLst/>
              <a:rect l="l" t="t" r="r" b="b"/>
              <a:pathLst>
                <a:path w="1373" h="1029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927;p46">
              <a:extLst>
                <a:ext uri="{FF2B5EF4-FFF2-40B4-BE49-F238E27FC236}">
                  <a16:creationId xmlns:a16="http://schemas.microsoft.com/office/drawing/2014/main" id="{EC250C40-B158-462B-B4B1-A3A6449B1E3F}"/>
                </a:ext>
              </a:extLst>
            </p:cNvPr>
            <p:cNvSpPr/>
            <p:nvPr/>
          </p:nvSpPr>
          <p:spPr>
            <a:xfrm>
              <a:off x="5042650" y="2622075"/>
              <a:ext cx="77150" cy="50225"/>
            </a:xfrm>
            <a:custGeom>
              <a:avLst/>
              <a:gdLst/>
              <a:ahLst/>
              <a:cxnLst/>
              <a:rect l="l" t="t" r="r" b="b"/>
              <a:pathLst>
                <a:path w="3086" h="2009" extrusionOk="0">
                  <a:moveTo>
                    <a:pt x="1" y="1"/>
                  </a:moveTo>
                  <a:lnTo>
                    <a:pt x="1" y="221"/>
                  </a:lnTo>
                  <a:lnTo>
                    <a:pt x="3086" y="2009"/>
                  </a:lnTo>
                  <a:lnTo>
                    <a:pt x="3086" y="17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928;p46">
              <a:extLst>
                <a:ext uri="{FF2B5EF4-FFF2-40B4-BE49-F238E27FC236}">
                  <a16:creationId xmlns:a16="http://schemas.microsoft.com/office/drawing/2014/main" id="{36B2ED26-F413-4169-A421-A9A230A05C7A}"/>
                </a:ext>
              </a:extLst>
            </p:cNvPr>
            <p:cNvSpPr/>
            <p:nvPr/>
          </p:nvSpPr>
          <p:spPr>
            <a:xfrm>
              <a:off x="5042650" y="2602500"/>
              <a:ext cx="111450" cy="64300"/>
            </a:xfrm>
            <a:custGeom>
              <a:avLst/>
              <a:gdLst/>
              <a:ahLst/>
              <a:cxnLst/>
              <a:rect l="l" t="t" r="r" b="b"/>
              <a:pathLst>
                <a:path w="4458" h="2572" extrusionOk="0">
                  <a:moveTo>
                    <a:pt x="1372" y="0"/>
                  </a:moveTo>
                  <a:lnTo>
                    <a:pt x="1" y="784"/>
                  </a:lnTo>
                  <a:lnTo>
                    <a:pt x="3086" y="2572"/>
                  </a:lnTo>
                  <a:lnTo>
                    <a:pt x="4457" y="1763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929;p46">
              <a:extLst>
                <a:ext uri="{FF2B5EF4-FFF2-40B4-BE49-F238E27FC236}">
                  <a16:creationId xmlns:a16="http://schemas.microsoft.com/office/drawing/2014/main" id="{30C81A9E-D935-4AFD-B54B-23360EAE6B92}"/>
                </a:ext>
              </a:extLst>
            </p:cNvPr>
            <p:cNvSpPr/>
            <p:nvPr/>
          </p:nvSpPr>
          <p:spPr>
            <a:xfrm>
              <a:off x="4686975" y="24476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1"/>
                  </a:moveTo>
                  <a:lnTo>
                    <a:pt x="0" y="784"/>
                  </a:lnTo>
                  <a:lnTo>
                    <a:pt x="0" y="1005"/>
                  </a:lnTo>
                  <a:lnTo>
                    <a:pt x="1371" y="221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930;p46">
              <a:extLst>
                <a:ext uri="{FF2B5EF4-FFF2-40B4-BE49-F238E27FC236}">
                  <a16:creationId xmlns:a16="http://schemas.microsoft.com/office/drawing/2014/main" id="{BB84E3B9-924C-4205-85F3-91F462B1C55D}"/>
                </a:ext>
              </a:extLst>
            </p:cNvPr>
            <p:cNvSpPr/>
            <p:nvPr/>
          </p:nvSpPr>
          <p:spPr>
            <a:xfrm>
              <a:off x="4566350" y="2398025"/>
              <a:ext cx="120625" cy="74700"/>
            </a:xfrm>
            <a:custGeom>
              <a:avLst/>
              <a:gdLst/>
              <a:ahLst/>
              <a:cxnLst/>
              <a:rect l="l" t="t" r="r" b="b"/>
              <a:pathLst>
                <a:path w="4825" h="2988" extrusionOk="0">
                  <a:moveTo>
                    <a:pt x="1" y="0"/>
                  </a:moveTo>
                  <a:lnTo>
                    <a:pt x="1" y="221"/>
                  </a:lnTo>
                  <a:lnTo>
                    <a:pt x="4825" y="2988"/>
                  </a:lnTo>
                  <a:lnTo>
                    <a:pt x="4825" y="27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931;p46">
              <a:extLst>
                <a:ext uri="{FF2B5EF4-FFF2-40B4-BE49-F238E27FC236}">
                  <a16:creationId xmlns:a16="http://schemas.microsoft.com/office/drawing/2014/main" id="{01FFCB9C-E0CD-4AC4-836B-503A908F9B41}"/>
                </a:ext>
              </a:extLst>
            </p:cNvPr>
            <p:cNvSpPr/>
            <p:nvPr/>
          </p:nvSpPr>
          <p:spPr>
            <a:xfrm>
              <a:off x="4566350" y="2377825"/>
              <a:ext cx="154925" cy="89400"/>
            </a:xfrm>
            <a:custGeom>
              <a:avLst/>
              <a:gdLst/>
              <a:ahLst/>
              <a:cxnLst/>
              <a:rect l="l" t="t" r="r" b="b"/>
              <a:pathLst>
                <a:path w="6197" h="3576" extrusionOk="0">
                  <a:moveTo>
                    <a:pt x="1372" y="0"/>
                  </a:moveTo>
                  <a:lnTo>
                    <a:pt x="1" y="808"/>
                  </a:lnTo>
                  <a:lnTo>
                    <a:pt x="4825" y="3575"/>
                  </a:lnTo>
                  <a:lnTo>
                    <a:pt x="6196" y="2792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932;p46">
              <a:extLst>
                <a:ext uri="{FF2B5EF4-FFF2-40B4-BE49-F238E27FC236}">
                  <a16:creationId xmlns:a16="http://schemas.microsoft.com/office/drawing/2014/main" id="{0884BDAF-4507-4961-A740-7DFD9B2D5BFF}"/>
                </a:ext>
              </a:extLst>
            </p:cNvPr>
            <p:cNvSpPr/>
            <p:nvPr/>
          </p:nvSpPr>
          <p:spPr>
            <a:xfrm>
              <a:off x="4729825" y="2472100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1" y="0"/>
                  </a:moveTo>
                  <a:lnTo>
                    <a:pt x="0" y="808"/>
                  </a:lnTo>
                  <a:lnTo>
                    <a:pt x="0" y="1029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933;p46">
              <a:extLst>
                <a:ext uri="{FF2B5EF4-FFF2-40B4-BE49-F238E27FC236}">
                  <a16:creationId xmlns:a16="http://schemas.microsoft.com/office/drawing/2014/main" id="{0419D08E-5B01-434C-A77D-4ADA194B8A62}"/>
                </a:ext>
              </a:extLst>
            </p:cNvPr>
            <p:cNvSpPr/>
            <p:nvPr/>
          </p:nvSpPr>
          <p:spPr>
            <a:xfrm>
              <a:off x="4696150" y="24727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934;p46">
              <a:extLst>
                <a:ext uri="{FF2B5EF4-FFF2-40B4-BE49-F238E27FC236}">
                  <a16:creationId xmlns:a16="http://schemas.microsoft.com/office/drawing/2014/main" id="{093B4E3B-AB69-4729-879E-DDE0F0CB4D1D}"/>
                </a:ext>
              </a:extLst>
            </p:cNvPr>
            <p:cNvSpPr/>
            <p:nvPr/>
          </p:nvSpPr>
          <p:spPr>
            <a:xfrm>
              <a:off x="4696150" y="2453125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784"/>
                  </a:lnTo>
                  <a:lnTo>
                    <a:pt x="1347" y="1567"/>
                  </a:lnTo>
                  <a:lnTo>
                    <a:pt x="2718" y="7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935;p46">
              <a:extLst>
                <a:ext uri="{FF2B5EF4-FFF2-40B4-BE49-F238E27FC236}">
                  <a16:creationId xmlns:a16="http://schemas.microsoft.com/office/drawing/2014/main" id="{61607B25-81C2-4E2B-BC83-6A761B2C1968}"/>
                </a:ext>
              </a:extLst>
            </p:cNvPr>
            <p:cNvSpPr/>
            <p:nvPr/>
          </p:nvSpPr>
          <p:spPr>
            <a:xfrm>
              <a:off x="4773275" y="2497200"/>
              <a:ext cx="34325" cy="25725"/>
            </a:xfrm>
            <a:custGeom>
              <a:avLst/>
              <a:gdLst/>
              <a:ahLst/>
              <a:cxnLst/>
              <a:rect l="l" t="t" r="r" b="b"/>
              <a:pathLst>
                <a:path w="1373" h="1029" extrusionOk="0">
                  <a:moveTo>
                    <a:pt x="1372" y="0"/>
                  </a:moveTo>
                  <a:lnTo>
                    <a:pt x="1" y="808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936;p46">
              <a:extLst>
                <a:ext uri="{FF2B5EF4-FFF2-40B4-BE49-F238E27FC236}">
                  <a16:creationId xmlns:a16="http://schemas.microsoft.com/office/drawing/2014/main" id="{11BCF503-025B-48D4-9BF5-72AA0B8B9F9E}"/>
                </a:ext>
              </a:extLst>
            </p:cNvPr>
            <p:cNvSpPr/>
            <p:nvPr/>
          </p:nvSpPr>
          <p:spPr>
            <a:xfrm>
              <a:off x="4739600" y="24978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48" y="1005"/>
                  </a:lnTo>
                  <a:lnTo>
                    <a:pt x="1348" y="7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937;p46">
              <a:extLst>
                <a:ext uri="{FF2B5EF4-FFF2-40B4-BE49-F238E27FC236}">
                  <a16:creationId xmlns:a16="http://schemas.microsoft.com/office/drawing/2014/main" id="{E149E0C5-40A3-46CF-9225-5CCAD86E8685}"/>
                </a:ext>
              </a:extLst>
            </p:cNvPr>
            <p:cNvSpPr/>
            <p:nvPr/>
          </p:nvSpPr>
          <p:spPr>
            <a:xfrm>
              <a:off x="4739600" y="2477600"/>
              <a:ext cx="68000" cy="39825"/>
            </a:xfrm>
            <a:custGeom>
              <a:avLst/>
              <a:gdLst/>
              <a:ahLst/>
              <a:cxnLst/>
              <a:rect l="l" t="t" r="r" b="b"/>
              <a:pathLst>
                <a:path w="2720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938;p46">
              <a:extLst>
                <a:ext uri="{FF2B5EF4-FFF2-40B4-BE49-F238E27FC236}">
                  <a16:creationId xmlns:a16="http://schemas.microsoft.com/office/drawing/2014/main" id="{044A6F10-CB93-45F5-A6D2-E9C436C1EC71}"/>
                </a:ext>
              </a:extLst>
            </p:cNvPr>
            <p:cNvSpPr/>
            <p:nvPr/>
          </p:nvSpPr>
          <p:spPr>
            <a:xfrm>
              <a:off x="4816750" y="25223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808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939;p46">
              <a:extLst>
                <a:ext uri="{FF2B5EF4-FFF2-40B4-BE49-F238E27FC236}">
                  <a16:creationId xmlns:a16="http://schemas.microsoft.com/office/drawing/2014/main" id="{05AE74CA-F939-40A8-A69B-22975CABD857}"/>
                </a:ext>
              </a:extLst>
            </p:cNvPr>
            <p:cNvSpPr/>
            <p:nvPr/>
          </p:nvSpPr>
          <p:spPr>
            <a:xfrm>
              <a:off x="4783075" y="2522900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1" y="1"/>
                  </a:moveTo>
                  <a:lnTo>
                    <a:pt x="1" y="221"/>
                  </a:lnTo>
                  <a:lnTo>
                    <a:pt x="1347" y="980"/>
                  </a:lnTo>
                  <a:lnTo>
                    <a:pt x="1347" y="7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940;p46">
              <a:extLst>
                <a:ext uri="{FF2B5EF4-FFF2-40B4-BE49-F238E27FC236}">
                  <a16:creationId xmlns:a16="http://schemas.microsoft.com/office/drawing/2014/main" id="{64F8A7DF-6E7D-4830-834F-DEE1BBC3D284}"/>
                </a:ext>
              </a:extLst>
            </p:cNvPr>
            <p:cNvSpPr/>
            <p:nvPr/>
          </p:nvSpPr>
          <p:spPr>
            <a:xfrm>
              <a:off x="4783075" y="25027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7" y="1592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941;p46">
              <a:extLst>
                <a:ext uri="{FF2B5EF4-FFF2-40B4-BE49-F238E27FC236}">
                  <a16:creationId xmlns:a16="http://schemas.microsoft.com/office/drawing/2014/main" id="{F3B687AD-CFB0-41AD-8E2B-DE7338B74EE2}"/>
                </a:ext>
              </a:extLst>
            </p:cNvPr>
            <p:cNvSpPr/>
            <p:nvPr/>
          </p:nvSpPr>
          <p:spPr>
            <a:xfrm>
              <a:off x="4859600" y="25474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942;p46">
              <a:extLst>
                <a:ext uri="{FF2B5EF4-FFF2-40B4-BE49-F238E27FC236}">
                  <a16:creationId xmlns:a16="http://schemas.microsoft.com/office/drawing/2014/main" id="{A989E47C-F528-407E-9DA1-5C59D6A40F1A}"/>
                </a:ext>
              </a:extLst>
            </p:cNvPr>
            <p:cNvSpPr/>
            <p:nvPr/>
          </p:nvSpPr>
          <p:spPr>
            <a:xfrm>
              <a:off x="4825925" y="25474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943;p46">
              <a:extLst>
                <a:ext uri="{FF2B5EF4-FFF2-40B4-BE49-F238E27FC236}">
                  <a16:creationId xmlns:a16="http://schemas.microsoft.com/office/drawing/2014/main" id="{E448F07D-6902-4A70-8B63-D57A629F51A5}"/>
                </a:ext>
              </a:extLst>
            </p:cNvPr>
            <p:cNvSpPr/>
            <p:nvPr/>
          </p:nvSpPr>
          <p:spPr>
            <a:xfrm>
              <a:off x="4825925" y="25278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944;p46">
              <a:extLst>
                <a:ext uri="{FF2B5EF4-FFF2-40B4-BE49-F238E27FC236}">
                  <a16:creationId xmlns:a16="http://schemas.microsoft.com/office/drawing/2014/main" id="{24400A5A-EF0D-4AE1-9160-ED97737A4699}"/>
                </a:ext>
              </a:extLst>
            </p:cNvPr>
            <p:cNvSpPr/>
            <p:nvPr/>
          </p:nvSpPr>
          <p:spPr>
            <a:xfrm>
              <a:off x="4903075" y="25725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19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945;p46">
              <a:extLst>
                <a:ext uri="{FF2B5EF4-FFF2-40B4-BE49-F238E27FC236}">
                  <a16:creationId xmlns:a16="http://schemas.microsoft.com/office/drawing/2014/main" id="{1497D4FD-53B2-44A4-8DD9-A2EDC21C43C1}"/>
                </a:ext>
              </a:extLst>
            </p:cNvPr>
            <p:cNvSpPr/>
            <p:nvPr/>
          </p:nvSpPr>
          <p:spPr>
            <a:xfrm>
              <a:off x="4869400" y="25725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946;p46">
              <a:extLst>
                <a:ext uri="{FF2B5EF4-FFF2-40B4-BE49-F238E27FC236}">
                  <a16:creationId xmlns:a16="http://schemas.microsoft.com/office/drawing/2014/main" id="{C7C30E94-B1B1-4C14-A39D-74FE4020DAF0}"/>
                </a:ext>
              </a:extLst>
            </p:cNvPr>
            <p:cNvSpPr/>
            <p:nvPr/>
          </p:nvSpPr>
          <p:spPr>
            <a:xfrm>
              <a:off x="4869400" y="25529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947;p46">
              <a:extLst>
                <a:ext uri="{FF2B5EF4-FFF2-40B4-BE49-F238E27FC236}">
                  <a16:creationId xmlns:a16="http://schemas.microsoft.com/office/drawing/2014/main" id="{E269F178-E0D3-49EB-934D-1463695540DD}"/>
                </a:ext>
              </a:extLst>
            </p:cNvPr>
            <p:cNvSpPr/>
            <p:nvPr/>
          </p:nvSpPr>
          <p:spPr>
            <a:xfrm>
              <a:off x="4946525" y="25969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948;p46">
              <a:extLst>
                <a:ext uri="{FF2B5EF4-FFF2-40B4-BE49-F238E27FC236}">
                  <a16:creationId xmlns:a16="http://schemas.microsoft.com/office/drawing/2014/main" id="{BF8EA833-197F-48BF-BF11-5CFD8922C9CD}"/>
                </a:ext>
              </a:extLst>
            </p:cNvPr>
            <p:cNvSpPr/>
            <p:nvPr/>
          </p:nvSpPr>
          <p:spPr>
            <a:xfrm>
              <a:off x="4912250" y="25976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25" y="0"/>
                  </a:moveTo>
                  <a:lnTo>
                    <a:pt x="1" y="221"/>
                  </a:lnTo>
                  <a:lnTo>
                    <a:pt x="1372" y="1004"/>
                  </a:lnTo>
                  <a:lnTo>
                    <a:pt x="1372" y="78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949;p46">
              <a:extLst>
                <a:ext uri="{FF2B5EF4-FFF2-40B4-BE49-F238E27FC236}">
                  <a16:creationId xmlns:a16="http://schemas.microsoft.com/office/drawing/2014/main" id="{F6153693-C484-41CC-BF5A-1014F18115CD}"/>
                </a:ext>
              </a:extLst>
            </p:cNvPr>
            <p:cNvSpPr/>
            <p:nvPr/>
          </p:nvSpPr>
          <p:spPr>
            <a:xfrm>
              <a:off x="4912875" y="25780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47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6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950;p46">
              <a:extLst>
                <a:ext uri="{FF2B5EF4-FFF2-40B4-BE49-F238E27FC236}">
                  <a16:creationId xmlns:a16="http://schemas.microsoft.com/office/drawing/2014/main" id="{3CDEC9A9-7338-4A67-92BD-26B829C1BF47}"/>
                </a:ext>
              </a:extLst>
            </p:cNvPr>
            <p:cNvSpPr/>
            <p:nvPr/>
          </p:nvSpPr>
          <p:spPr>
            <a:xfrm>
              <a:off x="4989400" y="26220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1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1" y="221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951;p46">
              <a:extLst>
                <a:ext uri="{FF2B5EF4-FFF2-40B4-BE49-F238E27FC236}">
                  <a16:creationId xmlns:a16="http://schemas.microsoft.com/office/drawing/2014/main" id="{9E559A56-E0E7-46C7-9FDD-BC2073BE14B7}"/>
                </a:ext>
              </a:extLst>
            </p:cNvPr>
            <p:cNvSpPr/>
            <p:nvPr/>
          </p:nvSpPr>
          <p:spPr>
            <a:xfrm>
              <a:off x="4955725" y="26227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952;p46">
              <a:extLst>
                <a:ext uri="{FF2B5EF4-FFF2-40B4-BE49-F238E27FC236}">
                  <a16:creationId xmlns:a16="http://schemas.microsoft.com/office/drawing/2014/main" id="{8A90B0D5-770A-46EC-9BAF-CB046C12F92D}"/>
                </a:ext>
              </a:extLst>
            </p:cNvPr>
            <p:cNvSpPr/>
            <p:nvPr/>
          </p:nvSpPr>
          <p:spPr>
            <a:xfrm>
              <a:off x="4955725" y="26025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0"/>
                  </a:moveTo>
                  <a:lnTo>
                    <a:pt x="0" y="808"/>
                  </a:lnTo>
                  <a:lnTo>
                    <a:pt x="1347" y="1592"/>
                  </a:lnTo>
                  <a:lnTo>
                    <a:pt x="2718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953;p46">
              <a:extLst>
                <a:ext uri="{FF2B5EF4-FFF2-40B4-BE49-F238E27FC236}">
                  <a16:creationId xmlns:a16="http://schemas.microsoft.com/office/drawing/2014/main" id="{E17FC960-9AA4-4CD4-AB53-EDE51794B890}"/>
                </a:ext>
              </a:extLst>
            </p:cNvPr>
            <p:cNvSpPr/>
            <p:nvPr/>
          </p:nvSpPr>
          <p:spPr>
            <a:xfrm>
              <a:off x="5076325" y="26722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954;p46">
              <a:extLst>
                <a:ext uri="{FF2B5EF4-FFF2-40B4-BE49-F238E27FC236}">
                  <a16:creationId xmlns:a16="http://schemas.microsoft.com/office/drawing/2014/main" id="{52B2DC12-B918-463E-919B-823AD6DD4844}"/>
                </a:ext>
              </a:extLst>
            </p:cNvPr>
            <p:cNvSpPr/>
            <p:nvPr/>
          </p:nvSpPr>
          <p:spPr>
            <a:xfrm>
              <a:off x="4999175" y="2647800"/>
              <a:ext cx="77175" cy="49600"/>
            </a:xfrm>
            <a:custGeom>
              <a:avLst/>
              <a:gdLst/>
              <a:ahLst/>
              <a:cxnLst/>
              <a:rect l="l" t="t" r="r" b="b"/>
              <a:pathLst>
                <a:path w="3087" h="1984" extrusionOk="0">
                  <a:moveTo>
                    <a:pt x="1" y="0"/>
                  </a:moveTo>
                  <a:lnTo>
                    <a:pt x="1" y="221"/>
                  </a:lnTo>
                  <a:lnTo>
                    <a:pt x="3086" y="1984"/>
                  </a:lnTo>
                  <a:lnTo>
                    <a:pt x="3086" y="1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955;p46">
              <a:extLst>
                <a:ext uri="{FF2B5EF4-FFF2-40B4-BE49-F238E27FC236}">
                  <a16:creationId xmlns:a16="http://schemas.microsoft.com/office/drawing/2014/main" id="{ED3AB49D-0715-4726-8436-D48F0AA114AE}"/>
                </a:ext>
              </a:extLst>
            </p:cNvPr>
            <p:cNvSpPr/>
            <p:nvPr/>
          </p:nvSpPr>
          <p:spPr>
            <a:xfrm>
              <a:off x="4999175" y="2627600"/>
              <a:ext cx="111450" cy="64300"/>
            </a:xfrm>
            <a:custGeom>
              <a:avLst/>
              <a:gdLst/>
              <a:ahLst/>
              <a:cxnLst/>
              <a:rect l="l" t="t" r="r" b="b"/>
              <a:pathLst>
                <a:path w="4458" h="2572" extrusionOk="0">
                  <a:moveTo>
                    <a:pt x="1372" y="0"/>
                  </a:moveTo>
                  <a:lnTo>
                    <a:pt x="1" y="808"/>
                  </a:lnTo>
                  <a:lnTo>
                    <a:pt x="3086" y="2572"/>
                  </a:lnTo>
                  <a:lnTo>
                    <a:pt x="4458" y="178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956;p46">
              <a:extLst>
                <a:ext uri="{FF2B5EF4-FFF2-40B4-BE49-F238E27FC236}">
                  <a16:creationId xmlns:a16="http://schemas.microsoft.com/office/drawing/2014/main" id="{DC89C9D7-9AE7-470D-8458-2CF409CA642C}"/>
                </a:ext>
              </a:extLst>
            </p:cNvPr>
            <p:cNvSpPr/>
            <p:nvPr/>
          </p:nvSpPr>
          <p:spPr>
            <a:xfrm>
              <a:off x="4556575" y="2422500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1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1" y="221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957;p46">
              <a:extLst>
                <a:ext uri="{FF2B5EF4-FFF2-40B4-BE49-F238E27FC236}">
                  <a16:creationId xmlns:a16="http://schemas.microsoft.com/office/drawing/2014/main" id="{4CF863DC-2792-4DD0-AFA1-305CC3CBDCB4}"/>
                </a:ext>
              </a:extLst>
            </p:cNvPr>
            <p:cNvSpPr/>
            <p:nvPr/>
          </p:nvSpPr>
          <p:spPr>
            <a:xfrm>
              <a:off x="4522900" y="242312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958;p46">
              <a:extLst>
                <a:ext uri="{FF2B5EF4-FFF2-40B4-BE49-F238E27FC236}">
                  <a16:creationId xmlns:a16="http://schemas.microsoft.com/office/drawing/2014/main" id="{209A35A0-1049-490E-BF3C-2EB944189F7B}"/>
                </a:ext>
              </a:extLst>
            </p:cNvPr>
            <p:cNvSpPr/>
            <p:nvPr/>
          </p:nvSpPr>
          <p:spPr>
            <a:xfrm>
              <a:off x="4522900" y="2403525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6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959;p46">
              <a:extLst>
                <a:ext uri="{FF2B5EF4-FFF2-40B4-BE49-F238E27FC236}">
                  <a16:creationId xmlns:a16="http://schemas.microsoft.com/office/drawing/2014/main" id="{B107C477-69CD-4510-978E-33D5460F74F0}"/>
                </a:ext>
              </a:extLst>
            </p:cNvPr>
            <p:cNvSpPr/>
            <p:nvPr/>
          </p:nvSpPr>
          <p:spPr>
            <a:xfrm>
              <a:off x="4600025" y="2447600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960;p46">
              <a:extLst>
                <a:ext uri="{FF2B5EF4-FFF2-40B4-BE49-F238E27FC236}">
                  <a16:creationId xmlns:a16="http://schemas.microsoft.com/office/drawing/2014/main" id="{5FB8EC60-5CF2-466F-AE91-B71E4F57530B}"/>
                </a:ext>
              </a:extLst>
            </p:cNvPr>
            <p:cNvSpPr/>
            <p:nvPr/>
          </p:nvSpPr>
          <p:spPr>
            <a:xfrm>
              <a:off x="4566350" y="244822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961;p46">
              <a:extLst>
                <a:ext uri="{FF2B5EF4-FFF2-40B4-BE49-F238E27FC236}">
                  <a16:creationId xmlns:a16="http://schemas.microsoft.com/office/drawing/2014/main" id="{BC023E8A-AE83-43A8-A35C-01E68CBBAA17}"/>
                </a:ext>
              </a:extLst>
            </p:cNvPr>
            <p:cNvSpPr/>
            <p:nvPr/>
          </p:nvSpPr>
          <p:spPr>
            <a:xfrm>
              <a:off x="4566350" y="2428025"/>
              <a:ext cx="68000" cy="39800"/>
            </a:xfrm>
            <a:custGeom>
              <a:avLst/>
              <a:gdLst/>
              <a:ahLst/>
              <a:cxnLst/>
              <a:rect l="l" t="t" r="r" b="b"/>
              <a:pathLst>
                <a:path w="2720" h="1592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962;p46">
              <a:extLst>
                <a:ext uri="{FF2B5EF4-FFF2-40B4-BE49-F238E27FC236}">
                  <a16:creationId xmlns:a16="http://schemas.microsoft.com/office/drawing/2014/main" id="{85B7EFA5-1AEF-4952-AA50-41606C2150E4}"/>
                </a:ext>
              </a:extLst>
            </p:cNvPr>
            <p:cNvSpPr/>
            <p:nvPr/>
          </p:nvSpPr>
          <p:spPr>
            <a:xfrm>
              <a:off x="4642875" y="2472700"/>
              <a:ext cx="34925" cy="25750"/>
            </a:xfrm>
            <a:custGeom>
              <a:avLst/>
              <a:gdLst/>
              <a:ahLst/>
              <a:cxnLst/>
              <a:rect l="l" t="t" r="r" b="b"/>
              <a:pathLst>
                <a:path w="1397" h="1030" extrusionOk="0">
                  <a:moveTo>
                    <a:pt x="1397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97" y="221"/>
                  </a:lnTo>
                  <a:lnTo>
                    <a:pt x="1397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963;p46">
              <a:extLst>
                <a:ext uri="{FF2B5EF4-FFF2-40B4-BE49-F238E27FC236}">
                  <a16:creationId xmlns:a16="http://schemas.microsoft.com/office/drawing/2014/main" id="{10087AF8-DD62-41B0-8AD9-94413C1A1893}"/>
                </a:ext>
              </a:extLst>
            </p:cNvPr>
            <p:cNvSpPr/>
            <p:nvPr/>
          </p:nvSpPr>
          <p:spPr>
            <a:xfrm>
              <a:off x="4609225" y="2473325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964;p46">
              <a:extLst>
                <a:ext uri="{FF2B5EF4-FFF2-40B4-BE49-F238E27FC236}">
                  <a16:creationId xmlns:a16="http://schemas.microsoft.com/office/drawing/2014/main" id="{56AD1FFB-CA2E-4C17-8E71-73C4D482B8AA}"/>
                </a:ext>
              </a:extLst>
            </p:cNvPr>
            <p:cNvSpPr/>
            <p:nvPr/>
          </p:nvSpPr>
          <p:spPr>
            <a:xfrm>
              <a:off x="4609225" y="2453125"/>
              <a:ext cx="68575" cy="39800"/>
            </a:xfrm>
            <a:custGeom>
              <a:avLst/>
              <a:gdLst/>
              <a:ahLst/>
              <a:cxnLst/>
              <a:rect l="l" t="t" r="r" b="b"/>
              <a:pathLst>
                <a:path w="2743" h="1592" extrusionOk="0">
                  <a:moveTo>
                    <a:pt x="1371" y="0"/>
                  </a:moveTo>
                  <a:lnTo>
                    <a:pt x="0" y="808"/>
                  </a:lnTo>
                  <a:lnTo>
                    <a:pt x="1347" y="1592"/>
                  </a:lnTo>
                  <a:lnTo>
                    <a:pt x="2743" y="78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965;p46">
              <a:extLst>
                <a:ext uri="{FF2B5EF4-FFF2-40B4-BE49-F238E27FC236}">
                  <a16:creationId xmlns:a16="http://schemas.microsoft.com/office/drawing/2014/main" id="{E6658549-0F57-46AA-9D88-65D8B10EA035}"/>
                </a:ext>
              </a:extLst>
            </p:cNvPr>
            <p:cNvSpPr/>
            <p:nvPr/>
          </p:nvSpPr>
          <p:spPr>
            <a:xfrm>
              <a:off x="4859600" y="25976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966;p46">
              <a:extLst>
                <a:ext uri="{FF2B5EF4-FFF2-40B4-BE49-F238E27FC236}">
                  <a16:creationId xmlns:a16="http://schemas.microsoft.com/office/drawing/2014/main" id="{C5E3DFC7-B5BC-40FB-9820-B4052DC759BB}"/>
                </a:ext>
              </a:extLst>
            </p:cNvPr>
            <p:cNvSpPr/>
            <p:nvPr/>
          </p:nvSpPr>
          <p:spPr>
            <a:xfrm>
              <a:off x="4652675" y="2498425"/>
              <a:ext cx="206950" cy="124300"/>
            </a:xfrm>
            <a:custGeom>
              <a:avLst/>
              <a:gdLst/>
              <a:ahLst/>
              <a:cxnLst/>
              <a:rect l="l" t="t" r="r" b="b"/>
              <a:pathLst>
                <a:path w="8278" h="4972" extrusionOk="0">
                  <a:moveTo>
                    <a:pt x="1" y="0"/>
                  </a:moveTo>
                  <a:lnTo>
                    <a:pt x="1" y="196"/>
                  </a:lnTo>
                  <a:lnTo>
                    <a:pt x="8278" y="4971"/>
                  </a:lnTo>
                  <a:lnTo>
                    <a:pt x="8278" y="47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967;p46">
              <a:extLst>
                <a:ext uri="{FF2B5EF4-FFF2-40B4-BE49-F238E27FC236}">
                  <a16:creationId xmlns:a16="http://schemas.microsoft.com/office/drawing/2014/main" id="{D05CBFC6-E64F-4ACB-9F1D-EA986D86E3EA}"/>
                </a:ext>
              </a:extLst>
            </p:cNvPr>
            <p:cNvSpPr/>
            <p:nvPr/>
          </p:nvSpPr>
          <p:spPr>
            <a:xfrm>
              <a:off x="4652675" y="2478225"/>
              <a:ext cx="241225" cy="139600"/>
            </a:xfrm>
            <a:custGeom>
              <a:avLst/>
              <a:gdLst/>
              <a:ahLst/>
              <a:cxnLst/>
              <a:rect l="l" t="t" r="r" b="b"/>
              <a:pathLst>
                <a:path w="9649" h="5584" extrusionOk="0">
                  <a:moveTo>
                    <a:pt x="1372" y="0"/>
                  </a:moveTo>
                  <a:lnTo>
                    <a:pt x="1" y="808"/>
                  </a:lnTo>
                  <a:lnTo>
                    <a:pt x="8278" y="5584"/>
                  </a:lnTo>
                  <a:lnTo>
                    <a:pt x="9649" y="4775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968;p46">
              <a:extLst>
                <a:ext uri="{FF2B5EF4-FFF2-40B4-BE49-F238E27FC236}">
                  <a16:creationId xmlns:a16="http://schemas.microsoft.com/office/drawing/2014/main" id="{D84DA4C6-4EB9-4FE0-9BB9-D65E59012041}"/>
                </a:ext>
              </a:extLst>
            </p:cNvPr>
            <p:cNvSpPr/>
            <p:nvPr/>
          </p:nvSpPr>
          <p:spPr>
            <a:xfrm>
              <a:off x="4902450" y="2622700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969;p46">
              <a:extLst>
                <a:ext uri="{FF2B5EF4-FFF2-40B4-BE49-F238E27FC236}">
                  <a16:creationId xmlns:a16="http://schemas.microsoft.com/office/drawing/2014/main" id="{FB78F5B2-6C76-4AAD-B731-7CCA726A5681}"/>
                </a:ext>
              </a:extLst>
            </p:cNvPr>
            <p:cNvSpPr/>
            <p:nvPr/>
          </p:nvSpPr>
          <p:spPr>
            <a:xfrm>
              <a:off x="4868775" y="26227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970;p46">
              <a:extLst>
                <a:ext uri="{FF2B5EF4-FFF2-40B4-BE49-F238E27FC236}">
                  <a16:creationId xmlns:a16="http://schemas.microsoft.com/office/drawing/2014/main" id="{DB7C79AC-32CE-4ECB-A00C-E8C81D728141}"/>
                </a:ext>
              </a:extLst>
            </p:cNvPr>
            <p:cNvSpPr/>
            <p:nvPr/>
          </p:nvSpPr>
          <p:spPr>
            <a:xfrm>
              <a:off x="4868775" y="2603100"/>
              <a:ext cx="68000" cy="39225"/>
            </a:xfrm>
            <a:custGeom>
              <a:avLst/>
              <a:gdLst/>
              <a:ahLst/>
              <a:cxnLst/>
              <a:rect l="l" t="t" r="r" b="b"/>
              <a:pathLst>
                <a:path w="2720" h="1569" extrusionOk="0">
                  <a:moveTo>
                    <a:pt x="1372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971;p46">
              <a:extLst>
                <a:ext uri="{FF2B5EF4-FFF2-40B4-BE49-F238E27FC236}">
                  <a16:creationId xmlns:a16="http://schemas.microsoft.com/office/drawing/2014/main" id="{EFBD91C4-11E0-459A-987C-9C3DABFF1547}"/>
                </a:ext>
              </a:extLst>
            </p:cNvPr>
            <p:cNvSpPr/>
            <p:nvPr/>
          </p:nvSpPr>
          <p:spPr>
            <a:xfrm>
              <a:off x="4945925" y="26478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19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972;p46">
              <a:extLst>
                <a:ext uri="{FF2B5EF4-FFF2-40B4-BE49-F238E27FC236}">
                  <a16:creationId xmlns:a16="http://schemas.microsoft.com/office/drawing/2014/main" id="{97EEC9EA-3B05-4AF8-8411-3E647AF2759A}"/>
                </a:ext>
              </a:extLst>
            </p:cNvPr>
            <p:cNvSpPr/>
            <p:nvPr/>
          </p:nvSpPr>
          <p:spPr>
            <a:xfrm>
              <a:off x="4912250" y="26478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73;p46">
              <a:extLst>
                <a:ext uri="{FF2B5EF4-FFF2-40B4-BE49-F238E27FC236}">
                  <a16:creationId xmlns:a16="http://schemas.microsoft.com/office/drawing/2014/main" id="{2B5E5DD2-3B08-448D-BFEF-5AF45104984F}"/>
                </a:ext>
              </a:extLst>
            </p:cNvPr>
            <p:cNvSpPr/>
            <p:nvPr/>
          </p:nvSpPr>
          <p:spPr>
            <a:xfrm>
              <a:off x="4912250" y="26282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74;p46">
              <a:extLst>
                <a:ext uri="{FF2B5EF4-FFF2-40B4-BE49-F238E27FC236}">
                  <a16:creationId xmlns:a16="http://schemas.microsoft.com/office/drawing/2014/main" id="{2F82061F-251F-4367-9DC7-2B29D8F8B5B7}"/>
                </a:ext>
              </a:extLst>
            </p:cNvPr>
            <p:cNvSpPr/>
            <p:nvPr/>
          </p:nvSpPr>
          <p:spPr>
            <a:xfrm>
              <a:off x="5032250" y="26973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5975;p46">
              <a:extLst>
                <a:ext uri="{FF2B5EF4-FFF2-40B4-BE49-F238E27FC236}">
                  <a16:creationId xmlns:a16="http://schemas.microsoft.com/office/drawing/2014/main" id="{383794AE-0AC0-497A-8CCE-1F1ABBAF0F1E}"/>
                </a:ext>
              </a:extLst>
            </p:cNvPr>
            <p:cNvSpPr/>
            <p:nvPr/>
          </p:nvSpPr>
          <p:spPr>
            <a:xfrm>
              <a:off x="4955100" y="2672900"/>
              <a:ext cx="77175" cy="50225"/>
            </a:xfrm>
            <a:custGeom>
              <a:avLst/>
              <a:gdLst/>
              <a:ahLst/>
              <a:cxnLst/>
              <a:rect l="l" t="t" r="r" b="b"/>
              <a:pathLst>
                <a:path w="3087" h="2009" extrusionOk="0">
                  <a:moveTo>
                    <a:pt x="1" y="0"/>
                  </a:moveTo>
                  <a:lnTo>
                    <a:pt x="1" y="221"/>
                  </a:lnTo>
                  <a:lnTo>
                    <a:pt x="3086" y="2008"/>
                  </a:lnTo>
                  <a:lnTo>
                    <a:pt x="3086" y="17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5976;p46">
              <a:extLst>
                <a:ext uri="{FF2B5EF4-FFF2-40B4-BE49-F238E27FC236}">
                  <a16:creationId xmlns:a16="http://schemas.microsoft.com/office/drawing/2014/main" id="{61B4345F-8367-4763-B826-64BC76B05DE7}"/>
                </a:ext>
              </a:extLst>
            </p:cNvPr>
            <p:cNvSpPr/>
            <p:nvPr/>
          </p:nvSpPr>
          <p:spPr>
            <a:xfrm>
              <a:off x="4955100" y="2653300"/>
              <a:ext cx="111450" cy="64325"/>
            </a:xfrm>
            <a:custGeom>
              <a:avLst/>
              <a:gdLst/>
              <a:ahLst/>
              <a:cxnLst/>
              <a:rect l="l" t="t" r="r" b="b"/>
              <a:pathLst>
                <a:path w="4458" h="2573" extrusionOk="0">
                  <a:moveTo>
                    <a:pt x="1397" y="1"/>
                  </a:moveTo>
                  <a:lnTo>
                    <a:pt x="1" y="784"/>
                  </a:lnTo>
                  <a:lnTo>
                    <a:pt x="3086" y="2572"/>
                  </a:lnTo>
                  <a:lnTo>
                    <a:pt x="4458" y="1764"/>
                  </a:lnTo>
                  <a:lnTo>
                    <a:pt x="1397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977;p46">
              <a:extLst>
                <a:ext uri="{FF2B5EF4-FFF2-40B4-BE49-F238E27FC236}">
                  <a16:creationId xmlns:a16="http://schemas.microsoft.com/office/drawing/2014/main" id="{AD71BD12-9906-4851-A31B-7279BB53C825}"/>
                </a:ext>
              </a:extLst>
            </p:cNvPr>
            <p:cNvSpPr/>
            <p:nvPr/>
          </p:nvSpPr>
          <p:spPr>
            <a:xfrm>
              <a:off x="4819800" y="1944375"/>
              <a:ext cx="394300" cy="511825"/>
            </a:xfrm>
            <a:custGeom>
              <a:avLst/>
              <a:gdLst/>
              <a:ahLst/>
              <a:cxnLst/>
              <a:rect l="l" t="t" r="r" b="b"/>
              <a:pathLst>
                <a:path w="15772" h="20473" extrusionOk="0">
                  <a:moveTo>
                    <a:pt x="1" y="1"/>
                  </a:moveTo>
                  <a:lnTo>
                    <a:pt x="1" y="11363"/>
                  </a:lnTo>
                  <a:lnTo>
                    <a:pt x="15771" y="20473"/>
                  </a:lnTo>
                  <a:lnTo>
                    <a:pt x="15771" y="91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978;p46">
              <a:extLst>
                <a:ext uri="{FF2B5EF4-FFF2-40B4-BE49-F238E27FC236}">
                  <a16:creationId xmlns:a16="http://schemas.microsoft.com/office/drawing/2014/main" id="{D68EFC94-D00A-4365-8B53-92EB93C0B8F7}"/>
                </a:ext>
              </a:extLst>
            </p:cNvPr>
            <p:cNvSpPr/>
            <p:nvPr/>
          </p:nvSpPr>
          <p:spPr>
            <a:xfrm>
              <a:off x="5046925" y="2117625"/>
              <a:ext cx="140850" cy="279200"/>
            </a:xfrm>
            <a:custGeom>
              <a:avLst/>
              <a:gdLst/>
              <a:ahLst/>
              <a:cxnLst/>
              <a:rect l="l" t="t" r="r" b="b"/>
              <a:pathLst>
                <a:path w="5634" h="11168" extrusionOk="0">
                  <a:moveTo>
                    <a:pt x="1" y="1"/>
                  </a:moveTo>
                  <a:lnTo>
                    <a:pt x="1" y="7911"/>
                  </a:lnTo>
                  <a:lnTo>
                    <a:pt x="5633" y="11167"/>
                  </a:lnTo>
                  <a:lnTo>
                    <a:pt x="5633" y="32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979;p46">
              <a:extLst>
                <a:ext uri="{FF2B5EF4-FFF2-40B4-BE49-F238E27FC236}">
                  <a16:creationId xmlns:a16="http://schemas.microsoft.com/office/drawing/2014/main" id="{6E065B03-5520-43E8-9366-4D9CD0ACFFD4}"/>
                </a:ext>
              </a:extLst>
            </p:cNvPr>
            <p:cNvSpPr/>
            <p:nvPr/>
          </p:nvSpPr>
          <p:spPr>
            <a:xfrm>
              <a:off x="4859000" y="2009275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1"/>
                  </a:moveTo>
                  <a:lnTo>
                    <a:pt x="0" y="466"/>
                  </a:lnTo>
                  <a:lnTo>
                    <a:pt x="6318" y="4115"/>
                  </a:lnTo>
                  <a:lnTo>
                    <a:pt x="6318" y="36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980;p46">
              <a:extLst>
                <a:ext uri="{FF2B5EF4-FFF2-40B4-BE49-F238E27FC236}">
                  <a16:creationId xmlns:a16="http://schemas.microsoft.com/office/drawing/2014/main" id="{3218FEBA-E5F8-458E-B27A-4FBE98F99991}"/>
                </a:ext>
              </a:extLst>
            </p:cNvPr>
            <p:cNvSpPr/>
            <p:nvPr/>
          </p:nvSpPr>
          <p:spPr>
            <a:xfrm>
              <a:off x="4859000" y="2036225"/>
              <a:ext cx="157975" cy="102850"/>
            </a:xfrm>
            <a:custGeom>
              <a:avLst/>
              <a:gdLst/>
              <a:ahLst/>
              <a:cxnLst/>
              <a:rect l="l" t="t" r="r" b="b"/>
              <a:pathLst>
                <a:path w="6319" h="4114" extrusionOk="0">
                  <a:moveTo>
                    <a:pt x="0" y="0"/>
                  </a:moveTo>
                  <a:lnTo>
                    <a:pt x="0" y="465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5981;p46">
              <a:extLst>
                <a:ext uri="{FF2B5EF4-FFF2-40B4-BE49-F238E27FC236}">
                  <a16:creationId xmlns:a16="http://schemas.microsoft.com/office/drawing/2014/main" id="{501C63A5-7125-432E-B51E-314083F44476}"/>
                </a:ext>
              </a:extLst>
            </p:cNvPr>
            <p:cNvSpPr/>
            <p:nvPr/>
          </p:nvSpPr>
          <p:spPr>
            <a:xfrm>
              <a:off x="4859000" y="2062550"/>
              <a:ext cx="157975" cy="102850"/>
            </a:xfrm>
            <a:custGeom>
              <a:avLst/>
              <a:gdLst/>
              <a:ahLst/>
              <a:cxnLst/>
              <a:rect l="l" t="t" r="r" b="b"/>
              <a:pathLst>
                <a:path w="6319" h="4114" extrusionOk="0">
                  <a:moveTo>
                    <a:pt x="0" y="0"/>
                  </a:moveTo>
                  <a:lnTo>
                    <a:pt x="0" y="465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5982;p46">
              <a:extLst>
                <a:ext uri="{FF2B5EF4-FFF2-40B4-BE49-F238E27FC236}">
                  <a16:creationId xmlns:a16="http://schemas.microsoft.com/office/drawing/2014/main" id="{AA1B5CCE-09DB-4F65-B306-5E76A4D00B18}"/>
                </a:ext>
              </a:extLst>
            </p:cNvPr>
            <p:cNvSpPr/>
            <p:nvPr/>
          </p:nvSpPr>
          <p:spPr>
            <a:xfrm>
              <a:off x="4859000" y="2089475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0"/>
                  </a:moveTo>
                  <a:lnTo>
                    <a:pt x="0" y="466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5983;p46">
              <a:extLst>
                <a:ext uri="{FF2B5EF4-FFF2-40B4-BE49-F238E27FC236}">
                  <a16:creationId xmlns:a16="http://schemas.microsoft.com/office/drawing/2014/main" id="{4FEDEB97-83AD-46BF-A80A-57D1B735E6EE}"/>
                </a:ext>
              </a:extLst>
            </p:cNvPr>
            <p:cNvSpPr/>
            <p:nvPr/>
          </p:nvSpPr>
          <p:spPr>
            <a:xfrm>
              <a:off x="4859000" y="2116400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1"/>
                  </a:moveTo>
                  <a:lnTo>
                    <a:pt x="0" y="466"/>
                  </a:lnTo>
                  <a:lnTo>
                    <a:pt x="6318" y="4115"/>
                  </a:lnTo>
                  <a:lnTo>
                    <a:pt x="6318" y="36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5984;p46">
              <a:extLst>
                <a:ext uri="{FF2B5EF4-FFF2-40B4-BE49-F238E27FC236}">
                  <a16:creationId xmlns:a16="http://schemas.microsoft.com/office/drawing/2014/main" id="{03D8CCE4-AA1B-4ABA-B62C-544478FEBFCD}"/>
                </a:ext>
              </a:extLst>
            </p:cNvPr>
            <p:cNvSpPr/>
            <p:nvPr/>
          </p:nvSpPr>
          <p:spPr>
            <a:xfrm>
              <a:off x="4859000" y="2143350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0"/>
                  </a:moveTo>
                  <a:lnTo>
                    <a:pt x="0" y="466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985;p46">
              <a:extLst>
                <a:ext uri="{FF2B5EF4-FFF2-40B4-BE49-F238E27FC236}">
                  <a16:creationId xmlns:a16="http://schemas.microsoft.com/office/drawing/2014/main" id="{488A5872-2DAA-4CBC-ADA9-067195CDBEE9}"/>
                </a:ext>
              </a:extLst>
            </p:cNvPr>
            <p:cNvSpPr/>
            <p:nvPr/>
          </p:nvSpPr>
          <p:spPr>
            <a:xfrm>
              <a:off x="4859000" y="2196600"/>
              <a:ext cx="110200" cy="75325"/>
            </a:xfrm>
            <a:custGeom>
              <a:avLst/>
              <a:gdLst/>
              <a:ahLst/>
              <a:cxnLst/>
              <a:rect l="l" t="t" r="r" b="b"/>
              <a:pathLst>
                <a:path w="4408" h="3013" extrusionOk="0">
                  <a:moveTo>
                    <a:pt x="0" y="1"/>
                  </a:moveTo>
                  <a:lnTo>
                    <a:pt x="0" y="466"/>
                  </a:lnTo>
                  <a:lnTo>
                    <a:pt x="4408" y="3013"/>
                  </a:lnTo>
                  <a:lnTo>
                    <a:pt x="4408" y="25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986;p46">
              <a:extLst>
                <a:ext uri="{FF2B5EF4-FFF2-40B4-BE49-F238E27FC236}">
                  <a16:creationId xmlns:a16="http://schemas.microsoft.com/office/drawing/2014/main" id="{BD191337-FC7F-4F7E-8F7B-A53B26694B6E}"/>
                </a:ext>
              </a:extLst>
            </p:cNvPr>
            <p:cNvSpPr/>
            <p:nvPr/>
          </p:nvSpPr>
          <p:spPr>
            <a:xfrm>
              <a:off x="4859000" y="2170275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1"/>
                  </a:moveTo>
                  <a:lnTo>
                    <a:pt x="0" y="466"/>
                  </a:lnTo>
                  <a:lnTo>
                    <a:pt x="6318" y="4115"/>
                  </a:lnTo>
                  <a:lnTo>
                    <a:pt x="6318" y="36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987;p46">
              <a:extLst>
                <a:ext uri="{FF2B5EF4-FFF2-40B4-BE49-F238E27FC236}">
                  <a16:creationId xmlns:a16="http://schemas.microsoft.com/office/drawing/2014/main" id="{0616BA15-A830-4848-AD86-4ABE1951EEB6}"/>
                </a:ext>
              </a:extLst>
            </p:cNvPr>
            <p:cNvSpPr/>
            <p:nvPr/>
          </p:nvSpPr>
          <p:spPr>
            <a:xfrm>
              <a:off x="5063475" y="2169050"/>
              <a:ext cx="83875" cy="107775"/>
            </a:xfrm>
            <a:custGeom>
              <a:avLst/>
              <a:gdLst/>
              <a:ahLst/>
              <a:cxnLst/>
              <a:rect l="l" t="t" r="r" b="b"/>
              <a:pathLst>
                <a:path w="3355" h="4311" extrusionOk="0">
                  <a:moveTo>
                    <a:pt x="1665" y="1"/>
                  </a:moveTo>
                  <a:lnTo>
                    <a:pt x="0" y="2376"/>
                  </a:lnTo>
                  <a:lnTo>
                    <a:pt x="3355" y="4311"/>
                  </a:lnTo>
                  <a:lnTo>
                    <a:pt x="3355" y="4311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988;p46">
              <a:extLst>
                <a:ext uri="{FF2B5EF4-FFF2-40B4-BE49-F238E27FC236}">
                  <a16:creationId xmlns:a16="http://schemas.microsoft.com/office/drawing/2014/main" id="{59DA2B80-1C06-48E8-B444-12A8A0B4F972}"/>
                </a:ext>
              </a:extLst>
            </p:cNvPr>
            <p:cNvSpPr/>
            <p:nvPr/>
          </p:nvSpPr>
          <p:spPr>
            <a:xfrm>
              <a:off x="5059800" y="2163550"/>
              <a:ext cx="92450" cy="119400"/>
            </a:xfrm>
            <a:custGeom>
              <a:avLst/>
              <a:gdLst/>
              <a:ahLst/>
              <a:cxnLst/>
              <a:rect l="l" t="t" r="r" b="b"/>
              <a:pathLst>
                <a:path w="3698" h="4776" extrusionOk="0">
                  <a:moveTo>
                    <a:pt x="1788" y="466"/>
                  </a:moveTo>
                  <a:lnTo>
                    <a:pt x="3282" y="4261"/>
                  </a:lnTo>
                  <a:lnTo>
                    <a:pt x="3282" y="4261"/>
                  </a:lnTo>
                  <a:lnTo>
                    <a:pt x="319" y="2572"/>
                  </a:lnTo>
                  <a:lnTo>
                    <a:pt x="1788" y="466"/>
                  </a:lnTo>
                  <a:close/>
                  <a:moveTo>
                    <a:pt x="1861" y="1"/>
                  </a:moveTo>
                  <a:lnTo>
                    <a:pt x="0" y="2621"/>
                  </a:lnTo>
                  <a:lnTo>
                    <a:pt x="3698" y="4776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5989;p46">
              <a:extLst>
                <a:ext uri="{FF2B5EF4-FFF2-40B4-BE49-F238E27FC236}">
                  <a16:creationId xmlns:a16="http://schemas.microsoft.com/office/drawing/2014/main" id="{A92C6E9F-F661-4557-B339-BB80ED36F27E}"/>
                </a:ext>
              </a:extLst>
            </p:cNvPr>
            <p:cNvSpPr/>
            <p:nvPr/>
          </p:nvSpPr>
          <p:spPr>
            <a:xfrm>
              <a:off x="5097125" y="2205800"/>
              <a:ext cx="83300" cy="107150"/>
            </a:xfrm>
            <a:custGeom>
              <a:avLst/>
              <a:gdLst/>
              <a:ahLst/>
              <a:cxnLst/>
              <a:rect l="l" t="t" r="r" b="b"/>
              <a:pathLst>
                <a:path w="3332" h="4286" extrusionOk="0">
                  <a:moveTo>
                    <a:pt x="1666" y="0"/>
                  </a:moveTo>
                  <a:lnTo>
                    <a:pt x="1" y="2375"/>
                  </a:lnTo>
                  <a:lnTo>
                    <a:pt x="3331" y="4286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5990;p46">
              <a:extLst>
                <a:ext uri="{FF2B5EF4-FFF2-40B4-BE49-F238E27FC236}">
                  <a16:creationId xmlns:a16="http://schemas.microsoft.com/office/drawing/2014/main" id="{445BEC9E-3A3F-46A2-955B-3BD6CFAA0C2B}"/>
                </a:ext>
              </a:extLst>
            </p:cNvPr>
            <p:cNvSpPr/>
            <p:nvPr/>
          </p:nvSpPr>
          <p:spPr>
            <a:xfrm>
              <a:off x="5092850" y="2200275"/>
              <a:ext cx="93075" cy="119400"/>
            </a:xfrm>
            <a:custGeom>
              <a:avLst/>
              <a:gdLst/>
              <a:ahLst/>
              <a:cxnLst/>
              <a:rect l="l" t="t" r="r" b="b"/>
              <a:pathLst>
                <a:path w="3723" h="4776" extrusionOk="0">
                  <a:moveTo>
                    <a:pt x="1813" y="466"/>
                  </a:moveTo>
                  <a:lnTo>
                    <a:pt x="3282" y="4262"/>
                  </a:lnTo>
                  <a:lnTo>
                    <a:pt x="343" y="2548"/>
                  </a:lnTo>
                  <a:lnTo>
                    <a:pt x="1813" y="466"/>
                  </a:lnTo>
                  <a:close/>
                  <a:moveTo>
                    <a:pt x="1862" y="1"/>
                  </a:moveTo>
                  <a:lnTo>
                    <a:pt x="1" y="2621"/>
                  </a:lnTo>
                  <a:lnTo>
                    <a:pt x="3723" y="4776"/>
                  </a:lnTo>
                  <a:lnTo>
                    <a:pt x="1862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5991;p46">
              <a:extLst>
                <a:ext uri="{FF2B5EF4-FFF2-40B4-BE49-F238E27FC236}">
                  <a16:creationId xmlns:a16="http://schemas.microsoft.com/office/drawing/2014/main" id="{E9A3034D-336F-464B-A0D5-84641F78FFA5}"/>
                </a:ext>
              </a:extLst>
            </p:cNvPr>
            <p:cNvSpPr/>
            <p:nvPr/>
          </p:nvSpPr>
          <p:spPr>
            <a:xfrm>
              <a:off x="5106325" y="2266850"/>
              <a:ext cx="64900" cy="83600"/>
            </a:xfrm>
            <a:custGeom>
              <a:avLst/>
              <a:gdLst/>
              <a:ahLst/>
              <a:cxnLst/>
              <a:rect l="l" t="t" r="r" b="b"/>
              <a:pathLst>
                <a:path w="2596" h="3344" extrusionOk="0">
                  <a:moveTo>
                    <a:pt x="722" y="1"/>
                  </a:moveTo>
                  <a:cubicBezTo>
                    <a:pt x="296" y="1"/>
                    <a:pt x="0" y="340"/>
                    <a:pt x="0" y="913"/>
                  </a:cubicBezTo>
                  <a:cubicBezTo>
                    <a:pt x="0" y="1746"/>
                    <a:pt x="588" y="2750"/>
                    <a:pt x="1298" y="3166"/>
                  </a:cubicBezTo>
                  <a:cubicBezTo>
                    <a:pt x="1504" y="3287"/>
                    <a:pt x="1700" y="3344"/>
                    <a:pt x="1875" y="3344"/>
                  </a:cubicBezTo>
                  <a:cubicBezTo>
                    <a:pt x="2300" y="3344"/>
                    <a:pt x="2596" y="3005"/>
                    <a:pt x="2596" y="2431"/>
                  </a:cubicBezTo>
                  <a:cubicBezTo>
                    <a:pt x="2596" y="1599"/>
                    <a:pt x="2008" y="595"/>
                    <a:pt x="1298" y="178"/>
                  </a:cubicBezTo>
                  <a:cubicBezTo>
                    <a:pt x="1092" y="57"/>
                    <a:pt x="896" y="1"/>
                    <a:pt x="722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992;p46">
              <a:extLst>
                <a:ext uri="{FF2B5EF4-FFF2-40B4-BE49-F238E27FC236}">
                  <a16:creationId xmlns:a16="http://schemas.microsoft.com/office/drawing/2014/main" id="{BEF2CDF2-37AB-48B5-9664-3F08F0BCF1F5}"/>
                </a:ext>
              </a:extLst>
            </p:cNvPr>
            <p:cNvSpPr/>
            <p:nvPr/>
          </p:nvSpPr>
          <p:spPr>
            <a:xfrm>
              <a:off x="5103250" y="2263825"/>
              <a:ext cx="71050" cy="89525"/>
            </a:xfrm>
            <a:custGeom>
              <a:avLst/>
              <a:gdLst/>
              <a:ahLst/>
              <a:cxnLst/>
              <a:rect l="l" t="t" r="r" b="b"/>
              <a:pathLst>
                <a:path w="2842" h="3581" extrusionOk="0">
                  <a:moveTo>
                    <a:pt x="833" y="226"/>
                  </a:moveTo>
                  <a:cubicBezTo>
                    <a:pt x="1005" y="226"/>
                    <a:pt x="1176" y="275"/>
                    <a:pt x="1372" y="397"/>
                  </a:cubicBezTo>
                  <a:cubicBezTo>
                    <a:pt x="2058" y="789"/>
                    <a:pt x="2597" y="1744"/>
                    <a:pt x="2597" y="2552"/>
                  </a:cubicBezTo>
                  <a:cubicBezTo>
                    <a:pt x="2597" y="2895"/>
                    <a:pt x="2499" y="3164"/>
                    <a:pt x="2278" y="3287"/>
                  </a:cubicBezTo>
                  <a:cubicBezTo>
                    <a:pt x="2199" y="3336"/>
                    <a:pt x="2104" y="3362"/>
                    <a:pt x="1998" y="3362"/>
                  </a:cubicBezTo>
                  <a:cubicBezTo>
                    <a:pt x="1841" y="3362"/>
                    <a:pt x="1660" y="3306"/>
                    <a:pt x="1470" y="3189"/>
                  </a:cubicBezTo>
                  <a:cubicBezTo>
                    <a:pt x="784" y="2797"/>
                    <a:pt x="221" y="1842"/>
                    <a:pt x="221" y="1034"/>
                  </a:cubicBezTo>
                  <a:cubicBezTo>
                    <a:pt x="221" y="691"/>
                    <a:pt x="344" y="422"/>
                    <a:pt x="564" y="299"/>
                  </a:cubicBezTo>
                  <a:cubicBezTo>
                    <a:pt x="638" y="250"/>
                    <a:pt x="735" y="226"/>
                    <a:pt x="833" y="226"/>
                  </a:cubicBezTo>
                  <a:close/>
                  <a:moveTo>
                    <a:pt x="832" y="0"/>
                  </a:moveTo>
                  <a:cubicBezTo>
                    <a:pt x="693" y="0"/>
                    <a:pt x="561" y="34"/>
                    <a:pt x="442" y="103"/>
                  </a:cubicBezTo>
                  <a:cubicBezTo>
                    <a:pt x="172" y="275"/>
                    <a:pt x="1" y="593"/>
                    <a:pt x="1" y="1034"/>
                  </a:cubicBezTo>
                  <a:cubicBezTo>
                    <a:pt x="1" y="1916"/>
                    <a:pt x="613" y="2969"/>
                    <a:pt x="1372" y="3385"/>
                  </a:cubicBezTo>
                  <a:cubicBezTo>
                    <a:pt x="1593" y="3507"/>
                    <a:pt x="1813" y="3581"/>
                    <a:pt x="2009" y="3581"/>
                  </a:cubicBezTo>
                  <a:cubicBezTo>
                    <a:pt x="2131" y="3581"/>
                    <a:pt x="2278" y="3556"/>
                    <a:pt x="2401" y="3483"/>
                  </a:cubicBezTo>
                  <a:cubicBezTo>
                    <a:pt x="2670" y="3311"/>
                    <a:pt x="2841" y="2993"/>
                    <a:pt x="2841" y="2552"/>
                  </a:cubicBezTo>
                  <a:cubicBezTo>
                    <a:pt x="2841" y="1671"/>
                    <a:pt x="2229" y="618"/>
                    <a:pt x="1470" y="201"/>
                  </a:cubicBezTo>
                  <a:cubicBezTo>
                    <a:pt x="1252" y="71"/>
                    <a:pt x="1035" y="0"/>
                    <a:pt x="832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993;p46">
              <a:extLst>
                <a:ext uri="{FF2B5EF4-FFF2-40B4-BE49-F238E27FC236}">
                  <a16:creationId xmlns:a16="http://schemas.microsoft.com/office/drawing/2014/main" id="{22AAAA92-C578-4CED-B2E2-840F0262A330}"/>
                </a:ext>
              </a:extLst>
            </p:cNvPr>
            <p:cNvSpPr/>
            <p:nvPr/>
          </p:nvSpPr>
          <p:spPr>
            <a:xfrm>
              <a:off x="3570300" y="3446100"/>
              <a:ext cx="65550" cy="55125"/>
            </a:xfrm>
            <a:custGeom>
              <a:avLst/>
              <a:gdLst/>
              <a:ahLst/>
              <a:cxnLst/>
              <a:rect l="l" t="t" r="r" b="b"/>
              <a:pathLst>
                <a:path w="2622" h="2205" extrusionOk="0">
                  <a:moveTo>
                    <a:pt x="1" y="1"/>
                  </a:moveTo>
                  <a:cubicBezTo>
                    <a:pt x="1" y="466"/>
                    <a:pt x="172" y="784"/>
                    <a:pt x="417" y="931"/>
                  </a:cubicBezTo>
                  <a:lnTo>
                    <a:pt x="2591" y="2187"/>
                  </a:lnTo>
                  <a:lnTo>
                    <a:pt x="2591" y="2187"/>
                  </a:lnTo>
                  <a:cubicBezTo>
                    <a:pt x="2339" y="2033"/>
                    <a:pt x="2180" y="1721"/>
                    <a:pt x="2180" y="1274"/>
                  </a:cubicBezTo>
                  <a:lnTo>
                    <a:pt x="1" y="1"/>
                  </a:lnTo>
                  <a:close/>
                  <a:moveTo>
                    <a:pt x="2591" y="2187"/>
                  </a:moveTo>
                  <a:lnTo>
                    <a:pt x="2591" y="2187"/>
                  </a:lnTo>
                  <a:cubicBezTo>
                    <a:pt x="2601" y="2193"/>
                    <a:pt x="2611" y="2199"/>
                    <a:pt x="2621" y="2204"/>
                  </a:cubicBezTo>
                  <a:lnTo>
                    <a:pt x="2591" y="2187"/>
                  </a:ln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994;p46">
              <a:extLst>
                <a:ext uri="{FF2B5EF4-FFF2-40B4-BE49-F238E27FC236}">
                  <a16:creationId xmlns:a16="http://schemas.microsoft.com/office/drawing/2014/main" id="{2F519664-92EA-410C-B0FD-AE9971B4B14B}"/>
                </a:ext>
              </a:extLst>
            </p:cNvPr>
            <p:cNvSpPr/>
            <p:nvPr/>
          </p:nvSpPr>
          <p:spPr>
            <a:xfrm>
              <a:off x="3896625" y="2359150"/>
              <a:ext cx="81425" cy="37050"/>
            </a:xfrm>
            <a:custGeom>
              <a:avLst/>
              <a:gdLst/>
              <a:ahLst/>
              <a:cxnLst/>
              <a:rect l="l" t="t" r="r" b="b"/>
              <a:pathLst>
                <a:path w="3257" h="1482" extrusionOk="0">
                  <a:moveTo>
                    <a:pt x="3205" y="1354"/>
                  </a:moveTo>
                  <a:lnTo>
                    <a:pt x="3257" y="1384"/>
                  </a:lnTo>
                  <a:cubicBezTo>
                    <a:pt x="3240" y="1373"/>
                    <a:pt x="3223" y="1363"/>
                    <a:pt x="3205" y="1354"/>
                  </a:cubicBezTo>
                  <a:close/>
                  <a:moveTo>
                    <a:pt x="659" y="0"/>
                  </a:moveTo>
                  <a:cubicBezTo>
                    <a:pt x="462" y="0"/>
                    <a:pt x="239" y="68"/>
                    <a:pt x="0" y="209"/>
                  </a:cubicBezTo>
                  <a:lnTo>
                    <a:pt x="2204" y="1482"/>
                  </a:lnTo>
                  <a:cubicBezTo>
                    <a:pt x="2443" y="1341"/>
                    <a:pt x="2666" y="1273"/>
                    <a:pt x="2863" y="1273"/>
                  </a:cubicBezTo>
                  <a:cubicBezTo>
                    <a:pt x="2988" y="1273"/>
                    <a:pt x="3103" y="1301"/>
                    <a:pt x="3205" y="1354"/>
                  </a:cubicBezTo>
                  <a:lnTo>
                    <a:pt x="3205" y="1354"/>
                  </a:lnTo>
                  <a:lnTo>
                    <a:pt x="1053" y="111"/>
                  </a:lnTo>
                  <a:cubicBezTo>
                    <a:pt x="938" y="38"/>
                    <a:pt x="806" y="0"/>
                    <a:pt x="659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995;p46">
              <a:extLst>
                <a:ext uri="{FF2B5EF4-FFF2-40B4-BE49-F238E27FC236}">
                  <a16:creationId xmlns:a16="http://schemas.microsoft.com/office/drawing/2014/main" id="{7CBC262C-5F66-4586-B5F8-577505504358}"/>
                </a:ext>
              </a:extLst>
            </p:cNvPr>
            <p:cNvSpPr/>
            <p:nvPr/>
          </p:nvSpPr>
          <p:spPr>
            <a:xfrm>
              <a:off x="3571525" y="2601875"/>
              <a:ext cx="50225" cy="869975"/>
            </a:xfrm>
            <a:custGeom>
              <a:avLst/>
              <a:gdLst/>
              <a:ahLst/>
              <a:cxnLst/>
              <a:rect l="l" t="t" r="r" b="b"/>
              <a:pathLst>
                <a:path w="2009" h="34799" extrusionOk="0">
                  <a:moveTo>
                    <a:pt x="1" y="1"/>
                  </a:moveTo>
                  <a:lnTo>
                    <a:pt x="74" y="33696"/>
                  </a:lnTo>
                  <a:lnTo>
                    <a:pt x="2009" y="34798"/>
                  </a:lnTo>
                  <a:lnTo>
                    <a:pt x="1935" y="11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996;p46">
              <a:extLst>
                <a:ext uri="{FF2B5EF4-FFF2-40B4-BE49-F238E27FC236}">
                  <a16:creationId xmlns:a16="http://schemas.microsoft.com/office/drawing/2014/main" id="{F904D306-5AFB-489C-ABD5-22CB9A8D111C}"/>
                </a:ext>
              </a:extLst>
            </p:cNvPr>
            <p:cNvSpPr/>
            <p:nvPr/>
          </p:nvSpPr>
          <p:spPr>
            <a:xfrm>
              <a:off x="3568475" y="2596375"/>
              <a:ext cx="56350" cy="881575"/>
            </a:xfrm>
            <a:custGeom>
              <a:avLst/>
              <a:gdLst/>
              <a:ahLst/>
              <a:cxnLst/>
              <a:rect l="l" t="t" r="r" b="b"/>
              <a:pathLst>
                <a:path w="2254" h="35263" extrusionOk="0">
                  <a:moveTo>
                    <a:pt x="270" y="466"/>
                  </a:moveTo>
                  <a:lnTo>
                    <a:pt x="1911" y="1421"/>
                  </a:lnTo>
                  <a:lnTo>
                    <a:pt x="1984" y="34773"/>
                  </a:lnTo>
                  <a:lnTo>
                    <a:pt x="343" y="33818"/>
                  </a:lnTo>
                  <a:lnTo>
                    <a:pt x="270" y="466"/>
                  </a:lnTo>
                  <a:close/>
                  <a:moveTo>
                    <a:pt x="1" y="0"/>
                  </a:moveTo>
                  <a:lnTo>
                    <a:pt x="74" y="33990"/>
                  </a:lnTo>
                  <a:lnTo>
                    <a:pt x="2253" y="35263"/>
                  </a:lnTo>
                  <a:lnTo>
                    <a:pt x="2180" y="12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997;p46">
              <a:extLst>
                <a:ext uri="{FF2B5EF4-FFF2-40B4-BE49-F238E27FC236}">
                  <a16:creationId xmlns:a16="http://schemas.microsoft.com/office/drawing/2014/main" id="{13EADAAE-4F9E-4B84-97EE-86A212D06158}"/>
                </a:ext>
              </a:extLst>
            </p:cNvPr>
            <p:cNvSpPr/>
            <p:nvPr/>
          </p:nvSpPr>
          <p:spPr>
            <a:xfrm>
              <a:off x="3605200" y="2364350"/>
              <a:ext cx="346525" cy="200225"/>
            </a:xfrm>
            <a:custGeom>
              <a:avLst/>
              <a:gdLst/>
              <a:ahLst/>
              <a:cxnLst/>
              <a:rect l="l" t="t" r="r" b="b"/>
              <a:pathLst>
                <a:path w="13861" h="8009" extrusionOk="0">
                  <a:moveTo>
                    <a:pt x="11657" y="1"/>
                  </a:moveTo>
                  <a:lnTo>
                    <a:pt x="1" y="6735"/>
                  </a:lnTo>
                  <a:lnTo>
                    <a:pt x="2180" y="8008"/>
                  </a:lnTo>
                  <a:lnTo>
                    <a:pt x="13861" y="1274"/>
                  </a:lnTo>
                  <a:lnTo>
                    <a:pt x="11657" y="1"/>
                  </a:ln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998;p46">
              <a:extLst>
                <a:ext uri="{FF2B5EF4-FFF2-40B4-BE49-F238E27FC236}">
                  <a16:creationId xmlns:a16="http://schemas.microsoft.com/office/drawing/2014/main" id="{5E6D0CF0-0F49-463D-AC94-7B8498429559}"/>
                </a:ext>
              </a:extLst>
            </p:cNvPr>
            <p:cNvSpPr/>
            <p:nvPr/>
          </p:nvSpPr>
          <p:spPr>
            <a:xfrm>
              <a:off x="3568475" y="2532700"/>
              <a:ext cx="91250" cy="95525"/>
            </a:xfrm>
            <a:custGeom>
              <a:avLst/>
              <a:gdLst/>
              <a:ahLst/>
              <a:cxnLst/>
              <a:rect l="l" t="t" r="r" b="b"/>
              <a:pathLst>
                <a:path w="3650" h="3821" extrusionOk="0">
                  <a:moveTo>
                    <a:pt x="1470" y="1"/>
                  </a:moveTo>
                  <a:cubicBezTo>
                    <a:pt x="662" y="466"/>
                    <a:pt x="1" y="1617"/>
                    <a:pt x="1" y="2547"/>
                  </a:cubicBezTo>
                  <a:lnTo>
                    <a:pt x="2180" y="3821"/>
                  </a:lnTo>
                  <a:cubicBezTo>
                    <a:pt x="2180" y="2890"/>
                    <a:pt x="2841" y="1739"/>
                    <a:pt x="3649" y="1274"/>
                  </a:cubicBezTo>
                  <a:lnTo>
                    <a:pt x="1470" y="1"/>
                  </a:ln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999;p46">
              <a:extLst>
                <a:ext uri="{FF2B5EF4-FFF2-40B4-BE49-F238E27FC236}">
                  <a16:creationId xmlns:a16="http://schemas.microsoft.com/office/drawing/2014/main" id="{81DE175D-6463-435D-A475-503AE8F3029B}"/>
                </a:ext>
              </a:extLst>
            </p:cNvPr>
            <p:cNvSpPr/>
            <p:nvPr/>
          </p:nvSpPr>
          <p:spPr>
            <a:xfrm>
              <a:off x="3622950" y="2391150"/>
              <a:ext cx="367350" cy="1112650"/>
            </a:xfrm>
            <a:custGeom>
              <a:avLst/>
              <a:gdLst/>
              <a:ahLst/>
              <a:cxnLst/>
              <a:rect l="l" t="t" r="r" b="b"/>
              <a:pathLst>
                <a:path w="14694" h="44506" extrusionOk="0">
                  <a:moveTo>
                    <a:pt x="13811" y="1"/>
                  </a:moveTo>
                  <a:cubicBezTo>
                    <a:pt x="13612" y="1"/>
                    <a:pt x="13388" y="65"/>
                    <a:pt x="13151" y="202"/>
                  </a:cubicBezTo>
                  <a:lnTo>
                    <a:pt x="1470" y="6936"/>
                  </a:lnTo>
                  <a:cubicBezTo>
                    <a:pt x="662" y="7401"/>
                    <a:pt x="1" y="8552"/>
                    <a:pt x="1" y="9483"/>
                  </a:cubicBezTo>
                  <a:lnTo>
                    <a:pt x="74" y="43472"/>
                  </a:lnTo>
                  <a:cubicBezTo>
                    <a:pt x="92" y="44130"/>
                    <a:pt x="427" y="44506"/>
                    <a:pt x="907" y="44506"/>
                  </a:cubicBezTo>
                  <a:cubicBezTo>
                    <a:pt x="1107" y="44506"/>
                    <a:pt x="1331" y="44441"/>
                    <a:pt x="1568" y="44305"/>
                  </a:cubicBezTo>
                  <a:lnTo>
                    <a:pt x="13224" y="37570"/>
                  </a:lnTo>
                  <a:cubicBezTo>
                    <a:pt x="14033" y="37105"/>
                    <a:pt x="14694" y="35954"/>
                    <a:pt x="14694" y="35024"/>
                  </a:cubicBezTo>
                  <a:lnTo>
                    <a:pt x="14620" y="1034"/>
                  </a:lnTo>
                  <a:cubicBezTo>
                    <a:pt x="14620" y="377"/>
                    <a:pt x="14290" y="1"/>
                    <a:pt x="13811" y="1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000;p46">
              <a:extLst>
                <a:ext uri="{FF2B5EF4-FFF2-40B4-BE49-F238E27FC236}">
                  <a16:creationId xmlns:a16="http://schemas.microsoft.com/office/drawing/2014/main" id="{DC455F98-873D-4001-87E7-9681FA937200}"/>
                </a:ext>
              </a:extLst>
            </p:cNvPr>
            <p:cNvSpPr/>
            <p:nvPr/>
          </p:nvSpPr>
          <p:spPr>
            <a:xfrm>
              <a:off x="3641950" y="2501475"/>
              <a:ext cx="330000" cy="858950"/>
            </a:xfrm>
            <a:custGeom>
              <a:avLst/>
              <a:gdLst/>
              <a:ahLst/>
              <a:cxnLst/>
              <a:rect l="l" t="t" r="r" b="b"/>
              <a:pathLst>
                <a:path w="13200" h="34358" extrusionOk="0">
                  <a:moveTo>
                    <a:pt x="13150" y="1"/>
                  </a:moveTo>
                  <a:lnTo>
                    <a:pt x="0" y="7592"/>
                  </a:lnTo>
                  <a:lnTo>
                    <a:pt x="49" y="34357"/>
                  </a:lnTo>
                  <a:lnTo>
                    <a:pt x="13199" y="26766"/>
                  </a:lnTo>
                  <a:lnTo>
                    <a:pt x="1315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001;p46">
              <a:extLst>
                <a:ext uri="{FF2B5EF4-FFF2-40B4-BE49-F238E27FC236}">
                  <a16:creationId xmlns:a16="http://schemas.microsoft.com/office/drawing/2014/main" id="{387ED78D-A328-48B9-BE42-4FEB358F7A8E}"/>
                </a:ext>
              </a:extLst>
            </p:cNvPr>
            <p:cNvSpPr/>
            <p:nvPr/>
          </p:nvSpPr>
          <p:spPr>
            <a:xfrm>
              <a:off x="3794375" y="3279450"/>
              <a:ext cx="74100" cy="94575"/>
            </a:xfrm>
            <a:custGeom>
              <a:avLst/>
              <a:gdLst/>
              <a:ahLst/>
              <a:cxnLst/>
              <a:rect l="l" t="t" r="r" b="b"/>
              <a:pathLst>
                <a:path w="2964" h="3783" extrusionOk="0">
                  <a:moveTo>
                    <a:pt x="2130" y="0"/>
                  </a:moveTo>
                  <a:cubicBezTo>
                    <a:pt x="1931" y="0"/>
                    <a:pt x="1707" y="65"/>
                    <a:pt x="1470" y="202"/>
                  </a:cubicBezTo>
                  <a:cubicBezTo>
                    <a:pt x="662" y="667"/>
                    <a:pt x="1" y="1818"/>
                    <a:pt x="1" y="2749"/>
                  </a:cubicBezTo>
                  <a:cubicBezTo>
                    <a:pt x="1" y="3406"/>
                    <a:pt x="331" y="3782"/>
                    <a:pt x="810" y="3782"/>
                  </a:cubicBezTo>
                  <a:cubicBezTo>
                    <a:pt x="1008" y="3782"/>
                    <a:pt x="1233" y="3718"/>
                    <a:pt x="1470" y="3581"/>
                  </a:cubicBezTo>
                  <a:cubicBezTo>
                    <a:pt x="2302" y="3116"/>
                    <a:pt x="2964" y="1965"/>
                    <a:pt x="2939" y="1034"/>
                  </a:cubicBezTo>
                  <a:cubicBezTo>
                    <a:pt x="2939" y="377"/>
                    <a:pt x="2609" y="0"/>
                    <a:pt x="2130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002;p46">
              <a:extLst>
                <a:ext uri="{FF2B5EF4-FFF2-40B4-BE49-F238E27FC236}">
                  <a16:creationId xmlns:a16="http://schemas.microsoft.com/office/drawing/2014/main" id="{62AA6E1B-4052-4E90-AAD1-4C66037E1A82}"/>
                </a:ext>
              </a:extLst>
            </p:cNvPr>
            <p:cNvSpPr/>
            <p:nvPr/>
          </p:nvSpPr>
          <p:spPr>
            <a:xfrm>
              <a:off x="3803550" y="2497350"/>
              <a:ext cx="15950" cy="20425"/>
            </a:xfrm>
            <a:custGeom>
              <a:avLst/>
              <a:gdLst/>
              <a:ahLst/>
              <a:cxnLst/>
              <a:rect l="l" t="t" r="r" b="b"/>
              <a:pathLst>
                <a:path w="638" h="817" extrusionOk="0">
                  <a:moveTo>
                    <a:pt x="463" y="0"/>
                  </a:moveTo>
                  <a:cubicBezTo>
                    <a:pt x="419" y="0"/>
                    <a:pt x="370" y="14"/>
                    <a:pt x="319" y="43"/>
                  </a:cubicBezTo>
                  <a:cubicBezTo>
                    <a:pt x="148" y="141"/>
                    <a:pt x="1" y="386"/>
                    <a:pt x="1" y="582"/>
                  </a:cubicBezTo>
                  <a:cubicBezTo>
                    <a:pt x="1" y="726"/>
                    <a:pt x="80" y="816"/>
                    <a:pt x="189" y="816"/>
                  </a:cubicBezTo>
                  <a:cubicBezTo>
                    <a:pt x="229" y="816"/>
                    <a:pt x="273" y="804"/>
                    <a:pt x="319" y="778"/>
                  </a:cubicBezTo>
                  <a:cubicBezTo>
                    <a:pt x="491" y="656"/>
                    <a:pt x="638" y="411"/>
                    <a:pt x="638" y="215"/>
                  </a:cubicBezTo>
                  <a:cubicBezTo>
                    <a:pt x="638" y="77"/>
                    <a:pt x="565" y="0"/>
                    <a:pt x="463" y="0"/>
                  </a:cubicBezTo>
                  <a:close/>
                </a:path>
              </a:pathLst>
            </a:custGeom>
            <a:solidFill>
              <a:srgbClr val="4D3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003;p46">
              <a:extLst>
                <a:ext uri="{FF2B5EF4-FFF2-40B4-BE49-F238E27FC236}">
                  <a16:creationId xmlns:a16="http://schemas.microsoft.com/office/drawing/2014/main" id="{5B7B4C27-C69A-47D3-96E3-08EAE442B709}"/>
                </a:ext>
              </a:extLst>
            </p:cNvPr>
            <p:cNvSpPr/>
            <p:nvPr/>
          </p:nvSpPr>
          <p:spPr>
            <a:xfrm>
              <a:off x="3771725" y="2512025"/>
              <a:ext cx="79600" cy="56075"/>
            </a:xfrm>
            <a:custGeom>
              <a:avLst/>
              <a:gdLst/>
              <a:ahLst/>
              <a:cxnLst/>
              <a:rect l="l" t="t" r="r" b="b"/>
              <a:pathLst>
                <a:path w="3184" h="2243" extrusionOk="0">
                  <a:moveTo>
                    <a:pt x="3040" y="0"/>
                  </a:moveTo>
                  <a:cubicBezTo>
                    <a:pt x="3002" y="0"/>
                    <a:pt x="2960" y="14"/>
                    <a:pt x="2915" y="44"/>
                  </a:cubicBezTo>
                  <a:lnTo>
                    <a:pt x="294" y="1538"/>
                  </a:lnTo>
                  <a:cubicBezTo>
                    <a:pt x="123" y="1636"/>
                    <a:pt x="1" y="1856"/>
                    <a:pt x="1" y="2028"/>
                  </a:cubicBezTo>
                  <a:cubicBezTo>
                    <a:pt x="1" y="2165"/>
                    <a:pt x="73" y="2242"/>
                    <a:pt x="167" y="2242"/>
                  </a:cubicBezTo>
                  <a:cubicBezTo>
                    <a:pt x="207" y="2242"/>
                    <a:pt x="251" y="2228"/>
                    <a:pt x="294" y="2199"/>
                  </a:cubicBezTo>
                  <a:lnTo>
                    <a:pt x="2915" y="705"/>
                  </a:lnTo>
                  <a:cubicBezTo>
                    <a:pt x="3062" y="607"/>
                    <a:pt x="3184" y="387"/>
                    <a:pt x="3184" y="191"/>
                  </a:cubicBezTo>
                  <a:cubicBezTo>
                    <a:pt x="3184" y="72"/>
                    <a:pt x="3125" y="0"/>
                    <a:pt x="3040" y="0"/>
                  </a:cubicBezTo>
                  <a:close/>
                </a:path>
              </a:pathLst>
            </a:custGeom>
            <a:solidFill>
              <a:srgbClr val="4D3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004;p46">
              <a:extLst>
                <a:ext uri="{FF2B5EF4-FFF2-40B4-BE49-F238E27FC236}">
                  <a16:creationId xmlns:a16="http://schemas.microsoft.com/office/drawing/2014/main" id="{5EA58F52-2B3A-4E8B-BCD8-8AA6593C1BF1}"/>
                </a:ext>
              </a:extLst>
            </p:cNvPr>
            <p:cNvSpPr/>
            <p:nvPr/>
          </p:nvSpPr>
          <p:spPr>
            <a:xfrm>
              <a:off x="3585000" y="2767550"/>
              <a:ext cx="16550" cy="6375"/>
            </a:xfrm>
            <a:custGeom>
              <a:avLst/>
              <a:gdLst/>
              <a:ahLst/>
              <a:cxnLst/>
              <a:rect l="l" t="t" r="r" b="b"/>
              <a:pathLst>
                <a:path w="662" h="255" extrusionOk="0">
                  <a:moveTo>
                    <a:pt x="482" y="0"/>
                  </a:moveTo>
                  <a:cubicBezTo>
                    <a:pt x="439" y="0"/>
                    <a:pt x="401" y="13"/>
                    <a:pt x="368" y="35"/>
                  </a:cubicBezTo>
                  <a:lnTo>
                    <a:pt x="1" y="230"/>
                  </a:lnTo>
                  <a:cubicBezTo>
                    <a:pt x="31" y="220"/>
                    <a:pt x="66" y="214"/>
                    <a:pt x="105" y="214"/>
                  </a:cubicBezTo>
                  <a:cubicBezTo>
                    <a:pt x="159" y="214"/>
                    <a:pt x="223" y="226"/>
                    <a:pt x="295" y="255"/>
                  </a:cubicBezTo>
                  <a:lnTo>
                    <a:pt x="662" y="59"/>
                  </a:lnTo>
                  <a:cubicBezTo>
                    <a:pt x="594" y="19"/>
                    <a:pt x="534" y="0"/>
                    <a:pt x="4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005;p46">
              <a:extLst>
                <a:ext uri="{FF2B5EF4-FFF2-40B4-BE49-F238E27FC236}">
                  <a16:creationId xmlns:a16="http://schemas.microsoft.com/office/drawing/2014/main" id="{54AC9364-EC5E-4B6F-ABFC-115326D3291D}"/>
                </a:ext>
              </a:extLst>
            </p:cNvPr>
            <p:cNvSpPr/>
            <p:nvPr/>
          </p:nvSpPr>
          <p:spPr>
            <a:xfrm>
              <a:off x="3592350" y="2769025"/>
              <a:ext cx="19000" cy="28175"/>
            </a:xfrm>
            <a:custGeom>
              <a:avLst/>
              <a:gdLst/>
              <a:ahLst/>
              <a:cxnLst/>
              <a:rect l="l" t="t" r="r" b="b"/>
              <a:pathLst>
                <a:path w="760" h="1127" extrusionOk="0">
                  <a:moveTo>
                    <a:pt x="368" y="0"/>
                  </a:moveTo>
                  <a:lnTo>
                    <a:pt x="1" y="196"/>
                  </a:lnTo>
                  <a:cubicBezTo>
                    <a:pt x="221" y="318"/>
                    <a:pt x="392" y="637"/>
                    <a:pt x="392" y="882"/>
                  </a:cubicBezTo>
                  <a:cubicBezTo>
                    <a:pt x="392" y="1004"/>
                    <a:pt x="343" y="1077"/>
                    <a:pt x="270" y="1126"/>
                  </a:cubicBezTo>
                  <a:lnTo>
                    <a:pt x="637" y="906"/>
                  </a:lnTo>
                  <a:cubicBezTo>
                    <a:pt x="711" y="882"/>
                    <a:pt x="760" y="784"/>
                    <a:pt x="760" y="661"/>
                  </a:cubicBezTo>
                  <a:cubicBezTo>
                    <a:pt x="760" y="416"/>
                    <a:pt x="564" y="122"/>
                    <a:pt x="3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006;p46">
              <a:extLst>
                <a:ext uri="{FF2B5EF4-FFF2-40B4-BE49-F238E27FC236}">
                  <a16:creationId xmlns:a16="http://schemas.microsoft.com/office/drawing/2014/main" id="{6C1A8DD7-893B-464B-A5EE-B262841A6C8C}"/>
                </a:ext>
              </a:extLst>
            </p:cNvPr>
            <p:cNvSpPr/>
            <p:nvPr/>
          </p:nvSpPr>
          <p:spPr>
            <a:xfrm>
              <a:off x="3582550" y="2772600"/>
              <a:ext cx="19625" cy="25300"/>
            </a:xfrm>
            <a:custGeom>
              <a:avLst/>
              <a:gdLst/>
              <a:ahLst/>
              <a:cxnLst/>
              <a:rect l="l" t="t" r="r" b="b"/>
              <a:pathLst>
                <a:path w="785" h="1012" extrusionOk="0">
                  <a:moveTo>
                    <a:pt x="215" y="0"/>
                  </a:moveTo>
                  <a:cubicBezTo>
                    <a:pt x="87" y="0"/>
                    <a:pt x="1" y="100"/>
                    <a:pt x="1" y="273"/>
                  </a:cubicBezTo>
                  <a:cubicBezTo>
                    <a:pt x="1" y="518"/>
                    <a:pt x="172" y="837"/>
                    <a:pt x="393" y="959"/>
                  </a:cubicBezTo>
                  <a:cubicBezTo>
                    <a:pt x="450" y="995"/>
                    <a:pt x="507" y="1012"/>
                    <a:pt x="559" y="1012"/>
                  </a:cubicBezTo>
                  <a:cubicBezTo>
                    <a:pt x="686" y="1012"/>
                    <a:pt x="784" y="912"/>
                    <a:pt x="784" y="739"/>
                  </a:cubicBezTo>
                  <a:cubicBezTo>
                    <a:pt x="784" y="494"/>
                    <a:pt x="613" y="175"/>
                    <a:pt x="393" y="53"/>
                  </a:cubicBezTo>
                  <a:cubicBezTo>
                    <a:pt x="328" y="17"/>
                    <a:pt x="268" y="0"/>
                    <a:pt x="215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007;p46">
              <a:extLst>
                <a:ext uri="{FF2B5EF4-FFF2-40B4-BE49-F238E27FC236}">
                  <a16:creationId xmlns:a16="http://schemas.microsoft.com/office/drawing/2014/main" id="{94507780-75F8-4ACE-96D4-88D1FA30A77A}"/>
                </a:ext>
              </a:extLst>
            </p:cNvPr>
            <p:cNvSpPr/>
            <p:nvPr/>
          </p:nvSpPr>
          <p:spPr>
            <a:xfrm>
              <a:off x="3585000" y="2817000"/>
              <a:ext cx="15950" cy="6525"/>
            </a:xfrm>
            <a:custGeom>
              <a:avLst/>
              <a:gdLst/>
              <a:ahLst/>
              <a:cxnLst/>
              <a:rect l="l" t="t" r="r" b="b"/>
              <a:pathLst>
                <a:path w="638" h="261" extrusionOk="0">
                  <a:moveTo>
                    <a:pt x="13" y="228"/>
                  </a:moveTo>
                  <a:cubicBezTo>
                    <a:pt x="9" y="231"/>
                    <a:pt x="5" y="233"/>
                    <a:pt x="1" y="236"/>
                  </a:cubicBezTo>
                  <a:lnTo>
                    <a:pt x="13" y="228"/>
                  </a:lnTo>
                  <a:close/>
                  <a:moveTo>
                    <a:pt x="457" y="1"/>
                  </a:moveTo>
                  <a:cubicBezTo>
                    <a:pt x="425" y="1"/>
                    <a:pt x="395" y="7"/>
                    <a:pt x="368" y="16"/>
                  </a:cubicBezTo>
                  <a:lnTo>
                    <a:pt x="13" y="228"/>
                  </a:lnTo>
                  <a:lnTo>
                    <a:pt x="13" y="228"/>
                  </a:lnTo>
                  <a:cubicBezTo>
                    <a:pt x="38" y="215"/>
                    <a:pt x="66" y="209"/>
                    <a:pt x="96" y="209"/>
                  </a:cubicBezTo>
                  <a:cubicBezTo>
                    <a:pt x="153" y="209"/>
                    <a:pt x="219" y="230"/>
                    <a:pt x="295" y="260"/>
                  </a:cubicBezTo>
                  <a:lnTo>
                    <a:pt x="637" y="65"/>
                  </a:lnTo>
                  <a:cubicBezTo>
                    <a:pt x="575" y="18"/>
                    <a:pt x="513" y="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008;p46">
              <a:extLst>
                <a:ext uri="{FF2B5EF4-FFF2-40B4-BE49-F238E27FC236}">
                  <a16:creationId xmlns:a16="http://schemas.microsoft.com/office/drawing/2014/main" id="{6DF77147-4DC1-4D64-948B-96F474907980}"/>
                </a:ext>
              </a:extLst>
            </p:cNvPr>
            <p:cNvSpPr/>
            <p:nvPr/>
          </p:nvSpPr>
          <p:spPr>
            <a:xfrm>
              <a:off x="3592350" y="2818600"/>
              <a:ext cx="18400" cy="28175"/>
            </a:xfrm>
            <a:custGeom>
              <a:avLst/>
              <a:gdLst/>
              <a:ahLst/>
              <a:cxnLst/>
              <a:rect l="l" t="t" r="r" b="b"/>
              <a:pathLst>
                <a:path w="736" h="1127" extrusionOk="0">
                  <a:moveTo>
                    <a:pt x="343" y="1"/>
                  </a:moveTo>
                  <a:lnTo>
                    <a:pt x="1" y="196"/>
                  </a:lnTo>
                  <a:cubicBezTo>
                    <a:pt x="196" y="319"/>
                    <a:pt x="368" y="637"/>
                    <a:pt x="368" y="882"/>
                  </a:cubicBezTo>
                  <a:cubicBezTo>
                    <a:pt x="368" y="1005"/>
                    <a:pt x="343" y="1078"/>
                    <a:pt x="270" y="1127"/>
                  </a:cubicBezTo>
                  <a:lnTo>
                    <a:pt x="637" y="907"/>
                  </a:lnTo>
                  <a:cubicBezTo>
                    <a:pt x="711" y="858"/>
                    <a:pt x="735" y="784"/>
                    <a:pt x="735" y="662"/>
                  </a:cubicBezTo>
                  <a:cubicBezTo>
                    <a:pt x="735" y="417"/>
                    <a:pt x="564" y="123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009;p46">
              <a:extLst>
                <a:ext uri="{FF2B5EF4-FFF2-40B4-BE49-F238E27FC236}">
                  <a16:creationId xmlns:a16="http://schemas.microsoft.com/office/drawing/2014/main" id="{1D1C8146-1B53-48AC-9945-0C099A2CC28F}"/>
                </a:ext>
              </a:extLst>
            </p:cNvPr>
            <p:cNvSpPr/>
            <p:nvPr/>
          </p:nvSpPr>
          <p:spPr>
            <a:xfrm>
              <a:off x="3582550" y="2822175"/>
              <a:ext cx="19000" cy="25325"/>
            </a:xfrm>
            <a:custGeom>
              <a:avLst/>
              <a:gdLst/>
              <a:ahLst/>
              <a:cxnLst/>
              <a:rect l="l" t="t" r="r" b="b"/>
              <a:pathLst>
                <a:path w="760" h="1013" extrusionOk="0">
                  <a:moveTo>
                    <a:pt x="215" y="1"/>
                  </a:moveTo>
                  <a:cubicBezTo>
                    <a:pt x="87" y="1"/>
                    <a:pt x="1" y="100"/>
                    <a:pt x="1" y="274"/>
                  </a:cubicBezTo>
                  <a:cubicBezTo>
                    <a:pt x="1" y="519"/>
                    <a:pt x="172" y="837"/>
                    <a:pt x="368" y="959"/>
                  </a:cubicBezTo>
                  <a:cubicBezTo>
                    <a:pt x="432" y="995"/>
                    <a:pt x="493" y="1012"/>
                    <a:pt x="546" y="1012"/>
                  </a:cubicBezTo>
                  <a:cubicBezTo>
                    <a:pt x="674" y="1012"/>
                    <a:pt x="760" y="912"/>
                    <a:pt x="760" y="739"/>
                  </a:cubicBezTo>
                  <a:cubicBezTo>
                    <a:pt x="760" y="494"/>
                    <a:pt x="588" y="176"/>
                    <a:pt x="393" y="53"/>
                  </a:cubicBezTo>
                  <a:cubicBezTo>
                    <a:pt x="328" y="18"/>
                    <a:pt x="268" y="1"/>
                    <a:pt x="215" y="1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010;p46">
              <a:extLst>
                <a:ext uri="{FF2B5EF4-FFF2-40B4-BE49-F238E27FC236}">
                  <a16:creationId xmlns:a16="http://schemas.microsoft.com/office/drawing/2014/main" id="{0D6C8582-884D-4FAC-9694-CBFEF912793F}"/>
                </a:ext>
              </a:extLst>
            </p:cNvPr>
            <p:cNvSpPr/>
            <p:nvPr/>
          </p:nvSpPr>
          <p:spPr>
            <a:xfrm>
              <a:off x="3596625" y="2736575"/>
              <a:ext cx="10450" cy="9200"/>
            </a:xfrm>
            <a:custGeom>
              <a:avLst/>
              <a:gdLst/>
              <a:ahLst/>
              <a:cxnLst/>
              <a:rect l="l" t="t" r="r" b="b"/>
              <a:pathLst>
                <a:path w="418" h="368" extrusionOk="0">
                  <a:moveTo>
                    <a:pt x="417" y="0"/>
                  </a:moveTo>
                  <a:lnTo>
                    <a:pt x="74" y="221"/>
                  </a:lnTo>
                  <a:cubicBezTo>
                    <a:pt x="74" y="294"/>
                    <a:pt x="25" y="343"/>
                    <a:pt x="1" y="367"/>
                  </a:cubicBezTo>
                  <a:lnTo>
                    <a:pt x="368" y="147"/>
                  </a:lnTo>
                  <a:cubicBezTo>
                    <a:pt x="393" y="123"/>
                    <a:pt x="417" y="74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011;p46">
              <a:extLst>
                <a:ext uri="{FF2B5EF4-FFF2-40B4-BE49-F238E27FC236}">
                  <a16:creationId xmlns:a16="http://schemas.microsoft.com/office/drawing/2014/main" id="{C29CC40B-44E7-490F-A531-DD59ACBAD30D}"/>
                </a:ext>
              </a:extLst>
            </p:cNvPr>
            <p:cNvSpPr/>
            <p:nvPr/>
          </p:nvSpPr>
          <p:spPr>
            <a:xfrm>
              <a:off x="3598475" y="2694925"/>
              <a:ext cx="9200" cy="47175"/>
            </a:xfrm>
            <a:custGeom>
              <a:avLst/>
              <a:gdLst/>
              <a:ahLst/>
              <a:cxnLst/>
              <a:rect l="l" t="t" r="r" b="b"/>
              <a:pathLst>
                <a:path w="368" h="1887" extrusionOk="0">
                  <a:moveTo>
                    <a:pt x="368" y="1"/>
                  </a:moveTo>
                  <a:lnTo>
                    <a:pt x="0" y="197"/>
                  </a:lnTo>
                  <a:lnTo>
                    <a:pt x="0" y="1887"/>
                  </a:lnTo>
                  <a:lnTo>
                    <a:pt x="343" y="1666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012;p46">
              <a:extLst>
                <a:ext uri="{FF2B5EF4-FFF2-40B4-BE49-F238E27FC236}">
                  <a16:creationId xmlns:a16="http://schemas.microsoft.com/office/drawing/2014/main" id="{3C3C3E78-6359-4252-9676-DD1AD3902707}"/>
                </a:ext>
              </a:extLst>
            </p:cNvPr>
            <p:cNvSpPr/>
            <p:nvPr/>
          </p:nvSpPr>
          <p:spPr>
            <a:xfrm>
              <a:off x="3588075" y="2683675"/>
              <a:ext cx="13475" cy="6400"/>
            </a:xfrm>
            <a:custGeom>
              <a:avLst/>
              <a:gdLst/>
              <a:ahLst/>
              <a:cxnLst/>
              <a:rect l="l" t="t" r="r" b="b"/>
              <a:pathLst>
                <a:path w="539" h="256" extrusionOk="0">
                  <a:moveTo>
                    <a:pt x="411" y="0"/>
                  </a:moveTo>
                  <a:cubicBezTo>
                    <a:pt x="396" y="0"/>
                    <a:pt x="382" y="3"/>
                    <a:pt x="367" y="10"/>
                  </a:cubicBezTo>
                  <a:lnTo>
                    <a:pt x="0" y="231"/>
                  </a:lnTo>
                  <a:cubicBezTo>
                    <a:pt x="20" y="220"/>
                    <a:pt x="45" y="215"/>
                    <a:pt x="70" y="215"/>
                  </a:cubicBezTo>
                  <a:cubicBezTo>
                    <a:pt x="106" y="215"/>
                    <a:pt x="143" y="226"/>
                    <a:pt x="172" y="255"/>
                  </a:cubicBezTo>
                  <a:lnTo>
                    <a:pt x="539" y="35"/>
                  </a:lnTo>
                  <a:cubicBezTo>
                    <a:pt x="487" y="17"/>
                    <a:pt x="447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013;p46">
              <a:extLst>
                <a:ext uri="{FF2B5EF4-FFF2-40B4-BE49-F238E27FC236}">
                  <a16:creationId xmlns:a16="http://schemas.microsoft.com/office/drawing/2014/main" id="{371200AB-54B6-4E72-A83F-E8F7DB9293BD}"/>
                </a:ext>
              </a:extLst>
            </p:cNvPr>
            <p:cNvSpPr/>
            <p:nvPr/>
          </p:nvSpPr>
          <p:spPr>
            <a:xfrm>
              <a:off x="3592350" y="2684525"/>
              <a:ext cx="15325" cy="15325"/>
            </a:xfrm>
            <a:custGeom>
              <a:avLst/>
              <a:gdLst/>
              <a:ahLst/>
              <a:cxnLst/>
              <a:rect l="l" t="t" r="r" b="b"/>
              <a:pathLst>
                <a:path w="613" h="613" extrusionOk="0">
                  <a:moveTo>
                    <a:pt x="368" y="1"/>
                  </a:moveTo>
                  <a:lnTo>
                    <a:pt x="1" y="221"/>
                  </a:lnTo>
                  <a:cubicBezTo>
                    <a:pt x="123" y="295"/>
                    <a:pt x="245" y="466"/>
                    <a:pt x="245" y="613"/>
                  </a:cubicBezTo>
                  <a:lnTo>
                    <a:pt x="613" y="417"/>
                  </a:lnTo>
                  <a:cubicBezTo>
                    <a:pt x="613" y="270"/>
                    <a:pt x="490" y="74"/>
                    <a:pt x="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014;p46">
              <a:extLst>
                <a:ext uri="{FF2B5EF4-FFF2-40B4-BE49-F238E27FC236}">
                  <a16:creationId xmlns:a16="http://schemas.microsoft.com/office/drawing/2014/main" id="{C8940F44-5F1E-416E-BE19-D5510373406A}"/>
                </a:ext>
              </a:extLst>
            </p:cNvPr>
            <p:cNvSpPr/>
            <p:nvPr/>
          </p:nvSpPr>
          <p:spPr>
            <a:xfrm>
              <a:off x="3586225" y="2689200"/>
              <a:ext cx="12275" cy="57300"/>
            </a:xfrm>
            <a:custGeom>
              <a:avLst/>
              <a:gdLst/>
              <a:ahLst/>
              <a:cxnLst/>
              <a:rect l="l" t="t" r="r" b="b"/>
              <a:pathLst>
                <a:path w="491" h="2292" extrusionOk="0">
                  <a:moveTo>
                    <a:pt x="141" y="0"/>
                  </a:moveTo>
                  <a:cubicBezTo>
                    <a:pt x="72" y="0"/>
                    <a:pt x="25" y="55"/>
                    <a:pt x="25" y="157"/>
                  </a:cubicBezTo>
                  <a:lnTo>
                    <a:pt x="1" y="1846"/>
                  </a:lnTo>
                  <a:cubicBezTo>
                    <a:pt x="1" y="1993"/>
                    <a:pt x="123" y="2165"/>
                    <a:pt x="246" y="2262"/>
                  </a:cubicBezTo>
                  <a:cubicBezTo>
                    <a:pt x="278" y="2282"/>
                    <a:pt x="311" y="2291"/>
                    <a:pt x="342" y="2291"/>
                  </a:cubicBezTo>
                  <a:cubicBezTo>
                    <a:pt x="425" y="2291"/>
                    <a:pt x="490" y="2223"/>
                    <a:pt x="490" y="2116"/>
                  </a:cubicBezTo>
                  <a:lnTo>
                    <a:pt x="490" y="426"/>
                  </a:lnTo>
                  <a:cubicBezTo>
                    <a:pt x="490" y="279"/>
                    <a:pt x="368" y="108"/>
                    <a:pt x="246" y="34"/>
                  </a:cubicBezTo>
                  <a:cubicBezTo>
                    <a:pt x="208" y="11"/>
                    <a:pt x="172" y="0"/>
                    <a:pt x="141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015;p46">
              <a:extLst>
                <a:ext uri="{FF2B5EF4-FFF2-40B4-BE49-F238E27FC236}">
                  <a16:creationId xmlns:a16="http://schemas.microsoft.com/office/drawing/2014/main" id="{3D1F4538-A70F-43CD-BE0C-AB3A57B29090}"/>
                </a:ext>
              </a:extLst>
            </p:cNvPr>
            <p:cNvSpPr/>
            <p:nvPr/>
          </p:nvSpPr>
          <p:spPr>
            <a:xfrm>
              <a:off x="3701925" y="2663100"/>
              <a:ext cx="159200" cy="199000"/>
            </a:xfrm>
            <a:custGeom>
              <a:avLst/>
              <a:gdLst/>
              <a:ahLst/>
              <a:cxnLst/>
              <a:rect l="l" t="t" r="r" b="b"/>
              <a:pathLst>
                <a:path w="6368" h="7960" extrusionOk="0">
                  <a:moveTo>
                    <a:pt x="6368" y="1"/>
                  </a:moveTo>
                  <a:lnTo>
                    <a:pt x="1" y="3674"/>
                  </a:lnTo>
                  <a:lnTo>
                    <a:pt x="25" y="7959"/>
                  </a:lnTo>
                  <a:lnTo>
                    <a:pt x="6368" y="4286"/>
                  </a:lnTo>
                  <a:lnTo>
                    <a:pt x="6368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016;p46">
              <a:extLst>
                <a:ext uri="{FF2B5EF4-FFF2-40B4-BE49-F238E27FC236}">
                  <a16:creationId xmlns:a16="http://schemas.microsoft.com/office/drawing/2014/main" id="{2C42E716-A9B3-41D5-8C31-6CF893D70164}"/>
                </a:ext>
              </a:extLst>
            </p:cNvPr>
            <p:cNvSpPr/>
            <p:nvPr/>
          </p:nvSpPr>
          <p:spPr>
            <a:xfrm>
              <a:off x="3829875" y="2609150"/>
              <a:ext cx="49625" cy="43050"/>
            </a:xfrm>
            <a:custGeom>
              <a:avLst/>
              <a:gdLst/>
              <a:ahLst/>
              <a:cxnLst/>
              <a:rect l="l" t="t" r="r" b="b"/>
              <a:pathLst>
                <a:path w="1985" h="1722" extrusionOk="0">
                  <a:moveTo>
                    <a:pt x="1748" y="1"/>
                  </a:moveTo>
                  <a:cubicBezTo>
                    <a:pt x="1693" y="1"/>
                    <a:pt x="1631" y="18"/>
                    <a:pt x="1568" y="53"/>
                  </a:cubicBezTo>
                  <a:lnTo>
                    <a:pt x="393" y="738"/>
                  </a:lnTo>
                  <a:cubicBezTo>
                    <a:pt x="172" y="861"/>
                    <a:pt x="1" y="1179"/>
                    <a:pt x="1" y="1448"/>
                  </a:cubicBezTo>
                  <a:cubicBezTo>
                    <a:pt x="1" y="1622"/>
                    <a:pt x="87" y="1722"/>
                    <a:pt x="215" y="1722"/>
                  </a:cubicBezTo>
                  <a:cubicBezTo>
                    <a:pt x="268" y="1722"/>
                    <a:pt x="328" y="1705"/>
                    <a:pt x="393" y="1669"/>
                  </a:cubicBezTo>
                  <a:lnTo>
                    <a:pt x="1568" y="983"/>
                  </a:lnTo>
                  <a:cubicBezTo>
                    <a:pt x="1788" y="861"/>
                    <a:pt x="1984" y="542"/>
                    <a:pt x="1984" y="298"/>
                  </a:cubicBezTo>
                  <a:cubicBezTo>
                    <a:pt x="1984" y="105"/>
                    <a:pt x="1885" y="1"/>
                    <a:pt x="1748" y="1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017;p46">
              <a:extLst>
                <a:ext uri="{FF2B5EF4-FFF2-40B4-BE49-F238E27FC236}">
                  <a16:creationId xmlns:a16="http://schemas.microsoft.com/office/drawing/2014/main" id="{77726C71-016C-4C9D-A650-2F332309C534}"/>
                </a:ext>
              </a:extLst>
            </p:cNvPr>
            <p:cNvSpPr/>
            <p:nvPr/>
          </p:nvSpPr>
          <p:spPr>
            <a:xfrm>
              <a:off x="3671925" y="2586575"/>
              <a:ext cx="219200" cy="326950"/>
            </a:xfrm>
            <a:custGeom>
              <a:avLst/>
              <a:gdLst/>
              <a:ahLst/>
              <a:cxnLst/>
              <a:rect l="l" t="t" r="r" b="b"/>
              <a:pathLst>
                <a:path w="8768" h="13078" extrusionOk="0">
                  <a:moveTo>
                    <a:pt x="8066" y="904"/>
                  </a:moveTo>
                  <a:cubicBezTo>
                    <a:pt x="8203" y="904"/>
                    <a:pt x="8302" y="1008"/>
                    <a:pt x="8302" y="1201"/>
                  </a:cubicBezTo>
                  <a:cubicBezTo>
                    <a:pt x="8302" y="1445"/>
                    <a:pt x="8106" y="1764"/>
                    <a:pt x="7886" y="1886"/>
                  </a:cubicBezTo>
                  <a:lnTo>
                    <a:pt x="6711" y="2572"/>
                  </a:lnTo>
                  <a:cubicBezTo>
                    <a:pt x="6646" y="2608"/>
                    <a:pt x="6586" y="2625"/>
                    <a:pt x="6533" y="2625"/>
                  </a:cubicBezTo>
                  <a:cubicBezTo>
                    <a:pt x="6405" y="2625"/>
                    <a:pt x="6319" y="2525"/>
                    <a:pt x="6319" y="2351"/>
                  </a:cubicBezTo>
                  <a:cubicBezTo>
                    <a:pt x="6319" y="2082"/>
                    <a:pt x="6490" y="1764"/>
                    <a:pt x="6711" y="1641"/>
                  </a:cubicBezTo>
                  <a:lnTo>
                    <a:pt x="7886" y="956"/>
                  </a:lnTo>
                  <a:cubicBezTo>
                    <a:pt x="7949" y="921"/>
                    <a:pt x="8011" y="904"/>
                    <a:pt x="8066" y="904"/>
                  </a:cubicBezTo>
                  <a:close/>
                  <a:moveTo>
                    <a:pt x="7568" y="3062"/>
                  </a:moveTo>
                  <a:lnTo>
                    <a:pt x="7568" y="7347"/>
                  </a:lnTo>
                  <a:lnTo>
                    <a:pt x="1225" y="11020"/>
                  </a:lnTo>
                  <a:lnTo>
                    <a:pt x="1201" y="6735"/>
                  </a:lnTo>
                  <a:lnTo>
                    <a:pt x="7568" y="3062"/>
                  </a:lnTo>
                  <a:close/>
                  <a:moveTo>
                    <a:pt x="8768" y="1"/>
                  </a:moveTo>
                  <a:lnTo>
                    <a:pt x="1" y="5045"/>
                  </a:lnTo>
                  <a:lnTo>
                    <a:pt x="25" y="13077"/>
                  </a:lnTo>
                  <a:lnTo>
                    <a:pt x="8768" y="8033"/>
                  </a:lnTo>
                  <a:lnTo>
                    <a:pt x="8768" y="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018;p46">
              <a:extLst>
                <a:ext uri="{FF2B5EF4-FFF2-40B4-BE49-F238E27FC236}">
                  <a16:creationId xmlns:a16="http://schemas.microsoft.com/office/drawing/2014/main" id="{CEF34C8F-6868-4AC5-9638-4761BAF80DE2}"/>
                </a:ext>
              </a:extLst>
            </p:cNvPr>
            <p:cNvSpPr/>
            <p:nvPr/>
          </p:nvSpPr>
          <p:spPr>
            <a:xfrm>
              <a:off x="3751525" y="2824100"/>
              <a:ext cx="110225" cy="184925"/>
            </a:xfrm>
            <a:custGeom>
              <a:avLst/>
              <a:gdLst/>
              <a:ahLst/>
              <a:cxnLst/>
              <a:rect l="l" t="t" r="r" b="b"/>
              <a:pathLst>
                <a:path w="4409" h="7397" extrusionOk="0">
                  <a:moveTo>
                    <a:pt x="4408" y="1"/>
                  </a:moveTo>
                  <a:lnTo>
                    <a:pt x="0" y="2548"/>
                  </a:lnTo>
                  <a:lnTo>
                    <a:pt x="0" y="2817"/>
                  </a:lnTo>
                  <a:lnTo>
                    <a:pt x="4408" y="295"/>
                  </a:lnTo>
                  <a:lnTo>
                    <a:pt x="4408" y="1"/>
                  </a:lnTo>
                  <a:close/>
                  <a:moveTo>
                    <a:pt x="4408" y="882"/>
                  </a:moveTo>
                  <a:lnTo>
                    <a:pt x="0" y="3405"/>
                  </a:lnTo>
                  <a:lnTo>
                    <a:pt x="0" y="3699"/>
                  </a:lnTo>
                  <a:lnTo>
                    <a:pt x="4408" y="1152"/>
                  </a:lnTo>
                  <a:lnTo>
                    <a:pt x="4408" y="882"/>
                  </a:lnTo>
                  <a:close/>
                  <a:moveTo>
                    <a:pt x="4408" y="1740"/>
                  </a:moveTo>
                  <a:lnTo>
                    <a:pt x="0" y="4286"/>
                  </a:lnTo>
                  <a:lnTo>
                    <a:pt x="0" y="4556"/>
                  </a:lnTo>
                  <a:lnTo>
                    <a:pt x="4408" y="2033"/>
                  </a:lnTo>
                  <a:lnTo>
                    <a:pt x="4408" y="1740"/>
                  </a:lnTo>
                  <a:close/>
                  <a:moveTo>
                    <a:pt x="4408" y="2621"/>
                  </a:moveTo>
                  <a:lnTo>
                    <a:pt x="25" y="5168"/>
                  </a:lnTo>
                  <a:lnTo>
                    <a:pt x="25" y="5437"/>
                  </a:lnTo>
                  <a:lnTo>
                    <a:pt x="4408" y="2890"/>
                  </a:lnTo>
                  <a:lnTo>
                    <a:pt x="4408" y="2621"/>
                  </a:lnTo>
                  <a:close/>
                  <a:moveTo>
                    <a:pt x="4408" y="3503"/>
                  </a:moveTo>
                  <a:lnTo>
                    <a:pt x="25" y="6025"/>
                  </a:lnTo>
                  <a:lnTo>
                    <a:pt x="25" y="6294"/>
                  </a:lnTo>
                  <a:lnTo>
                    <a:pt x="4408" y="3772"/>
                  </a:lnTo>
                  <a:lnTo>
                    <a:pt x="4408" y="3503"/>
                  </a:lnTo>
                  <a:close/>
                  <a:moveTo>
                    <a:pt x="4408" y="4360"/>
                  </a:moveTo>
                  <a:lnTo>
                    <a:pt x="25" y="6906"/>
                  </a:lnTo>
                  <a:lnTo>
                    <a:pt x="25" y="7176"/>
                  </a:lnTo>
                  <a:lnTo>
                    <a:pt x="4408" y="4654"/>
                  </a:lnTo>
                  <a:lnTo>
                    <a:pt x="4408" y="4360"/>
                  </a:lnTo>
                  <a:close/>
                  <a:moveTo>
                    <a:pt x="4408" y="5241"/>
                  </a:moveTo>
                  <a:lnTo>
                    <a:pt x="1127" y="7127"/>
                  </a:lnTo>
                  <a:lnTo>
                    <a:pt x="1127" y="7396"/>
                  </a:lnTo>
                  <a:lnTo>
                    <a:pt x="4408" y="5511"/>
                  </a:lnTo>
                  <a:lnTo>
                    <a:pt x="4408" y="524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019;p46">
              <a:extLst>
                <a:ext uri="{FF2B5EF4-FFF2-40B4-BE49-F238E27FC236}">
                  <a16:creationId xmlns:a16="http://schemas.microsoft.com/office/drawing/2014/main" id="{8B4BAABE-4C6C-4F1B-81BE-05D479C207F3}"/>
                </a:ext>
              </a:extLst>
            </p:cNvPr>
            <p:cNvSpPr/>
            <p:nvPr/>
          </p:nvSpPr>
          <p:spPr>
            <a:xfrm>
              <a:off x="4572475" y="3728925"/>
              <a:ext cx="260825" cy="83300"/>
            </a:xfrm>
            <a:custGeom>
              <a:avLst/>
              <a:gdLst/>
              <a:ahLst/>
              <a:cxnLst/>
              <a:rect l="l" t="t" r="r" b="b"/>
              <a:pathLst>
                <a:path w="10433" h="3332" extrusionOk="0">
                  <a:moveTo>
                    <a:pt x="1" y="1"/>
                  </a:moveTo>
                  <a:lnTo>
                    <a:pt x="295" y="197"/>
                  </a:lnTo>
                  <a:lnTo>
                    <a:pt x="10433" y="3331"/>
                  </a:lnTo>
                  <a:lnTo>
                    <a:pt x="10139" y="3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020;p46">
              <a:extLst>
                <a:ext uri="{FF2B5EF4-FFF2-40B4-BE49-F238E27FC236}">
                  <a16:creationId xmlns:a16="http://schemas.microsoft.com/office/drawing/2014/main" id="{609B9368-9B94-439B-997D-E17993000E17}"/>
                </a:ext>
              </a:extLst>
            </p:cNvPr>
            <p:cNvSpPr/>
            <p:nvPr/>
          </p:nvSpPr>
          <p:spPr>
            <a:xfrm>
              <a:off x="4134750" y="3755250"/>
              <a:ext cx="261450" cy="84525"/>
            </a:xfrm>
            <a:custGeom>
              <a:avLst/>
              <a:gdLst/>
              <a:ahLst/>
              <a:cxnLst/>
              <a:rect l="l" t="t" r="r" b="b"/>
              <a:pathLst>
                <a:path w="10458" h="3381" extrusionOk="0">
                  <a:moveTo>
                    <a:pt x="1" y="1"/>
                  </a:moveTo>
                  <a:lnTo>
                    <a:pt x="319" y="172"/>
                  </a:lnTo>
                  <a:lnTo>
                    <a:pt x="10457" y="3380"/>
                  </a:lnTo>
                  <a:lnTo>
                    <a:pt x="10457" y="3380"/>
                  </a:lnTo>
                  <a:lnTo>
                    <a:pt x="10139" y="320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9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021;p46">
              <a:extLst>
                <a:ext uri="{FF2B5EF4-FFF2-40B4-BE49-F238E27FC236}">
                  <a16:creationId xmlns:a16="http://schemas.microsoft.com/office/drawing/2014/main" id="{D585DF18-B225-446C-9C6B-AD9B59D4C0B7}"/>
                </a:ext>
              </a:extLst>
            </p:cNvPr>
            <p:cNvSpPr/>
            <p:nvPr/>
          </p:nvSpPr>
          <p:spPr>
            <a:xfrm>
              <a:off x="4572475" y="3356725"/>
              <a:ext cx="259600" cy="377125"/>
            </a:xfrm>
            <a:custGeom>
              <a:avLst/>
              <a:gdLst/>
              <a:ahLst/>
              <a:cxnLst/>
              <a:rect l="l" t="t" r="r" b="b"/>
              <a:pathLst>
                <a:path w="10384" h="15085" extrusionOk="0">
                  <a:moveTo>
                    <a:pt x="10090" y="0"/>
                  </a:moveTo>
                  <a:lnTo>
                    <a:pt x="1" y="14889"/>
                  </a:lnTo>
                  <a:lnTo>
                    <a:pt x="295" y="15085"/>
                  </a:lnTo>
                  <a:lnTo>
                    <a:pt x="10384" y="196"/>
                  </a:lnTo>
                  <a:lnTo>
                    <a:pt x="10090" y="0"/>
                  </a:lnTo>
                  <a:close/>
                </a:path>
              </a:pathLst>
            </a:custGeom>
            <a:solidFill>
              <a:srgbClr val="FA9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022;p46">
              <a:extLst>
                <a:ext uri="{FF2B5EF4-FFF2-40B4-BE49-F238E27FC236}">
                  <a16:creationId xmlns:a16="http://schemas.microsoft.com/office/drawing/2014/main" id="{877990E9-A317-4639-B30A-2B9C4CED85DE}"/>
                </a:ext>
              </a:extLst>
            </p:cNvPr>
            <p:cNvSpPr/>
            <p:nvPr/>
          </p:nvSpPr>
          <p:spPr>
            <a:xfrm>
              <a:off x="4579825" y="3361625"/>
              <a:ext cx="253475" cy="450600"/>
            </a:xfrm>
            <a:custGeom>
              <a:avLst/>
              <a:gdLst/>
              <a:ahLst/>
              <a:cxnLst/>
              <a:rect l="l" t="t" r="r" b="b"/>
              <a:pathLst>
                <a:path w="10139" h="18024" extrusionOk="0">
                  <a:moveTo>
                    <a:pt x="10090" y="0"/>
                  </a:moveTo>
                  <a:lnTo>
                    <a:pt x="1" y="14889"/>
                  </a:lnTo>
                  <a:lnTo>
                    <a:pt x="10139" y="18023"/>
                  </a:lnTo>
                  <a:lnTo>
                    <a:pt x="10090" y="0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023;p46">
              <a:extLst>
                <a:ext uri="{FF2B5EF4-FFF2-40B4-BE49-F238E27FC236}">
                  <a16:creationId xmlns:a16="http://schemas.microsoft.com/office/drawing/2014/main" id="{6D073658-6C70-4F90-AAF1-975AE04E9E8D}"/>
                </a:ext>
              </a:extLst>
            </p:cNvPr>
            <p:cNvSpPr/>
            <p:nvPr/>
          </p:nvSpPr>
          <p:spPr>
            <a:xfrm>
              <a:off x="4480650" y="3728925"/>
              <a:ext cx="99200" cy="140225"/>
            </a:xfrm>
            <a:custGeom>
              <a:avLst/>
              <a:gdLst/>
              <a:ahLst/>
              <a:cxnLst/>
              <a:rect l="l" t="t" r="r" b="b"/>
              <a:pathLst>
                <a:path w="3968" h="5609" extrusionOk="0">
                  <a:moveTo>
                    <a:pt x="3674" y="1"/>
                  </a:moveTo>
                  <a:lnTo>
                    <a:pt x="1" y="5413"/>
                  </a:lnTo>
                  <a:lnTo>
                    <a:pt x="319" y="5609"/>
                  </a:lnTo>
                  <a:lnTo>
                    <a:pt x="3968" y="197"/>
                  </a:lnTo>
                  <a:lnTo>
                    <a:pt x="3674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024;p46">
              <a:extLst>
                <a:ext uri="{FF2B5EF4-FFF2-40B4-BE49-F238E27FC236}">
                  <a16:creationId xmlns:a16="http://schemas.microsoft.com/office/drawing/2014/main" id="{BE4941B6-B341-4C72-ADA4-175B799E8078}"/>
                </a:ext>
              </a:extLst>
            </p:cNvPr>
            <p:cNvSpPr/>
            <p:nvPr/>
          </p:nvSpPr>
          <p:spPr>
            <a:xfrm>
              <a:off x="4388200" y="3835450"/>
              <a:ext cx="100425" cy="33700"/>
            </a:xfrm>
            <a:custGeom>
              <a:avLst/>
              <a:gdLst/>
              <a:ahLst/>
              <a:cxnLst/>
              <a:rect l="l" t="t" r="r" b="b"/>
              <a:pathLst>
                <a:path w="4017" h="1348" extrusionOk="0">
                  <a:moveTo>
                    <a:pt x="1" y="1"/>
                  </a:moveTo>
                  <a:lnTo>
                    <a:pt x="319" y="172"/>
                  </a:lnTo>
                  <a:lnTo>
                    <a:pt x="4017" y="1348"/>
                  </a:lnTo>
                  <a:lnTo>
                    <a:pt x="3699" y="11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025;p46">
              <a:extLst>
                <a:ext uri="{FF2B5EF4-FFF2-40B4-BE49-F238E27FC236}">
                  <a16:creationId xmlns:a16="http://schemas.microsoft.com/office/drawing/2014/main" id="{2F50634A-FD7B-4443-B006-6FE843F4C9C6}"/>
                </a:ext>
              </a:extLst>
            </p:cNvPr>
            <p:cNvSpPr/>
            <p:nvPr/>
          </p:nvSpPr>
          <p:spPr>
            <a:xfrm>
              <a:off x="4135975" y="3835450"/>
              <a:ext cx="260225" cy="375300"/>
            </a:xfrm>
            <a:custGeom>
              <a:avLst/>
              <a:gdLst/>
              <a:ahLst/>
              <a:cxnLst/>
              <a:rect l="l" t="t" r="r" b="b"/>
              <a:pathLst>
                <a:path w="10409" h="15012" extrusionOk="0">
                  <a:moveTo>
                    <a:pt x="10090" y="1"/>
                  </a:moveTo>
                  <a:lnTo>
                    <a:pt x="1" y="14816"/>
                  </a:lnTo>
                  <a:lnTo>
                    <a:pt x="319" y="15012"/>
                  </a:lnTo>
                  <a:lnTo>
                    <a:pt x="10408" y="172"/>
                  </a:lnTo>
                  <a:lnTo>
                    <a:pt x="10090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026;p46">
              <a:extLst>
                <a:ext uri="{FF2B5EF4-FFF2-40B4-BE49-F238E27FC236}">
                  <a16:creationId xmlns:a16="http://schemas.microsoft.com/office/drawing/2014/main" id="{2E56887E-5AA7-40BA-81A1-BB8508D36830}"/>
                </a:ext>
              </a:extLst>
            </p:cNvPr>
            <p:cNvSpPr/>
            <p:nvPr/>
          </p:nvSpPr>
          <p:spPr>
            <a:xfrm>
              <a:off x="4143950" y="3733825"/>
              <a:ext cx="689350" cy="476925"/>
            </a:xfrm>
            <a:custGeom>
              <a:avLst/>
              <a:gdLst/>
              <a:ahLst/>
              <a:cxnLst/>
              <a:rect l="l" t="t" r="r" b="b"/>
              <a:pathLst>
                <a:path w="27574" h="19077" extrusionOk="0">
                  <a:moveTo>
                    <a:pt x="17436" y="1"/>
                  </a:moveTo>
                  <a:lnTo>
                    <a:pt x="13787" y="5413"/>
                  </a:lnTo>
                  <a:lnTo>
                    <a:pt x="10089" y="4237"/>
                  </a:lnTo>
                  <a:lnTo>
                    <a:pt x="0" y="19077"/>
                  </a:lnTo>
                  <a:lnTo>
                    <a:pt x="27574" y="3135"/>
                  </a:lnTo>
                  <a:lnTo>
                    <a:pt x="17436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027;p46">
              <a:extLst>
                <a:ext uri="{FF2B5EF4-FFF2-40B4-BE49-F238E27FC236}">
                  <a16:creationId xmlns:a16="http://schemas.microsoft.com/office/drawing/2014/main" id="{CB47768E-074A-498A-990C-883C99D9B9D9}"/>
                </a:ext>
              </a:extLst>
            </p:cNvPr>
            <p:cNvSpPr/>
            <p:nvPr/>
          </p:nvSpPr>
          <p:spPr>
            <a:xfrm>
              <a:off x="4142725" y="3759550"/>
              <a:ext cx="253475" cy="451200"/>
            </a:xfrm>
            <a:custGeom>
              <a:avLst/>
              <a:gdLst/>
              <a:ahLst/>
              <a:cxnLst/>
              <a:rect l="l" t="t" r="r" b="b"/>
              <a:pathLst>
                <a:path w="10139" h="18048" extrusionOk="0">
                  <a:moveTo>
                    <a:pt x="0" y="0"/>
                  </a:moveTo>
                  <a:lnTo>
                    <a:pt x="49" y="18048"/>
                  </a:lnTo>
                  <a:lnTo>
                    <a:pt x="10138" y="3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028;p46">
              <a:extLst>
                <a:ext uri="{FF2B5EF4-FFF2-40B4-BE49-F238E27FC236}">
                  <a16:creationId xmlns:a16="http://schemas.microsoft.com/office/drawing/2014/main" id="{6CF4B8E8-7592-4D54-9FCE-A7EF4B7CB796}"/>
                </a:ext>
              </a:extLst>
            </p:cNvPr>
            <p:cNvSpPr/>
            <p:nvPr/>
          </p:nvSpPr>
          <p:spPr>
            <a:xfrm>
              <a:off x="4142725" y="3361625"/>
              <a:ext cx="689350" cy="507525"/>
            </a:xfrm>
            <a:custGeom>
              <a:avLst/>
              <a:gdLst/>
              <a:ahLst/>
              <a:cxnLst/>
              <a:rect l="l" t="t" r="r" b="b"/>
              <a:pathLst>
                <a:path w="27574" h="20301" extrusionOk="0">
                  <a:moveTo>
                    <a:pt x="27574" y="0"/>
                  </a:moveTo>
                  <a:lnTo>
                    <a:pt x="0" y="15917"/>
                  </a:lnTo>
                  <a:lnTo>
                    <a:pt x="10138" y="19125"/>
                  </a:lnTo>
                  <a:lnTo>
                    <a:pt x="13836" y="20301"/>
                  </a:lnTo>
                  <a:lnTo>
                    <a:pt x="17485" y="14889"/>
                  </a:lnTo>
                  <a:lnTo>
                    <a:pt x="27574" y="0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029;p46">
              <a:extLst>
                <a:ext uri="{FF2B5EF4-FFF2-40B4-BE49-F238E27FC236}">
                  <a16:creationId xmlns:a16="http://schemas.microsoft.com/office/drawing/2014/main" id="{D59C6F21-1D07-46A3-BCE7-3034527AEB9F}"/>
                </a:ext>
              </a:extLst>
            </p:cNvPr>
            <p:cNvSpPr/>
            <p:nvPr/>
          </p:nvSpPr>
          <p:spPr>
            <a:xfrm>
              <a:off x="4134750" y="3755250"/>
              <a:ext cx="9225" cy="455500"/>
            </a:xfrm>
            <a:custGeom>
              <a:avLst/>
              <a:gdLst/>
              <a:ahLst/>
              <a:cxnLst/>
              <a:rect l="l" t="t" r="r" b="b"/>
              <a:pathLst>
                <a:path w="369" h="18220" extrusionOk="0">
                  <a:moveTo>
                    <a:pt x="1" y="1"/>
                  </a:moveTo>
                  <a:lnTo>
                    <a:pt x="50" y="18024"/>
                  </a:lnTo>
                  <a:lnTo>
                    <a:pt x="368" y="18220"/>
                  </a:lnTo>
                  <a:lnTo>
                    <a:pt x="319" y="17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030;p46">
              <a:extLst>
                <a:ext uri="{FF2B5EF4-FFF2-40B4-BE49-F238E27FC236}">
                  <a16:creationId xmlns:a16="http://schemas.microsoft.com/office/drawing/2014/main" id="{CFB2A915-28BD-42EF-A3C0-17E3C6E20695}"/>
                </a:ext>
              </a:extLst>
            </p:cNvPr>
            <p:cNvSpPr/>
            <p:nvPr/>
          </p:nvSpPr>
          <p:spPr>
            <a:xfrm>
              <a:off x="4134750" y="3356725"/>
              <a:ext cx="697325" cy="402850"/>
            </a:xfrm>
            <a:custGeom>
              <a:avLst/>
              <a:gdLst/>
              <a:ahLst/>
              <a:cxnLst/>
              <a:rect l="l" t="t" r="r" b="b"/>
              <a:pathLst>
                <a:path w="27893" h="16114" extrusionOk="0">
                  <a:moveTo>
                    <a:pt x="27599" y="0"/>
                  </a:moveTo>
                  <a:lnTo>
                    <a:pt x="1" y="15942"/>
                  </a:lnTo>
                  <a:lnTo>
                    <a:pt x="319" y="16113"/>
                  </a:lnTo>
                  <a:lnTo>
                    <a:pt x="27893" y="196"/>
                  </a:lnTo>
                  <a:lnTo>
                    <a:pt x="27599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031;p46">
              <a:extLst>
                <a:ext uri="{FF2B5EF4-FFF2-40B4-BE49-F238E27FC236}">
                  <a16:creationId xmlns:a16="http://schemas.microsoft.com/office/drawing/2014/main" id="{6DC4B0C4-2D18-47C8-8797-F10F0B5C627B}"/>
                </a:ext>
              </a:extLst>
            </p:cNvPr>
            <p:cNvSpPr/>
            <p:nvPr/>
          </p:nvSpPr>
          <p:spPr>
            <a:xfrm>
              <a:off x="5038375" y="3030100"/>
              <a:ext cx="164075" cy="805375"/>
            </a:xfrm>
            <a:custGeom>
              <a:avLst/>
              <a:gdLst/>
              <a:ahLst/>
              <a:cxnLst/>
              <a:rect l="l" t="t" r="r" b="b"/>
              <a:pathLst>
                <a:path w="6563" h="32215" extrusionOk="0">
                  <a:moveTo>
                    <a:pt x="710" y="0"/>
                  </a:moveTo>
                  <a:cubicBezTo>
                    <a:pt x="670" y="0"/>
                    <a:pt x="629" y="4"/>
                    <a:pt x="588" y="13"/>
                  </a:cubicBezTo>
                  <a:cubicBezTo>
                    <a:pt x="220" y="62"/>
                    <a:pt x="0" y="405"/>
                    <a:pt x="49" y="748"/>
                  </a:cubicBezTo>
                  <a:lnTo>
                    <a:pt x="5241" y="31676"/>
                  </a:lnTo>
                  <a:cubicBezTo>
                    <a:pt x="5289" y="31994"/>
                    <a:pt x="5559" y="32215"/>
                    <a:pt x="5853" y="32215"/>
                  </a:cubicBezTo>
                  <a:cubicBezTo>
                    <a:pt x="5902" y="32215"/>
                    <a:pt x="5926" y="32215"/>
                    <a:pt x="5975" y="32190"/>
                  </a:cubicBezTo>
                  <a:cubicBezTo>
                    <a:pt x="6318" y="32141"/>
                    <a:pt x="6563" y="31799"/>
                    <a:pt x="6489" y="31456"/>
                  </a:cubicBezTo>
                  <a:lnTo>
                    <a:pt x="1322" y="528"/>
                  </a:lnTo>
                  <a:cubicBezTo>
                    <a:pt x="1258" y="226"/>
                    <a:pt x="1004" y="0"/>
                    <a:pt x="710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032;p46">
              <a:extLst>
                <a:ext uri="{FF2B5EF4-FFF2-40B4-BE49-F238E27FC236}">
                  <a16:creationId xmlns:a16="http://schemas.microsoft.com/office/drawing/2014/main" id="{A9E98E3A-961B-43A8-8056-2D0B76D1F21D}"/>
                </a:ext>
              </a:extLst>
            </p:cNvPr>
            <p:cNvSpPr/>
            <p:nvPr/>
          </p:nvSpPr>
          <p:spPr>
            <a:xfrm>
              <a:off x="5259975" y="2902150"/>
              <a:ext cx="164100" cy="805375"/>
            </a:xfrm>
            <a:custGeom>
              <a:avLst/>
              <a:gdLst/>
              <a:ahLst/>
              <a:cxnLst/>
              <a:rect l="l" t="t" r="r" b="b"/>
              <a:pathLst>
                <a:path w="6564" h="32215" extrusionOk="0">
                  <a:moveTo>
                    <a:pt x="711" y="0"/>
                  </a:moveTo>
                  <a:cubicBezTo>
                    <a:pt x="671" y="0"/>
                    <a:pt x="630" y="5"/>
                    <a:pt x="588" y="13"/>
                  </a:cubicBezTo>
                  <a:cubicBezTo>
                    <a:pt x="221" y="62"/>
                    <a:pt x="1" y="405"/>
                    <a:pt x="50" y="748"/>
                  </a:cubicBezTo>
                  <a:lnTo>
                    <a:pt x="5241" y="31676"/>
                  </a:lnTo>
                  <a:cubicBezTo>
                    <a:pt x="5290" y="31995"/>
                    <a:pt x="5560" y="32215"/>
                    <a:pt x="5853" y="32215"/>
                  </a:cubicBezTo>
                  <a:cubicBezTo>
                    <a:pt x="5902" y="32215"/>
                    <a:pt x="5927" y="32215"/>
                    <a:pt x="5976" y="32190"/>
                  </a:cubicBezTo>
                  <a:cubicBezTo>
                    <a:pt x="6319" y="32141"/>
                    <a:pt x="6564" y="31799"/>
                    <a:pt x="6490" y="31456"/>
                  </a:cubicBezTo>
                  <a:lnTo>
                    <a:pt x="1323" y="528"/>
                  </a:lnTo>
                  <a:cubicBezTo>
                    <a:pt x="1258" y="226"/>
                    <a:pt x="1004" y="0"/>
                    <a:pt x="711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033;p46">
              <a:extLst>
                <a:ext uri="{FF2B5EF4-FFF2-40B4-BE49-F238E27FC236}">
                  <a16:creationId xmlns:a16="http://schemas.microsoft.com/office/drawing/2014/main" id="{A967D912-3462-4B49-85A7-4EB1D117A100}"/>
                </a:ext>
              </a:extLst>
            </p:cNvPr>
            <p:cNvSpPr/>
            <p:nvPr/>
          </p:nvSpPr>
          <p:spPr>
            <a:xfrm>
              <a:off x="5054275" y="3006275"/>
              <a:ext cx="258375" cy="160075"/>
            </a:xfrm>
            <a:custGeom>
              <a:avLst/>
              <a:gdLst/>
              <a:ahLst/>
              <a:cxnLst/>
              <a:rect l="l" t="t" r="r" b="b"/>
              <a:pathLst>
                <a:path w="10335" h="6403" extrusionOk="0">
                  <a:moveTo>
                    <a:pt x="9614" y="0"/>
                  </a:moveTo>
                  <a:cubicBezTo>
                    <a:pt x="9502" y="0"/>
                    <a:pt x="9388" y="28"/>
                    <a:pt x="9282" y="85"/>
                  </a:cubicBezTo>
                  <a:lnTo>
                    <a:pt x="417" y="5203"/>
                  </a:lnTo>
                  <a:cubicBezTo>
                    <a:pt x="123" y="5374"/>
                    <a:pt x="1" y="5766"/>
                    <a:pt x="197" y="6084"/>
                  </a:cubicBezTo>
                  <a:cubicBezTo>
                    <a:pt x="295" y="6280"/>
                    <a:pt x="515" y="6403"/>
                    <a:pt x="735" y="6403"/>
                  </a:cubicBezTo>
                  <a:cubicBezTo>
                    <a:pt x="858" y="6403"/>
                    <a:pt x="956" y="6378"/>
                    <a:pt x="1054" y="6305"/>
                  </a:cubicBezTo>
                  <a:lnTo>
                    <a:pt x="9918" y="1187"/>
                  </a:lnTo>
                  <a:cubicBezTo>
                    <a:pt x="10237" y="1015"/>
                    <a:pt x="10335" y="623"/>
                    <a:pt x="10163" y="305"/>
                  </a:cubicBezTo>
                  <a:cubicBezTo>
                    <a:pt x="10049" y="109"/>
                    <a:pt x="9837" y="0"/>
                    <a:pt x="9614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034;p46">
              <a:extLst>
                <a:ext uri="{FF2B5EF4-FFF2-40B4-BE49-F238E27FC236}">
                  <a16:creationId xmlns:a16="http://schemas.microsoft.com/office/drawing/2014/main" id="{115C1317-EE5B-4E85-89C4-4A28CC7E7315}"/>
                </a:ext>
              </a:extLst>
            </p:cNvPr>
            <p:cNvSpPr/>
            <p:nvPr/>
          </p:nvSpPr>
          <p:spPr>
            <a:xfrm>
              <a:off x="5078150" y="3147425"/>
              <a:ext cx="258375" cy="160350"/>
            </a:xfrm>
            <a:custGeom>
              <a:avLst/>
              <a:gdLst/>
              <a:ahLst/>
              <a:cxnLst/>
              <a:rect l="l" t="t" r="r" b="b"/>
              <a:pathLst>
                <a:path w="10335" h="6414" extrusionOk="0">
                  <a:moveTo>
                    <a:pt x="9597" y="0"/>
                  </a:moveTo>
                  <a:cubicBezTo>
                    <a:pt x="9489" y="0"/>
                    <a:pt x="9380" y="30"/>
                    <a:pt x="9282" y="95"/>
                  </a:cubicBezTo>
                  <a:lnTo>
                    <a:pt x="417" y="5213"/>
                  </a:lnTo>
                  <a:cubicBezTo>
                    <a:pt x="99" y="5385"/>
                    <a:pt x="1" y="5777"/>
                    <a:pt x="172" y="6070"/>
                  </a:cubicBezTo>
                  <a:cubicBezTo>
                    <a:pt x="295" y="6291"/>
                    <a:pt x="515" y="6413"/>
                    <a:pt x="735" y="6413"/>
                  </a:cubicBezTo>
                  <a:cubicBezTo>
                    <a:pt x="833" y="6413"/>
                    <a:pt x="956" y="6364"/>
                    <a:pt x="1054" y="6315"/>
                  </a:cubicBezTo>
                  <a:lnTo>
                    <a:pt x="9918" y="1197"/>
                  </a:lnTo>
                  <a:cubicBezTo>
                    <a:pt x="10237" y="1026"/>
                    <a:pt x="10335" y="634"/>
                    <a:pt x="10163" y="316"/>
                  </a:cubicBezTo>
                  <a:cubicBezTo>
                    <a:pt x="10033" y="120"/>
                    <a:pt x="9815" y="0"/>
                    <a:pt x="9597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035;p46">
              <a:extLst>
                <a:ext uri="{FF2B5EF4-FFF2-40B4-BE49-F238E27FC236}">
                  <a16:creationId xmlns:a16="http://schemas.microsoft.com/office/drawing/2014/main" id="{C2FBED98-EAAF-4334-B119-4392A237A9BD}"/>
                </a:ext>
              </a:extLst>
            </p:cNvPr>
            <p:cNvSpPr/>
            <p:nvPr/>
          </p:nvSpPr>
          <p:spPr>
            <a:xfrm>
              <a:off x="5102025" y="3288525"/>
              <a:ext cx="258375" cy="160050"/>
            </a:xfrm>
            <a:custGeom>
              <a:avLst/>
              <a:gdLst/>
              <a:ahLst/>
              <a:cxnLst/>
              <a:rect l="l" t="t" r="r" b="b"/>
              <a:pathLst>
                <a:path w="10335" h="6402" extrusionOk="0">
                  <a:moveTo>
                    <a:pt x="9591" y="0"/>
                  </a:moveTo>
                  <a:cubicBezTo>
                    <a:pt x="9485" y="0"/>
                    <a:pt x="9378" y="27"/>
                    <a:pt x="9282" y="84"/>
                  </a:cubicBezTo>
                  <a:lnTo>
                    <a:pt x="417" y="5202"/>
                  </a:lnTo>
                  <a:cubicBezTo>
                    <a:pt x="99" y="5398"/>
                    <a:pt x="1" y="5789"/>
                    <a:pt x="172" y="6083"/>
                  </a:cubicBezTo>
                  <a:cubicBezTo>
                    <a:pt x="295" y="6304"/>
                    <a:pt x="515" y="6402"/>
                    <a:pt x="735" y="6402"/>
                  </a:cubicBezTo>
                  <a:cubicBezTo>
                    <a:pt x="833" y="6402"/>
                    <a:pt x="956" y="6377"/>
                    <a:pt x="1054" y="6328"/>
                  </a:cubicBezTo>
                  <a:lnTo>
                    <a:pt x="9918" y="1210"/>
                  </a:lnTo>
                  <a:cubicBezTo>
                    <a:pt x="10212" y="1039"/>
                    <a:pt x="10335" y="647"/>
                    <a:pt x="10139" y="329"/>
                  </a:cubicBezTo>
                  <a:cubicBezTo>
                    <a:pt x="10024" y="115"/>
                    <a:pt x="9809" y="0"/>
                    <a:pt x="9591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036;p46">
              <a:extLst>
                <a:ext uri="{FF2B5EF4-FFF2-40B4-BE49-F238E27FC236}">
                  <a16:creationId xmlns:a16="http://schemas.microsoft.com/office/drawing/2014/main" id="{88D02CE0-89EE-4B3C-8B60-A3EC4B6FA9CA}"/>
                </a:ext>
              </a:extLst>
            </p:cNvPr>
            <p:cNvSpPr/>
            <p:nvPr/>
          </p:nvSpPr>
          <p:spPr>
            <a:xfrm>
              <a:off x="5125300" y="3429925"/>
              <a:ext cx="258375" cy="160075"/>
            </a:xfrm>
            <a:custGeom>
              <a:avLst/>
              <a:gdLst/>
              <a:ahLst/>
              <a:cxnLst/>
              <a:rect l="l" t="t" r="r" b="b"/>
              <a:pathLst>
                <a:path w="10335" h="6403" extrusionOk="0">
                  <a:moveTo>
                    <a:pt x="9608" y="1"/>
                  </a:moveTo>
                  <a:cubicBezTo>
                    <a:pt x="9498" y="1"/>
                    <a:pt x="9386" y="28"/>
                    <a:pt x="9281" y="84"/>
                  </a:cubicBezTo>
                  <a:lnTo>
                    <a:pt x="417" y="5202"/>
                  </a:lnTo>
                  <a:cubicBezTo>
                    <a:pt x="123" y="5374"/>
                    <a:pt x="0" y="5766"/>
                    <a:pt x="196" y="6084"/>
                  </a:cubicBezTo>
                  <a:cubicBezTo>
                    <a:pt x="294" y="6280"/>
                    <a:pt x="515" y="6402"/>
                    <a:pt x="735" y="6402"/>
                  </a:cubicBezTo>
                  <a:cubicBezTo>
                    <a:pt x="857" y="6402"/>
                    <a:pt x="955" y="6378"/>
                    <a:pt x="1053" y="6329"/>
                  </a:cubicBezTo>
                  <a:lnTo>
                    <a:pt x="9918" y="1211"/>
                  </a:lnTo>
                  <a:cubicBezTo>
                    <a:pt x="10236" y="1015"/>
                    <a:pt x="10334" y="623"/>
                    <a:pt x="10163" y="329"/>
                  </a:cubicBezTo>
                  <a:cubicBezTo>
                    <a:pt x="10048" y="115"/>
                    <a:pt x="9833" y="1"/>
                    <a:pt x="9608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037;p46">
              <a:extLst>
                <a:ext uri="{FF2B5EF4-FFF2-40B4-BE49-F238E27FC236}">
                  <a16:creationId xmlns:a16="http://schemas.microsoft.com/office/drawing/2014/main" id="{BB2ADC80-796E-4DB4-B15D-F7A548F9F853}"/>
                </a:ext>
              </a:extLst>
            </p:cNvPr>
            <p:cNvSpPr/>
            <p:nvPr/>
          </p:nvSpPr>
          <p:spPr>
            <a:xfrm>
              <a:off x="5149175" y="3571325"/>
              <a:ext cx="258375" cy="160075"/>
            </a:xfrm>
            <a:custGeom>
              <a:avLst/>
              <a:gdLst/>
              <a:ahLst/>
              <a:cxnLst/>
              <a:rect l="l" t="t" r="r" b="b"/>
              <a:pathLst>
                <a:path w="10335" h="6403" extrusionOk="0">
                  <a:moveTo>
                    <a:pt x="9597" y="1"/>
                  </a:moveTo>
                  <a:cubicBezTo>
                    <a:pt x="9488" y="1"/>
                    <a:pt x="9379" y="28"/>
                    <a:pt x="9281" y="85"/>
                  </a:cubicBezTo>
                  <a:lnTo>
                    <a:pt x="417" y="5203"/>
                  </a:lnTo>
                  <a:cubicBezTo>
                    <a:pt x="98" y="5374"/>
                    <a:pt x="0" y="5766"/>
                    <a:pt x="172" y="6085"/>
                  </a:cubicBezTo>
                  <a:cubicBezTo>
                    <a:pt x="294" y="6280"/>
                    <a:pt x="515" y="6403"/>
                    <a:pt x="735" y="6403"/>
                  </a:cubicBezTo>
                  <a:cubicBezTo>
                    <a:pt x="833" y="6403"/>
                    <a:pt x="955" y="6378"/>
                    <a:pt x="1053" y="6305"/>
                  </a:cubicBezTo>
                  <a:lnTo>
                    <a:pt x="9918" y="1187"/>
                  </a:lnTo>
                  <a:cubicBezTo>
                    <a:pt x="10236" y="1016"/>
                    <a:pt x="10334" y="624"/>
                    <a:pt x="10163" y="305"/>
                  </a:cubicBezTo>
                  <a:cubicBezTo>
                    <a:pt x="10032" y="110"/>
                    <a:pt x="9815" y="1"/>
                    <a:pt x="9597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038;p46">
              <a:extLst>
                <a:ext uri="{FF2B5EF4-FFF2-40B4-BE49-F238E27FC236}">
                  <a16:creationId xmlns:a16="http://schemas.microsoft.com/office/drawing/2014/main" id="{5AACF0F0-8FE8-4C90-B3BA-8CDB70C55EB7}"/>
                </a:ext>
              </a:extLst>
            </p:cNvPr>
            <p:cNvSpPr/>
            <p:nvPr/>
          </p:nvSpPr>
          <p:spPr>
            <a:xfrm>
              <a:off x="6321525" y="3735675"/>
              <a:ext cx="264500" cy="193475"/>
            </a:xfrm>
            <a:custGeom>
              <a:avLst/>
              <a:gdLst/>
              <a:ahLst/>
              <a:cxnLst/>
              <a:rect l="l" t="t" r="r" b="b"/>
              <a:pathLst>
                <a:path w="10580" h="7739" extrusionOk="0">
                  <a:moveTo>
                    <a:pt x="10580" y="0"/>
                  </a:moveTo>
                  <a:lnTo>
                    <a:pt x="1" y="6147"/>
                  </a:lnTo>
                  <a:lnTo>
                    <a:pt x="1" y="7739"/>
                  </a:lnTo>
                  <a:lnTo>
                    <a:pt x="10580" y="1592"/>
                  </a:lnTo>
                  <a:lnTo>
                    <a:pt x="10580" y="0"/>
                  </a:lnTo>
                  <a:close/>
                </a:path>
              </a:pathLst>
            </a:custGeom>
            <a:solidFill>
              <a:srgbClr val="487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039;p46">
              <a:extLst>
                <a:ext uri="{FF2B5EF4-FFF2-40B4-BE49-F238E27FC236}">
                  <a16:creationId xmlns:a16="http://schemas.microsoft.com/office/drawing/2014/main" id="{9FE5B24B-80F3-427D-A85D-644133755CF8}"/>
                </a:ext>
              </a:extLst>
            </p:cNvPr>
            <p:cNvSpPr/>
            <p:nvPr/>
          </p:nvSpPr>
          <p:spPr>
            <a:xfrm>
              <a:off x="6000750" y="3550175"/>
              <a:ext cx="585275" cy="339175"/>
            </a:xfrm>
            <a:custGeom>
              <a:avLst/>
              <a:gdLst/>
              <a:ahLst/>
              <a:cxnLst/>
              <a:rect l="l" t="t" r="r" b="b"/>
              <a:pathLst>
                <a:path w="23411" h="13567" extrusionOk="0">
                  <a:moveTo>
                    <a:pt x="10579" y="1"/>
                  </a:moveTo>
                  <a:lnTo>
                    <a:pt x="0" y="6147"/>
                  </a:lnTo>
                  <a:lnTo>
                    <a:pt x="12832" y="13567"/>
                  </a:lnTo>
                  <a:lnTo>
                    <a:pt x="23411" y="7420"/>
                  </a:lnTo>
                  <a:lnTo>
                    <a:pt x="10579" y="1"/>
                  </a:lnTo>
                  <a:close/>
                </a:path>
              </a:pathLst>
            </a:custGeom>
            <a:solidFill>
              <a:srgbClr val="3D5E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040;p46">
              <a:extLst>
                <a:ext uri="{FF2B5EF4-FFF2-40B4-BE49-F238E27FC236}">
                  <a16:creationId xmlns:a16="http://schemas.microsoft.com/office/drawing/2014/main" id="{1B48541F-90C4-4C05-A356-25B0C4D08F5D}"/>
                </a:ext>
              </a:extLst>
            </p:cNvPr>
            <p:cNvSpPr/>
            <p:nvPr/>
          </p:nvSpPr>
          <p:spPr>
            <a:xfrm>
              <a:off x="6000750" y="3703825"/>
              <a:ext cx="320800" cy="225325"/>
            </a:xfrm>
            <a:custGeom>
              <a:avLst/>
              <a:gdLst/>
              <a:ahLst/>
              <a:cxnLst/>
              <a:rect l="l" t="t" r="r" b="b"/>
              <a:pathLst>
                <a:path w="12832" h="9013" extrusionOk="0">
                  <a:moveTo>
                    <a:pt x="0" y="1"/>
                  </a:moveTo>
                  <a:lnTo>
                    <a:pt x="0" y="1593"/>
                  </a:lnTo>
                  <a:lnTo>
                    <a:pt x="12832" y="9013"/>
                  </a:lnTo>
                  <a:lnTo>
                    <a:pt x="12832" y="74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041;p46">
              <a:extLst>
                <a:ext uri="{FF2B5EF4-FFF2-40B4-BE49-F238E27FC236}">
                  <a16:creationId xmlns:a16="http://schemas.microsoft.com/office/drawing/2014/main" id="{A15D6508-5FCD-4034-BFE3-D29FA6EA94E8}"/>
                </a:ext>
              </a:extLst>
            </p:cNvPr>
            <p:cNvSpPr/>
            <p:nvPr/>
          </p:nvSpPr>
          <p:spPr>
            <a:xfrm>
              <a:off x="6342350" y="3594875"/>
              <a:ext cx="33700" cy="178775"/>
            </a:xfrm>
            <a:custGeom>
              <a:avLst/>
              <a:gdLst/>
              <a:ahLst/>
              <a:cxnLst/>
              <a:rect l="l" t="t" r="r" b="b"/>
              <a:pathLst>
                <a:path w="1348" h="7151" extrusionOk="0">
                  <a:moveTo>
                    <a:pt x="1347" y="0"/>
                  </a:moveTo>
                  <a:lnTo>
                    <a:pt x="25" y="784"/>
                  </a:lnTo>
                  <a:lnTo>
                    <a:pt x="0" y="7151"/>
                  </a:lnTo>
                  <a:lnTo>
                    <a:pt x="1323" y="6391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87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042;p46">
              <a:extLst>
                <a:ext uri="{FF2B5EF4-FFF2-40B4-BE49-F238E27FC236}">
                  <a16:creationId xmlns:a16="http://schemas.microsoft.com/office/drawing/2014/main" id="{37D11E8E-EA93-4CB6-A018-EDA5896A46C1}"/>
                </a:ext>
              </a:extLst>
            </p:cNvPr>
            <p:cNvSpPr/>
            <p:nvPr/>
          </p:nvSpPr>
          <p:spPr>
            <a:xfrm>
              <a:off x="6208900" y="3537325"/>
              <a:ext cx="134075" cy="236325"/>
            </a:xfrm>
            <a:custGeom>
              <a:avLst/>
              <a:gdLst/>
              <a:ahLst/>
              <a:cxnLst/>
              <a:rect l="l" t="t" r="r" b="b"/>
              <a:pathLst>
                <a:path w="5363" h="9453" extrusionOk="0">
                  <a:moveTo>
                    <a:pt x="25" y="0"/>
                  </a:moveTo>
                  <a:lnTo>
                    <a:pt x="0" y="6367"/>
                  </a:lnTo>
                  <a:lnTo>
                    <a:pt x="5338" y="9453"/>
                  </a:lnTo>
                  <a:lnTo>
                    <a:pt x="5363" y="308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043;p46">
              <a:extLst>
                <a:ext uri="{FF2B5EF4-FFF2-40B4-BE49-F238E27FC236}">
                  <a16:creationId xmlns:a16="http://schemas.microsoft.com/office/drawing/2014/main" id="{EBD074EF-274B-4971-A2A3-66C1777F6984}"/>
                </a:ext>
              </a:extLst>
            </p:cNvPr>
            <p:cNvSpPr/>
            <p:nvPr/>
          </p:nvSpPr>
          <p:spPr>
            <a:xfrm>
              <a:off x="6209500" y="3518350"/>
              <a:ext cx="166550" cy="96125"/>
            </a:xfrm>
            <a:custGeom>
              <a:avLst/>
              <a:gdLst/>
              <a:ahLst/>
              <a:cxnLst/>
              <a:rect l="l" t="t" r="r" b="b"/>
              <a:pathLst>
                <a:path w="6662" h="3845" extrusionOk="0">
                  <a:moveTo>
                    <a:pt x="1323" y="0"/>
                  </a:moveTo>
                  <a:lnTo>
                    <a:pt x="1" y="759"/>
                  </a:lnTo>
                  <a:lnTo>
                    <a:pt x="5339" y="3845"/>
                  </a:lnTo>
                  <a:lnTo>
                    <a:pt x="6661" y="3061"/>
                  </a:lnTo>
                  <a:lnTo>
                    <a:pt x="1323" y="0"/>
                  </a:lnTo>
                  <a:close/>
                </a:path>
              </a:pathLst>
            </a:custGeom>
            <a:solidFill>
              <a:srgbClr val="0F32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044;p46">
              <a:extLst>
                <a:ext uri="{FF2B5EF4-FFF2-40B4-BE49-F238E27FC236}">
                  <a16:creationId xmlns:a16="http://schemas.microsoft.com/office/drawing/2014/main" id="{4475679D-B490-4CE3-A75C-624D11A46869}"/>
                </a:ext>
              </a:extLst>
            </p:cNvPr>
            <p:cNvSpPr/>
            <p:nvPr/>
          </p:nvSpPr>
          <p:spPr>
            <a:xfrm>
              <a:off x="5732600" y="2443325"/>
              <a:ext cx="1123400" cy="648350"/>
            </a:xfrm>
            <a:custGeom>
              <a:avLst/>
              <a:gdLst/>
              <a:ahLst/>
              <a:cxnLst/>
              <a:rect l="l" t="t" r="r" b="b"/>
              <a:pathLst>
                <a:path w="44936" h="25934" extrusionOk="0">
                  <a:moveTo>
                    <a:pt x="1347" y="0"/>
                  </a:moveTo>
                  <a:lnTo>
                    <a:pt x="0" y="760"/>
                  </a:lnTo>
                  <a:lnTo>
                    <a:pt x="43614" y="25933"/>
                  </a:lnTo>
                  <a:lnTo>
                    <a:pt x="44936" y="2517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3D5E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045;p46">
              <a:extLst>
                <a:ext uri="{FF2B5EF4-FFF2-40B4-BE49-F238E27FC236}">
                  <a16:creationId xmlns:a16="http://schemas.microsoft.com/office/drawing/2014/main" id="{0C687D1E-AF23-4D3C-9ED9-D5F868E87813}"/>
                </a:ext>
              </a:extLst>
            </p:cNvPr>
            <p:cNvSpPr/>
            <p:nvPr/>
          </p:nvSpPr>
          <p:spPr>
            <a:xfrm>
              <a:off x="6821100" y="3072650"/>
              <a:ext cx="34900" cy="817925"/>
            </a:xfrm>
            <a:custGeom>
              <a:avLst/>
              <a:gdLst/>
              <a:ahLst/>
              <a:cxnLst/>
              <a:rect l="l" t="t" r="r" b="b"/>
              <a:pathLst>
                <a:path w="1396" h="32717" extrusionOk="0">
                  <a:moveTo>
                    <a:pt x="1396" y="1"/>
                  </a:moveTo>
                  <a:lnTo>
                    <a:pt x="74" y="760"/>
                  </a:lnTo>
                  <a:lnTo>
                    <a:pt x="0" y="32717"/>
                  </a:lnTo>
                  <a:lnTo>
                    <a:pt x="1322" y="31958"/>
                  </a:lnTo>
                  <a:lnTo>
                    <a:pt x="1396" y="1"/>
                  </a:lnTo>
                  <a:close/>
                </a:path>
              </a:pathLst>
            </a:custGeom>
            <a:solidFill>
              <a:srgbClr val="3D5E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046;p46">
              <a:extLst>
                <a:ext uri="{FF2B5EF4-FFF2-40B4-BE49-F238E27FC236}">
                  <a16:creationId xmlns:a16="http://schemas.microsoft.com/office/drawing/2014/main" id="{BB4E83C3-588D-44A5-8BF2-6BCBDDE7AD1F}"/>
                </a:ext>
              </a:extLst>
            </p:cNvPr>
            <p:cNvSpPr/>
            <p:nvPr/>
          </p:nvSpPr>
          <p:spPr>
            <a:xfrm>
              <a:off x="5731375" y="2462300"/>
              <a:ext cx="1091575" cy="1428275"/>
            </a:xfrm>
            <a:custGeom>
              <a:avLst/>
              <a:gdLst/>
              <a:ahLst/>
              <a:cxnLst/>
              <a:rect l="l" t="t" r="r" b="b"/>
              <a:pathLst>
                <a:path w="43663" h="57131" extrusionOk="0">
                  <a:moveTo>
                    <a:pt x="49" y="1"/>
                  </a:moveTo>
                  <a:lnTo>
                    <a:pt x="0" y="31957"/>
                  </a:lnTo>
                  <a:lnTo>
                    <a:pt x="19126" y="43001"/>
                  </a:lnTo>
                  <a:lnTo>
                    <a:pt x="24464" y="46087"/>
                  </a:lnTo>
                  <a:lnTo>
                    <a:pt x="43589" y="57131"/>
                  </a:lnTo>
                  <a:lnTo>
                    <a:pt x="43663" y="25174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047;p46">
              <a:extLst>
                <a:ext uri="{FF2B5EF4-FFF2-40B4-BE49-F238E27FC236}">
                  <a16:creationId xmlns:a16="http://schemas.microsoft.com/office/drawing/2014/main" id="{1D92A0BC-3700-4952-9A10-696C6198D4E6}"/>
                </a:ext>
              </a:extLst>
            </p:cNvPr>
            <p:cNvSpPr/>
            <p:nvPr/>
          </p:nvSpPr>
          <p:spPr>
            <a:xfrm>
              <a:off x="5777900" y="2543725"/>
              <a:ext cx="997900" cy="1204825"/>
            </a:xfrm>
            <a:custGeom>
              <a:avLst/>
              <a:gdLst/>
              <a:ahLst/>
              <a:cxnLst/>
              <a:rect l="l" t="t" r="r" b="b"/>
              <a:pathLst>
                <a:path w="39916" h="48193" extrusionOk="0">
                  <a:moveTo>
                    <a:pt x="74" y="0"/>
                  </a:moveTo>
                  <a:lnTo>
                    <a:pt x="1" y="25198"/>
                  </a:lnTo>
                  <a:lnTo>
                    <a:pt x="39867" y="48193"/>
                  </a:lnTo>
                  <a:lnTo>
                    <a:pt x="39916" y="2299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048;p46">
              <a:extLst>
                <a:ext uri="{FF2B5EF4-FFF2-40B4-BE49-F238E27FC236}">
                  <a16:creationId xmlns:a16="http://schemas.microsoft.com/office/drawing/2014/main" id="{764F9725-F5B6-48EC-8104-9D77F99F1F33}"/>
                </a:ext>
              </a:extLst>
            </p:cNvPr>
            <p:cNvSpPr/>
            <p:nvPr/>
          </p:nvSpPr>
          <p:spPr>
            <a:xfrm>
              <a:off x="6234000" y="3488775"/>
              <a:ext cx="97350" cy="84525"/>
            </a:xfrm>
            <a:custGeom>
              <a:avLst/>
              <a:gdLst/>
              <a:ahLst/>
              <a:cxnLst/>
              <a:rect l="l" t="t" r="r" b="b"/>
              <a:pathLst>
                <a:path w="3894" h="3381" extrusionOk="0">
                  <a:moveTo>
                    <a:pt x="442" y="1"/>
                  </a:moveTo>
                  <a:cubicBezTo>
                    <a:pt x="186" y="1"/>
                    <a:pt x="0" y="206"/>
                    <a:pt x="0" y="571"/>
                  </a:cubicBezTo>
                  <a:cubicBezTo>
                    <a:pt x="0" y="1061"/>
                    <a:pt x="343" y="1673"/>
                    <a:pt x="784" y="1942"/>
                  </a:cubicBezTo>
                  <a:lnTo>
                    <a:pt x="3110" y="3265"/>
                  </a:lnTo>
                  <a:cubicBezTo>
                    <a:pt x="3240" y="3344"/>
                    <a:pt x="3361" y="3381"/>
                    <a:pt x="3468" y="3381"/>
                  </a:cubicBezTo>
                  <a:cubicBezTo>
                    <a:pt x="3723" y="3381"/>
                    <a:pt x="3894" y="3169"/>
                    <a:pt x="3894" y="2824"/>
                  </a:cubicBezTo>
                  <a:cubicBezTo>
                    <a:pt x="3894" y="2310"/>
                    <a:pt x="3551" y="1697"/>
                    <a:pt x="3110" y="1453"/>
                  </a:cubicBezTo>
                  <a:lnTo>
                    <a:pt x="784" y="106"/>
                  </a:lnTo>
                  <a:cubicBezTo>
                    <a:pt x="663" y="35"/>
                    <a:pt x="547" y="1"/>
                    <a:pt x="442" y="1"/>
                  </a:cubicBezTo>
                  <a:close/>
                </a:path>
              </a:pathLst>
            </a:custGeom>
            <a:solidFill>
              <a:srgbClr val="487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049;p46">
              <a:extLst>
                <a:ext uri="{FF2B5EF4-FFF2-40B4-BE49-F238E27FC236}">
                  <a16:creationId xmlns:a16="http://schemas.microsoft.com/office/drawing/2014/main" id="{F86CD54F-A318-4C29-BB5A-8CF3BF683DC1}"/>
                </a:ext>
              </a:extLst>
            </p:cNvPr>
            <p:cNvSpPr/>
            <p:nvPr/>
          </p:nvSpPr>
          <p:spPr>
            <a:xfrm>
              <a:off x="6093800" y="2950225"/>
              <a:ext cx="189200" cy="325700"/>
            </a:xfrm>
            <a:custGeom>
              <a:avLst/>
              <a:gdLst/>
              <a:ahLst/>
              <a:cxnLst/>
              <a:rect l="l" t="t" r="r" b="b"/>
              <a:pathLst>
                <a:path w="7568" h="13028" extrusionOk="0">
                  <a:moveTo>
                    <a:pt x="25" y="0"/>
                  </a:moveTo>
                  <a:lnTo>
                    <a:pt x="0" y="8669"/>
                  </a:lnTo>
                  <a:lnTo>
                    <a:pt x="7543" y="13028"/>
                  </a:lnTo>
                  <a:lnTo>
                    <a:pt x="7567" y="435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050;p46">
              <a:extLst>
                <a:ext uri="{FF2B5EF4-FFF2-40B4-BE49-F238E27FC236}">
                  <a16:creationId xmlns:a16="http://schemas.microsoft.com/office/drawing/2014/main" id="{FB49A61A-E216-46F9-810C-D74ACF9D1243}"/>
                </a:ext>
              </a:extLst>
            </p:cNvPr>
            <p:cNvSpPr/>
            <p:nvPr/>
          </p:nvSpPr>
          <p:spPr>
            <a:xfrm>
              <a:off x="6114600" y="2877150"/>
              <a:ext cx="12900" cy="16875"/>
            </a:xfrm>
            <a:custGeom>
              <a:avLst/>
              <a:gdLst/>
              <a:ahLst/>
              <a:cxnLst/>
              <a:rect l="l" t="t" r="r" b="b"/>
              <a:pathLst>
                <a:path w="516" h="675" extrusionOk="0">
                  <a:moveTo>
                    <a:pt x="147" y="1"/>
                  </a:moveTo>
                  <a:cubicBezTo>
                    <a:pt x="61" y="1"/>
                    <a:pt x="1" y="61"/>
                    <a:pt x="1" y="181"/>
                  </a:cubicBezTo>
                  <a:cubicBezTo>
                    <a:pt x="1" y="352"/>
                    <a:pt x="123" y="548"/>
                    <a:pt x="270" y="646"/>
                  </a:cubicBezTo>
                  <a:cubicBezTo>
                    <a:pt x="302" y="665"/>
                    <a:pt x="334" y="674"/>
                    <a:pt x="364" y="674"/>
                  </a:cubicBezTo>
                  <a:cubicBezTo>
                    <a:pt x="448" y="674"/>
                    <a:pt x="515" y="601"/>
                    <a:pt x="515" y="475"/>
                  </a:cubicBezTo>
                  <a:cubicBezTo>
                    <a:pt x="515" y="328"/>
                    <a:pt x="417" y="107"/>
                    <a:pt x="270" y="34"/>
                  </a:cubicBezTo>
                  <a:cubicBezTo>
                    <a:pt x="226" y="12"/>
                    <a:pt x="184" y="1"/>
                    <a:pt x="147" y="1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051;p46">
              <a:extLst>
                <a:ext uri="{FF2B5EF4-FFF2-40B4-BE49-F238E27FC236}">
                  <a16:creationId xmlns:a16="http://schemas.microsoft.com/office/drawing/2014/main" id="{7061F563-A92B-4363-B813-1ECAE96C2027}"/>
                </a:ext>
              </a:extLst>
            </p:cNvPr>
            <p:cNvSpPr/>
            <p:nvPr/>
          </p:nvSpPr>
          <p:spPr>
            <a:xfrm>
              <a:off x="6049100" y="2830125"/>
              <a:ext cx="456725" cy="331325"/>
            </a:xfrm>
            <a:custGeom>
              <a:avLst/>
              <a:gdLst/>
              <a:ahLst/>
              <a:cxnLst/>
              <a:rect l="l" t="t" r="r" b="b"/>
              <a:pathLst>
                <a:path w="18269" h="13253" extrusionOk="0">
                  <a:moveTo>
                    <a:pt x="676" y="662"/>
                  </a:moveTo>
                  <a:cubicBezTo>
                    <a:pt x="709" y="662"/>
                    <a:pt x="746" y="671"/>
                    <a:pt x="784" y="690"/>
                  </a:cubicBezTo>
                  <a:cubicBezTo>
                    <a:pt x="931" y="788"/>
                    <a:pt x="1029" y="984"/>
                    <a:pt x="1029" y="1156"/>
                  </a:cubicBezTo>
                  <a:cubicBezTo>
                    <a:pt x="1029" y="1276"/>
                    <a:pt x="981" y="1336"/>
                    <a:pt x="902" y="1336"/>
                  </a:cubicBezTo>
                  <a:cubicBezTo>
                    <a:pt x="868" y="1336"/>
                    <a:pt x="828" y="1325"/>
                    <a:pt x="784" y="1303"/>
                  </a:cubicBezTo>
                  <a:cubicBezTo>
                    <a:pt x="637" y="1205"/>
                    <a:pt x="515" y="1009"/>
                    <a:pt x="515" y="862"/>
                  </a:cubicBezTo>
                  <a:cubicBezTo>
                    <a:pt x="515" y="735"/>
                    <a:pt x="582" y="662"/>
                    <a:pt x="676" y="662"/>
                  </a:cubicBezTo>
                  <a:close/>
                  <a:moveTo>
                    <a:pt x="1726" y="1274"/>
                  </a:moveTo>
                  <a:cubicBezTo>
                    <a:pt x="1760" y="1274"/>
                    <a:pt x="1798" y="1283"/>
                    <a:pt x="1837" y="1303"/>
                  </a:cubicBezTo>
                  <a:cubicBezTo>
                    <a:pt x="1984" y="1401"/>
                    <a:pt x="2082" y="1597"/>
                    <a:pt x="2082" y="1768"/>
                  </a:cubicBezTo>
                  <a:cubicBezTo>
                    <a:pt x="2082" y="1875"/>
                    <a:pt x="2017" y="1944"/>
                    <a:pt x="1933" y="1944"/>
                  </a:cubicBezTo>
                  <a:cubicBezTo>
                    <a:pt x="1903" y="1944"/>
                    <a:pt x="1870" y="1935"/>
                    <a:pt x="1837" y="1915"/>
                  </a:cubicBezTo>
                  <a:cubicBezTo>
                    <a:pt x="1690" y="1817"/>
                    <a:pt x="1568" y="1621"/>
                    <a:pt x="1568" y="1450"/>
                  </a:cubicBezTo>
                  <a:cubicBezTo>
                    <a:pt x="1568" y="1342"/>
                    <a:pt x="1634" y="1274"/>
                    <a:pt x="1726" y="1274"/>
                  </a:cubicBezTo>
                  <a:close/>
                  <a:moveTo>
                    <a:pt x="2767" y="1882"/>
                  </a:moveTo>
                  <a:cubicBezTo>
                    <a:pt x="2804" y="1882"/>
                    <a:pt x="2846" y="1893"/>
                    <a:pt x="2890" y="1915"/>
                  </a:cubicBezTo>
                  <a:cubicBezTo>
                    <a:pt x="3037" y="1988"/>
                    <a:pt x="3135" y="2209"/>
                    <a:pt x="3135" y="2356"/>
                  </a:cubicBezTo>
                  <a:cubicBezTo>
                    <a:pt x="3135" y="2482"/>
                    <a:pt x="3068" y="2555"/>
                    <a:pt x="2984" y="2555"/>
                  </a:cubicBezTo>
                  <a:cubicBezTo>
                    <a:pt x="2954" y="2555"/>
                    <a:pt x="2922" y="2546"/>
                    <a:pt x="2890" y="2527"/>
                  </a:cubicBezTo>
                  <a:cubicBezTo>
                    <a:pt x="2743" y="2429"/>
                    <a:pt x="2621" y="2233"/>
                    <a:pt x="2621" y="2062"/>
                  </a:cubicBezTo>
                  <a:cubicBezTo>
                    <a:pt x="2621" y="1942"/>
                    <a:pt x="2681" y="1882"/>
                    <a:pt x="2767" y="1882"/>
                  </a:cubicBezTo>
                  <a:close/>
                  <a:moveTo>
                    <a:pt x="269" y="1"/>
                  </a:moveTo>
                  <a:cubicBezTo>
                    <a:pt x="106" y="1"/>
                    <a:pt x="1" y="127"/>
                    <a:pt x="1" y="348"/>
                  </a:cubicBezTo>
                  <a:lnTo>
                    <a:pt x="1" y="2723"/>
                  </a:lnTo>
                  <a:cubicBezTo>
                    <a:pt x="1" y="2514"/>
                    <a:pt x="100" y="2391"/>
                    <a:pt x="255" y="2391"/>
                  </a:cubicBezTo>
                  <a:cubicBezTo>
                    <a:pt x="317" y="2391"/>
                    <a:pt x="388" y="2411"/>
                    <a:pt x="466" y="2454"/>
                  </a:cubicBezTo>
                  <a:lnTo>
                    <a:pt x="17803" y="12469"/>
                  </a:lnTo>
                  <a:cubicBezTo>
                    <a:pt x="18048" y="12616"/>
                    <a:pt x="18269" y="12959"/>
                    <a:pt x="18269" y="13253"/>
                  </a:cubicBezTo>
                  <a:lnTo>
                    <a:pt x="18269" y="10902"/>
                  </a:lnTo>
                  <a:cubicBezTo>
                    <a:pt x="18269" y="10584"/>
                    <a:pt x="18048" y="10192"/>
                    <a:pt x="17779" y="10045"/>
                  </a:cubicBezTo>
                  <a:lnTo>
                    <a:pt x="515" y="78"/>
                  </a:lnTo>
                  <a:cubicBezTo>
                    <a:pt x="425" y="26"/>
                    <a:pt x="341" y="1"/>
                    <a:pt x="269" y="1"/>
                  </a:cubicBez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052;p46">
              <a:extLst>
                <a:ext uri="{FF2B5EF4-FFF2-40B4-BE49-F238E27FC236}">
                  <a16:creationId xmlns:a16="http://schemas.microsoft.com/office/drawing/2014/main" id="{6B9E1E4A-ECD9-4905-8F7E-E4EBD2AF4E88}"/>
                </a:ext>
              </a:extLst>
            </p:cNvPr>
            <p:cNvSpPr/>
            <p:nvPr/>
          </p:nvSpPr>
          <p:spPr>
            <a:xfrm>
              <a:off x="6048500" y="2889900"/>
              <a:ext cx="457325" cy="563025"/>
            </a:xfrm>
            <a:custGeom>
              <a:avLst/>
              <a:gdLst/>
              <a:ahLst/>
              <a:cxnLst/>
              <a:rect l="l" t="t" r="r" b="b"/>
              <a:pathLst>
                <a:path w="18293" h="22521" extrusionOk="0">
                  <a:moveTo>
                    <a:pt x="11118" y="7776"/>
                  </a:moveTo>
                  <a:lnTo>
                    <a:pt x="16579" y="10935"/>
                  </a:lnTo>
                  <a:lnTo>
                    <a:pt x="16579" y="11278"/>
                  </a:lnTo>
                  <a:lnTo>
                    <a:pt x="11118" y="8119"/>
                  </a:lnTo>
                  <a:lnTo>
                    <a:pt x="11118" y="7776"/>
                  </a:lnTo>
                  <a:close/>
                  <a:moveTo>
                    <a:pt x="11118" y="8854"/>
                  </a:moveTo>
                  <a:lnTo>
                    <a:pt x="16579" y="12013"/>
                  </a:lnTo>
                  <a:lnTo>
                    <a:pt x="16579" y="12355"/>
                  </a:lnTo>
                  <a:lnTo>
                    <a:pt x="11118" y="9197"/>
                  </a:lnTo>
                  <a:lnTo>
                    <a:pt x="11118" y="8854"/>
                  </a:lnTo>
                  <a:close/>
                  <a:moveTo>
                    <a:pt x="11118" y="9956"/>
                  </a:moveTo>
                  <a:lnTo>
                    <a:pt x="16579" y="13090"/>
                  </a:lnTo>
                  <a:lnTo>
                    <a:pt x="16579" y="13433"/>
                  </a:lnTo>
                  <a:lnTo>
                    <a:pt x="11118" y="10299"/>
                  </a:lnTo>
                  <a:lnTo>
                    <a:pt x="11118" y="9956"/>
                  </a:lnTo>
                  <a:close/>
                  <a:moveTo>
                    <a:pt x="11118" y="11033"/>
                  </a:moveTo>
                  <a:lnTo>
                    <a:pt x="16579" y="14192"/>
                  </a:lnTo>
                  <a:lnTo>
                    <a:pt x="16579" y="14535"/>
                  </a:lnTo>
                  <a:lnTo>
                    <a:pt x="11118" y="11376"/>
                  </a:lnTo>
                  <a:lnTo>
                    <a:pt x="11118" y="11033"/>
                  </a:lnTo>
                  <a:close/>
                  <a:moveTo>
                    <a:pt x="1837" y="2413"/>
                  </a:moveTo>
                  <a:lnTo>
                    <a:pt x="9379" y="6772"/>
                  </a:lnTo>
                  <a:lnTo>
                    <a:pt x="9355" y="15441"/>
                  </a:lnTo>
                  <a:lnTo>
                    <a:pt x="1812" y="11082"/>
                  </a:lnTo>
                  <a:lnTo>
                    <a:pt x="1837" y="2413"/>
                  </a:lnTo>
                  <a:close/>
                  <a:moveTo>
                    <a:pt x="11093" y="12111"/>
                  </a:moveTo>
                  <a:lnTo>
                    <a:pt x="16579" y="15270"/>
                  </a:lnTo>
                  <a:lnTo>
                    <a:pt x="16579" y="15612"/>
                  </a:lnTo>
                  <a:lnTo>
                    <a:pt x="11093" y="12453"/>
                  </a:lnTo>
                  <a:lnTo>
                    <a:pt x="11093" y="12111"/>
                  </a:lnTo>
                  <a:close/>
                  <a:moveTo>
                    <a:pt x="11093" y="13188"/>
                  </a:moveTo>
                  <a:lnTo>
                    <a:pt x="16554" y="16347"/>
                  </a:lnTo>
                  <a:lnTo>
                    <a:pt x="16554" y="16690"/>
                  </a:lnTo>
                  <a:lnTo>
                    <a:pt x="11093" y="13531"/>
                  </a:lnTo>
                  <a:lnTo>
                    <a:pt x="11093" y="13188"/>
                  </a:lnTo>
                  <a:close/>
                  <a:moveTo>
                    <a:pt x="11093" y="14290"/>
                  </a:moveTo>
                  <a:lnTo>
                    <a:pt x="15183" y="16641"/>
                  </a:lnTo>
                  <a:lnTo>
                    <a:pt x="15183" y="16984"/>
                  </a:lnTo>
                  <a:lnTo>
                    <a:pt x="11093" y="14633"/>
                  </a:lnTo>
                  <a:lnTo>
                    <a:pt x="11093" y="14290"/>
                  </a:lnTo>
                  <a:close/>
                  <a:moveTo>
                    <a:pt x="279" y="0"/>
                  </a:moveTo>
                  <a:cubicBezTo>
                    <a:pt x="124" y="0"/>
                    <a:pt x="25" y="123"/>
                    <a:pt x="25" y="332"/>
                  </a:cubicBezTo>
                  <a:lnTo>
                    <a:pt x="0" y="11645"/>
                  </a:lnTo>
                  <a:cubicBezTo>
                    <a:pt x="0" y="11939"/>
                    <a:pt x="196" y="12307"/>
                    <a:pt x="441" y="12453"/>
                  </a:cubicBezTo>
                  <a:lnTo>
                    <a:pt x="17803" y="22469"/>
                  </a:lnTo>
                  <a:cubicBezTo>
                    <a:pt x="17872" y="22504"/>
                    <a:pt x="17937" y="22521"/>
                    <a:pt x="17995" y="22521"/>
                  </a:cubicBezTo>
                  <a:cubicBezTo>
                    <a:pt x="18143" y="22521"/>
                    <a:pt x="18244" y="22411"/>
                    <a:pt x="18244" y="22200"/>
                  </a:cubicBezTo>
                  <a:lnTo>
                    <a:pt x="18293" y="10862"/>
                  </a:lnTo>
                  <a:cubicBezTo>
                    <a:pt x="18293" y="10568"/>
                    <a:pt x="18072" y="10225"/>
                    <a:pt x="17827" y="10078"/>
                  </a:cubicBezTo>
                  <a:lnTo>
                    <a:pt x="490" y="63"/>
                  </a:lnTo>
                  <a:cubicBezTo>
                    <a:pt x="412" y="20"/>
                    <a:pt x="341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053;p46">
              <a:extLst>
                <a:ext uri="{FF2B5EF4-FFF2-40B4-BE49-F238E27FC236}">
                  <a16:creationId xmlns:a16="http://schemas.microsoft.com/office/drawing/2014/main" id="{5335856C-1CCE-40A2-9490-15A693625C3E}"/>
                </a:ext>
              </a:extLst>
            </p:cNvPr>
            <p:cNvSpPr/>
            <p:nvPr/>
          </p:nvSpPr>
          <p:spPr>
            <a:xfrm>
              <a:off x="6061950" y="2846675"/>
              <a:ext cx="12900" cy="16850"/>
            </a:xfrm>
            <a:custGeom>
              <a:avLst/>
              <a:gdLst/>
              <a:ahLst/>
              <a:cxnLst/>
              <a:rect l="l" t="t" r="r" b="b"/>
              <a:pathLst>
                <a:path w="516" h="674" extrusionOk="0">
                  <a:moveTo>
                    <a:pt x="162" y="0"/>
                  </a:moveTo>
                  <a:cubicBezTo>
                    <a:pt x="68" y="0"/>
                    <a:pt x="1" y="73"/>
                    <a:pt x="1" y="200"/>
                  </a:cubicBezTo>
                  <a:cubicBezTo>
                    <a:pt x="1" y="347"/>
                    <a:pt x="123" y="543"/>
                    <a:pt x="270" y="641"/>
                  </a:cubicBezTo>
                  <a:cubicBezTo>
                    <a:pt x="314" y="663"/>
                    <a:pt x="354" y="674"/>
                    <a:pt x="388" y="674"/>
                  </a:cubicBezTo>
                  <a:cubicBezTo>
                    <a:pt x="467" y="674"/>
                    <a:pt x="515" y="614"/>
                    <a:pt x="515" y="494"/>
                  </a:cubicBezTo>
                  <a:cubicBezTo>
                    <a:pt x="515" y="322"/>
                    <a:pt x="417" y="126"/>
                    <a:pt x="270" y="28"/>
                  </a:cubicBezTo>
                  <a:cubicBezTo>
                    <a:pt x="232" y="9"/>
                    <a:pt x="195" y="0"/>
                    <a:pt x="162" y="0"/>
                  </a:cubicBez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054;p46">
              <a:extLst>
                <a:ext uri="{FF2B5EF4-FFF2-40B4-BE49-F238E27FC236}">
                  <a16:creationId xmlns:a16="http://schemas.microsoft.com/office/drawing/2014/main" id="{AB9A9270-5748-48B1-9B28-01FB8919D7EF}"/>
                </a:ext>
              </a:extLst>
            </p:cNvPr>
            <p:cNvSpPr/>
            <p:nvPr/>
          </p:nvSpPr>
          <p:spPr>
            <a:xfrm>
              <a:off x="6088275" y="2861950"/>
              <a:ext cx="12900" cy="16775"/>
            </a:xfrm>
            <a:custGeom>
              <a:avLst/>
              <a:gdLst/>
              <a:ahLst/>
              <a:cxnLst/>
              <a:rect l="l" t="t" r="r" b="b"/>
              <a:pathLst>
                <a:path w="516" h="671" extrusionOk="0">
                  <a:moveTo>
                    <a:pt x="159" y="1"/>
                  </a:moveTo>
                  <a:cubicBezTo>
                    <a:pt x="67" y="1"/>
                    <a:pt x="1" y="69"/>
                    <a:pt x="1" y="177"/>
                  </a:cubicBezTo>
                  <a:cubicBezTo>
                    <a:pt x="1" y="348"/>
                    <a:pt x="123" y="544"/>
                    <a:pt x="270" y="642"/>
                  </a:cubicBezTo>
                  <a:cubicBezTo>
                    <a:pt x="303" y="662"/>
                    <a:pt x="336" y="671"/>
                    <a:pt x="366" y="671"/>
                  </a:cubicBezTo>
                  <a:cubicBezTo>
                    <a:pt x="450" y="671"/>
                    <a:pt x="515" y="602"/>
                    <a:pt x="515" y="495"/>
                  </a:cubicBezTo>
                  <a:cubicBezTo>
                    <a:pt x="515" y="324"/>
                    <a:pt x="417" y="128"/>
                    <a:pt x="270" y="30"/>
                  </a:cubicBezTo>
                  <a:cubicBezTo>
                    <a:pt x="231" y="10"/>
                    <a:pt x="193" y="1"/>
                    <a:pt x="159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055;p46">
              <a:extLst>
                <a:ext uri="{FF2B5EF4-FFF2-40B4-BE49-F238E27FC236}">
                  <a16:creationId xmlns:a16="http://schemas.microsoft.com/office/drawing/2014/main" id="{3ECCA020-B3F0-4FE7-AD18-D923C9C68E9D}"/>
                </a:ext>
              </a:extLst>
            </p:cNvPr>
            <p:cNvSpPr/>
            <p:nvPr/>
          </p:nvSpPr>
          <p:spPr>
            <a:xfrm>
              <a:off x="6325825" y="3084300"/>
              <a:ext cx="137150" cy="230200"/>
            </a:xfrm>
            <a:custGeom>
              <a:avLst/>
              <a:gdLst/>
              <a:ahLst/>
              <a:cxnLst/>
              <a:rect l="l" t="t" r="r" b="b"/>
              <a:pathLst>
                <a:path w="5486" h="9208" extrusionOk="0">
                  <a:moveTo>
                    <a:pt x="25" y="0"/>
                  </a:moveTo>
                  <a:lnTo>
                    <a:pt x="25" y="343"/>
                  </a:lnTo>
                  <a:lnTo>
                    <a:pt x="5486" y="3502"/>
                  </a:lnTo>
                  <a:lnTo>
                    <a:pt x="5486" y="3159"/>
                  </a:lnTo>
                  <a:lnTo>
                    <a:pt x="25" y="0"/>
                  </a:lnTo>
                  <a:close/>
                  <a:moveTo>
                    <a:pt x="25" y="1078"/>
                  </a:moveTo>
                  <a:lnTo>
                    <a:pt x="25" y="1421"/>
                  </a:lnTo>
                  <a:lnTo>
                    <a:pt x="5486" y="4579"/>
                  </a:lnTo>
                  <a:lnTo>
                    <a:pt x="5486" y="4237"/>
                  </a:lnTo>
                  <a:lnTo>
                    <a:pt x="25" y="1078"/>
                  </a:lnTo>
                  <a:close/>
                  <a:moveTo>
                    <a:pt x="25" y="2180"/>
                  </a:moveTo>
                  <a:lnTo>
                    <a:pt x="25" y="2523"/>
                  </a:lnTo>
                  <a:lnTo>
                    <a:pt x="5486" y="5657"/>
                  </a:lnTo>
                  <a:lnTo>
                    <a:pt x="5486" y="5314"/>
                  </a:lnTo>
                  <a:lnTo>
                    <a:pt x="25" y="2180"/>
                  </a:lnTo>
                  <a:close/>
                  <a:moveTo>
                    <a:pt x="25" y="3257"/>
                  </a:moveTo>
                  <a:lnTo>
                    <a:pt x="25" y="3600"/>
                  </a:lnTo>
                  <a:lnTo>
                    <a:pt x="5486" y="6759"/>
                  </a:lnTo>
                  <a:lnTo>
                    <a:pt x="5486" y="6416"/>
                  </a:lnTo>
                  <a:lnTo>
                    <a:pt x="25" y="3257"/>
                  </a:lnTo>
                  <a:close/>
                  <a:moveTo>
                    <a:pt x="0" y="4335"/>
                  </a:moveTo>
                  <a:lnTo>
                    <a:pt x="0" y="4677"/>
                  </a:lnTo>
                  <a:lnTo>
                    <a:pt x="5486" y="7836"/>
                  </a:lnTo>
                  <a:lnTo>
                    <a:pt x="5486" y="7494"/>
                  </a:lnTo>
                  <a:lnTo>
                    <a:pt x="0" y="4335"/>
                  </a:lnTo>
                  <a:close/>
                  <a:moveTo>
                    <a:pt x="0" y="5412"/>
                  </a:moveTo>
                  <a:lnTo>
                    <a:pt x="0" y="5755"/>
                  </a:lnTo>
                  <a:lnTo>
                    <a:pt x="5461" y="8914"/>
                  </a:lnTo>
                  <a:lnTo>
                    <a:pt x="5461" y="8571"/>
                  </a:lnTo>
                  <a:lnTo>
                    <a:pt x="0" y="5412"/>
                  </a:lnTo>
                  <a:close/>
                  <a:moveTo>
                    <a:pt x="0" y="6514"/>
                  </a:moveTo>
                  <a:lnTo>
                    <a:pt x="0" y="6857"/>
                  </a:lnTo>
                  <a:lnTo>
                    <a:pt x="4090" y="9208"/>
                  </a:lnTo>
                  <a:lnTo>
                    <a:pt x="4090" y="8865"/>
                  </a:lnTo>
                  <a:lnTo>
                    <a:pt x="0" y="6514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056;p46">
              <a:extLst>
                <a:ext uri="{FF2B5EF4-FFF2-40B4-BE49-F238E27FC236}">
                  <a16:creationId xmlns:a16="http://schemas.microsoft.com/office/drawing/2014/main" id="{6132B531-37B6-426C-8EDB-205A3789CE36}"/>
                </a:ext>
              </a:extLst>
            </p:cNvPr>
            <p:cNvSpPr/>
            <p:nvPr/>
          </p:nvSpPr>
          <p:spPr>
            <a:xfrm>
              <a:off x="6114600" y="2999200"/>
              <a:ext cx="83300" cy="107150"/>
            </a:xfrm>
            <a:custGeom>
              <a:avLst/>
              <a:gdLst/>
              <a:ahLst/>
              <a:cxnLst/>
              <a:rect l="l" t="t" r="r" b="b"/>
              <a:pathLst>
                <a:path w="3332" h="4286" extrusionOk="0">
                  <a:moveTo>
                    <a:pt x="1666" y="0"/>
                  </a:moveTo>
                  <a:lnTo>
                    <a:pt x="1" y="2376"/>
                  </a:lnTo>
                  <a:lnTo>
                    <a:pt x="3331" y="4286"/>
                  </a:lnTo>
                  <a:lnTo>
                    <a:pt x="3331" y="4286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057;p46">
              <a:extLst>
                <a:ext uri="{FF2B5EF4-FFF2-40B4-BE49-F238E27FC236}">
                  <a16:creationId xmlns:a16="http://schemas.microsoft.com/office/drawing/2014/main" id="{C61EC0FC-357C-46D5-BE27-0DDEA482C7F9}"/>
                </a:ext>
              </a:extLst>
            </p:cNvPr>
            <p:cNvSpPr/>
            <p:nvPr/>
          </p:nvSpPr>
          <p:spPr>
            <a:xfrm>
              <a:off x="6110325" y="2993075"/>
              <a:ext cx="93075" cy="120025"/>
            </a:xfrm>
            <a:custGeom>
              <a:avLst/>
              <a:gdLst/>
              <a:ahLst/>
              <a:cxnLst/>
              <a:rect l="l" t="t" r="r" b="b"/>
              <a:pathLst>
                <a:path w="3723" h="4801" extrusionOk="0">
                  <a:moveTo>
                    <a:pt x="1813" y="490"/>
                  </a:moveTo>
                  <a:lnTo>
                    <a:pt x="3282" y="4286"/>
                  </a:lnTo>
                  <a:lnTo>
                    <a:pt x="343" y="2572"/>
                  </a:lnTo>
                  <a:lnTo>
                    <a:pt x="1813" y="490"/>
                  </a:lnTo>
                  <a:close/>
                  <a:moveTo>
                    <a:pt x="1862" y="1"/>
                  </a:moveTo>
                  <a:lnTo>
                    <a:pt x="1" y="2645"/>
                  </a:lnTo>
                  <a:lnTo>
                    <a:pt x="3723" y="4800"/>
                  </a:lnTo>
                  <a:lnTo>
                    <a:pt x="18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058;p46">
              <a:extLst>
                <a:ext uri="{FF2B5EF4-FFF2-40B4-BE49-F238E27FC236}">
                  <a16:creationId xmlns:a16="http://schemas.microsoft.com/office/drawing/2014/main" id="{8E7F5D59-F46B-4A4F-AE67-3D65C38D4310}"/>
                </a:ext>
              </a:extLst>
            </p:cNvPr>
            <p:cNvSpPr/>
            <p:nvPr/>
          </p:nvSpPr>
          <p:spPr>
            <a:xfrm>
              <a:off x="6176450" y="3069450"/>
              <a:ext cx="64900" cy="83925"/>
            </a:xfrm>
            <a:custGeom>
              <a:avLst/>
              <a:gdLst/>
              <a:ahLst/>
              <a:cxnLst/>
              <a:rect l="l" t="t" r="r" b="b"/>
              <a:pathLst>
                <a:path w="2596" h="3357" extrusionOk="0">
                  <a:moveTo>
                    <a:pt x="724" y="1"/>
                  </a:moveTo>
                  <a:cubicBezTo>
                    <a:pt x="297" y="1"/>
                    <a:pt x="0" y="345"/>
                    <a:pt x="0" y="937"/>
                  </a:cubicBezTo>
                  <a:cubicBezTo>
                    <a:pt x="0" y="1745"/>
                    <a:pt x="588" y="2774"/>
                    <a:pt x="1298" y="3190"/>
                  </a:cubicBezTo>
                  <a:cubicBezTo>
                    <a:pt x="1509" y="3303"/>
                    <a:pt x="1706" y="3356"/>
                    <a:pt x="1879" y="3356"/>
                  </a:cubicBezTo>
                  <a:cubicBezTo>
                    <a:pt x="2310" y="3356"/>
                    <a:pt x="2596" y="3024"/>
                    <a:pt x="2596" y="2431"/>
                  </a:cubicBezTo>
                  <a:cubicBezTo>
                    <a:pt x="2596" y="1598"/>
                    <a:pt x="2033" y="594"/>
                    <a:pt x="1298" y="178"/>
                  </a:cubicBezTo>
                  <a:cubicBezTo>
                    <a:pt x="1093" y="58"/>
                    <a:pt x="898" y="1"/>
                    <a:pt x="724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059;p46">
              <a:extLst>
                <a:ext uri="{FF2B5EF4-FFF2-40B4-BE49-F238E27FC236}">
                  <a16:creationId xmlns:a16="http://schemas.microsoft.com/office/drawing/2014/main" id="{86DAA2DB-294D-4F50-8E6B-10D158C7293C}"/>
                </a:ext>
              </a:extLst>
            </p:cNvPr>
            <p:cNvSpPr/>
            <p:nvPr/>
          </p:nvSpPr>
          <p:spPr>
            <a:xfrm>
              <a:off x="6174000" y="3066675"/>
              <a:ext cx="70425" cy="89275"/>
            </a:xfrm>
            <a:custGeom>
              <a:avLst/>
              <a:gdLst/>
              <a:ahLst/>
              <a:cxnLst/>
              <a:rect l="l" t="t" r="r" b="b"/>
              <a:pathLst>
                <a:path w="2817" h="3571" extrusionOk="0">
                  <a:moveTo>
                    <a:pt x="833" y="215"/>
                  </a:moveTo>
                  <a:cubicBezTo>
                    <a:pt x="980" y="215"/>
                    <a:pt x="1151" y="289"/>
                    <a:pt x="1347" y="387"/>
                  </a:cubicBezTo>
                  <a:cubicBezTo>
                    <a:pt x="2033" y="779"/>
                    <a:pt x="2596" y="1758"/>
                    <a:pt x="2596" y="2542"/>
                  </a:cubicBezTo>
                  <a:cubicBezTo>
                    <a:pt x="2596" y="2909"/>
                    <a:pt x="2474" y="3154"/>
                    <a:pt x="2278" y="3276"/>
                  </a:cubicBezTo>
                  <a:cubicBezTo>
                    <a:pt x="2186" y="3327"/>
                    <a:pt x="2081" y="3353"/>
                    <a:pt x="1969" y="3353"/>
                  </a:cubicBezTo>
                  <a:cubicBezTo>
                    <a:pt x="1812" y="3353"/>
                    <a:pt x="1641" y="3303"/>
                    <a:pt x="1470" y="3203"/>
                  </a:cubicBezTo>
                  <a:cubicBezTo>
                    <a:pt x="784" y="2787"/>
                    <a:pt x="221" y="1832"/>
                    <a:pt x="221" y="1048"/>
                  </a:cubicBezTo>
                  <a:cubicBezTo>
                    <a:pt x="221" y="681"/>
                    <a:pt x="343" y="411"/>
                    <a:pt x="539" y="289"/>
                  </a:cubicBezTo>
                  <a:cubicBezTo>
                    <a:pt x="637" y="240"/>
                    <a:pt x="710" y="215"/>
                    <a:pt x="833" y="215"/>
                  </a:cubicBezTo>
                  <a:close/>
                  <a:moveTo>
                    <a:pt x="823" y="0"/>
                  </a:moveTo>
                  <a:cubicBezTo>
                    <a:pt x="682" y="0"/>
                    <a:pt x="553" y="32"/>
                    <a:pt x="441" y="93"/>
                  </a:cubicBezTo>
                  <a:cubicBezTo>
                    <a:pt x="147" y="264"/>
                    <a:pt x="0" y="607"/>
                    <a:pt x="0" y="1048"/>
                  </a:cubicBezTo>
                  <a:cubicBezTo>
                    <a:pt x="0" y="1905"/>
                    <a:pt x="612" y="2958"/>
                    <a:pt x="1347" y="3374"/>
                  </a:cubicBezTo>
                  <a:cubicBezTo>
                    <a:pt x="1567" y="3521"/>
                    <a:pt x="1788" y="3570"/>
                    <a:pt x="1984" y="3570"/>
                  </a:cubicBezTo>
                  <a:cubicBezTo>
                    <a:pt x="2131" y="3570"/>
                    <a:pt x="2253" y="3546"/>
                    <a:pt x="2376" y="3472"/>
                  </a:cubicBezTo>
                  <a:cubicBezTo>
                    <a:pt x="2669" y="3325"/>
                    <a:pt x="2816" y="2983"/>
                    <a:pt x="2816" y="2542"/>
                  </a:cubicBezTo>
                  <a:cubicBezTo>
                    <a:pt x="2816" y="1685"/>
                    <a:pt x="2204" y="632"/>
                    <a:pt x="1470" y="191"/>
                  </a:cubicBezTo>
                  <a:cubicBezTo>
                    <a:pt x="1241" y="62"/>
                    <a:pt x="1020" y="0"/>
                    <a:pt x="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060;p46">
              <a:extLst>
                <a:ext uri="{FF2B5EF4-FFF2-40B4-BE49-F238E27FC236}">
                  <a16:creationId xmlns:a16="http://schemas.microsoft.com/office/drawing/2014/main" id="{F7027EAB-A7F2-4225-B12E-972FBA082E6F}"/>
                </a:ext>
              </a:extLst>
            </p:cNvPr>
            <p:cNvSpPr/>
            <p:nvPr/>
          </p:nvSpPr>
          <p:spPr>
            <a:xfrm>
              <a:off x="6117050" y="3121225"/>
              <a:ext cx="42275" cy="54725"/>
            </a:xfrm>
            <a:custGeom>
              <a:avLst/>
              <a:gdLst/>
              <a:ahLst/>
              <a:cxnLst/>
              <a:rect l="l" t="t" r="r" b="b"/>
              <a:pathLst>
                <a:path w="1691" h="2189" extrusionOk="0">
                  <a:moveTo>
                    <a:pt x="460" y="0"/>
                  </a:moveTo>
                  <a:cubicBezTo>
                    <a:pt x="186" y="0"/>
                    <a:pt x="1" y="222"/>
                    <a:pt x="1" y="605"/>
                  </a:cubicBezTo>
                  <a:cubicBezTo>
                    <a:pt x="1" y="1143"/>
                    <a:pt x="368" y="1805"/>
                    <a:pt x="833" y="2074"/>
                  </a:cubicBezTo>
                  <a:cubicBezTo>
                    <a:pt x="968" y="2152"/>
                    <a:pt x="1097" y="2189"/>
                    <a:pt x="1212" y="2189"/>
                  </a:cubicBezTo>
                  <a:cubicBezTo>
                    <a:pt x="1493" y="2189"/>
                    <a:pt x="1691" y="1967"/>
                    <a:pt x="1691" y="1584"/>
                  </a:cubicBezTo>
                  <a:cubicBezTo>
                    <a:pt x="1691" y="1046"/>
                    <a:pt x="1299" y="384"/>
                    <a:pt x="833" y="115"/>
                  </a:cubicBezTo>
                  <a:cubicBezTo>
                    <a:pt x="699" y="37"/>
                    <a:pt x="572" y="0"/>
                    <a:pt x="460" y="0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061;p46">
              <a:extLst>
                <a:ext uri="{FF2B5EF4-FFF2-40B4-BE49-F238E27FC236}">
                  <a16:creationId xmlns:a16="http://schemas.microsoft.com/office/drawing/2014/main" id="{EDD17BFD-06BF-49D8-877F-AD75A6A7EC05}"/>
                </a:ext>
              </a:extLst>
            </p:cNvPr>
            <p:cNvSpPr/>
            <p:nvPr/>
          </p:nvSpPr>
          <p:spPr>
            <a:xfrm>
              <a:off x="6114000" y="3118450"/>
              <a:ext cx="47775" cy="60150"/>
            </a:xfrm>
            <a:custGeom>
              <a:avLst/>
              <a:gdLst/>
              <a:ahLst/>
              <a:cxnLst/>
              <a:rect l="l" t="t" r="r" b="b"/>
              <a:pathLst>
                <a:path w="1911" h="2406" extrusionOk="0">
                  <a:moveTo>
                    <a:pt x="588" y="226"/>
                  </a:moveTo>
                  <a:cubicBezTo>
                    <a:pt x="686" y="226"/>
                    <a:pt x="784" y="250"/>
                    <a:pt x="906" y="324"/>
                  </a:cubicBezTo>
                  <a:cubicBezTo>
                    <a:pt x="1347" y="569"/>
                    <a:pt x="1690" y="1181"/>
                    <a:pt x="1690" y="1695"/>
                  </a:cubicBezTo>
                  <a:cubicBezTo>
                    <a:pt x="1690" y="1916"/>
                    <a:pt x="1617" y="2087"/>
                    <a:pt x="1494" y="2136"/>
                  </a:cubicBezTo>
                  <a:cubicBezTo>
                    <a:pt x="1441" y="2168"/>
                    <a:pt x="1378" y="2186"/>
                    <a:pt x="1308" y="2186"/>
                  </a:cubicBezTo>
                  <a:cubicBezTo>
                    <a:pt x="1217" y="2186"/>
                    <a:pt x="1115" y="2156"/>
                    <a:pt x="1004" y="2087"/>
                  </a:cubicBezTo>
                  <a:cubicBezTo>
                    <a:pt x="588" y="1842"/>
                    <a:pt x="221" y="1230"/>
                    <a:pt x="221" y="716"/>
                  </a:cubicBezTo>
                  <a:cubicBezTo>
                    <a:pt x="221" y="495"/>
                    <a:pt x="294" y="324"/>
                    <a:pt x="417" y="275"/>
                  </a:cubicBezTo>
                  <a:cubicBezTo>
                    <a:pt x="466" y="226"/>
                    <a:pt x="515" y="226"/>
                    <a:pt x="588" y="226"/>
                  </a:cubicBezTo>
                  <a:close/>
                  <a:moveTo>
                    <a:pt x="582" y="1"/>
                  </a:moveTo>
                  <a:cubicBezTo>
                    <a:pt x="477" y="1"/>
                    <a:pt x="379" y="26"/>
                    <a:pt x="294" y="79"/>
                  </a:cubicBezTo>
                  <a:cubicBezTo>
                    <a:pt x="98" y="177"/>
                    <a:pt x="0" y="422"/>
                    <a:pt x="0" y="716"/>
                  </a:cubicBezTo>
                  <a:cubicBezTo>
                    <a:pt x="0" y="1303"/>
                    <a:pt x="392" y="1989"/>
                    <a:pt x="906" y="2283"/>
                  </a:cubicBezTo>
                  <a:cubicBezTo>
                    <a:pt x="1053" y="2381"/>
                    <a:pt x="1200" y="2405"/>
                    <a:pt x="1347" y="2405"/>
                  </a:cubicBezTo>
                  <a:cubicBezTo>
                    <a:pt x="1445" y="2405"/>
                    <a:pt x="1543" y="2381"/>
                    <a:pt x="1617" y="2332"/>
                  </a:cubicBezTo>
                  <a:cubicBezTo>
                    <a:pt x="1813" y="2234"/>
                    <a:pt x="1911" y="1989"/>
                    <a:pt x="1911" y="1695"/>
                  </a:cubicBezTo>
                  <a:cubicBezTo>
                    <a:pt x="1911" y="1108"/>
                    <a:pt x="1519" y="422"/>
                    <a:pt x="1004" y="128"/>
                  </a:cubicBezTo>
                  <a:cubicBezTo>
                    <a:pt x="865" y="45"/>
                    <a:pt x="718" y="1"/>
                    <a:pt x="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062;p46">
              <a:extLst>
                <a:ext uri="{FF2B5EF4-FFF2-40B4-BE49-F238E27FC236}">
                  <a16:creationId xmlns:a16="http://schemas.microsoft.com/office/drawing/2014/main" id="{1AA2BF42-54DA-48F1-AF1F-CF10D9914E41}"/>
                </a:ext>
              </a:extLst>
            </p:cNvPr>
            <p:cNvSpPr/>
            <p:nvPr/>
          </p:nvSpPr>
          <p:spPr>
            <a:xfrm>
              <a:off x="5864825" y="3891175"/>
              <a:ext cx="113300" cy="34300"/>
            </a:xfrm>
            <a:custGeom>
              <a:avLst/>
              <a:gdLst/>
              <a:ahLst/>
              <a:cxnLst/>
              <a:rect l="l" t="t" r="r" b="b"/>
              <a:pathLst>
                <a:path w="4532" h="1372" extrusionOk="0">
                  <a:moveTo>
                    <a:pt x="1" y="906"/>
                  </a:moveTo>
                  <a:lnTo>
                    <a:pt x="1" y="1127"/>
                  </a:lnTo>
                  <a:cubicBezTo>
                    <a:pt x="417" y="1372"/>
                    <a:pt x="1372" y="1225"/>
                    <a:pt x="1617" y="1127"/>
                  </a:cubicBezTo>
                  <a:cubicBezTo>
                    <a:pt x="1788" y="857"/>
                    <a:pt x="2229" y="931"/>
                    <a:pt x="2474" y="1029"/>
                  </a:cubicBezTo>
                  <a:cubicBezTo>
                    <a:pt x="3405" y="1127"/>
                    <a:pt x="3748" y="980"/>
                    <a:pt x="4066" y="735"/>
                  </a:cubicBezTo>
                  <a:cubicBezTo>
                    <a:pt x="4237" y="637"/>
                    <a:pt x="4531" y="319"/>
                    <a:pt x="4482" y="0"/>
                  </a:cubicBezTo>
                  <a:cubicBezTo>
                    <a:pt x="3356" y="245"/>
                    <a:pt x="1" y="906"/>
                    <a:pt x="1" y="906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063;p46">
              <a:extLst>
                <a:ext uri="{FF2B5EF4-FFF2-40B4-BE49-F238E27FC236}">
                  <a16:creationId xmlns:a16="http://schemas.microsoft.com/office/drawing/2014/main" id="{61E102F9-5DA9-4DD4-8D03-8DDC6359C545}"/>
                </a:ext>
              </a:extLst>
            </p:cNvPr>
            <p:cNvSpPr/>
            <p:nvPr/>
          </p:nvSpPr>
          <p:spPr>
            <a:xfrm>
              <a:off x="5858700" y="3872800"/>
              <a:ext cx="121250" cy="47175"/>
            </a:xfrm>
            <a:custGeom>
              <a:avLst/>
              <a:gdLst/>
              <a:ahLst/>
              <a:cxnLst/>
              <a:rect l="l" t="t" r="r" b="b"/>
              <a:pathLst>
                <a:path w="4850" h="1887" extrusionOk="0">
                  <a:moveTo>
                    <a:pt x="1862" y="1"/>
                  </a:moveTo>
                  <a:cubicBezTo>
                    <a:pt x="1862" y="1"/>
                    <a:pt x="2891" y="294"/>
                    <a:pt x="3503" y="392"/>
                  </a:cubicBezTo>
                  <a:cubicBezTo>
                    <a:pt x="4115" y="466"/>
                    <a:pt x="4556" y="368"/>
                    <a:pt x="4703" y="588"/>
                  </a:cubicBezTo>
                  <a:cubicBezTo>
                    <a:pt x="4850" y="809"/>
                    <a:pt x="4531" y="1372"/>
                    <a:pt x="3993" y="1568"/>
                  </a:cubicBezTo>
                  <a:cubicBezTo>
                    <a:pt x="3454" y="1739"/>
                    <a:pt x="2352" y="1519"/>
                    <a:pt x="1936" y="1617"/>
                  </a:cubicBezTo>
                  <a:cubicBezTo>
                    <a:pt x="1519" y="1715"/>
                    <a:pt x="491" y="1886"/>
                    <a:pt x="246" y="1641"/>
                  </a:cubicBezTo>
                  <a:cubicBezTo>
                    <a:pt x="1" y="1396"/>
                    <a:pt x="246" y="148"/>
                    <a:pt x="246" y="148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064;p46">
              <a:extLst>
                <a:ext uri="{FF2B5EF4-FFF2-40B4-BE49-F238E27FC236}">
                  <a16:creationId xmlns:a16="http://schemas.microsoft.com/office/drawing/2014/main" id="{20CA0FD3-2CD4-4D6F-90FA-67F9C4B3D011}"/>
                </a:ext>
              </a:extLst>
            </p:cNvPr>
            <p:cNvSpPr/>
            <p:nvPr/>
          </p:nvSpPr>
          <p:spPr>
            <a:xfrm>
              <a:off x="5760750" y="3780975"/>
              <a:ext cx="85750" cy="76550"/>
            </a:xfrm>
            <a:custGeom>
              <a:avLst/>
              <a:gdLst/>
              <a:ahLst/>
              <a:cxnLst/>
              <a:rect l="l" t="t" r="r" b="b"/>
              <a:pathLst>
                <a:path w="3430" h="3062" extrusionOk="0">
                  <a:moveTo>
                    <a:pt x="50" y="2327"/>
                  </a:moveTo>
                  <a:lnTo>
                    <a:pt x="1911" y="245"/>
                  </a:lnTo>
                  <a:cubicBezTo>
                    <a:pt x="2646" y="49"/>
                    <a:pt x="3429" y="0"/>
                    <a:pt x="3331" y="686"/>
                  </a:cubicBezTo>
                  <a:cubicBezTo>
                    <a:pt x="3233" y="1274"/>
                    <a:pt x="2278" y="1543"/>
                    <a:pt x="1617" y="2131"/>
                  </a:cubicBezTo>
                  <a:lnTo>
                    <a:pt x="1005" y="2670"/>
                  </a:lnTo>
                  <a:cubicBezTo>
                    <a:pt x="564" y="3061"/>
                    <a:pt x="1" y="2719"/>
                    <a:pt x="50" y="2327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065;p46">
              <a:extLst>
                <a:ext uri="{FF2B5EF4-FFF2-40B4-BE49-F238E27FC236}">
                  <a16:creationId xmlns:a16="http://schemas.microsoft.com/office/drawing/2014/main" id="{9FD746F5-73CC-4321-9DB4-0BCFD0B82F9A}"/>
                </a:ext>
              </a:extLst>
            </p:cNvPr>
            <p:cNvSpPr/>
            <p:nvPr/>
          </p:nvSpPr>
          <p:spPr>
            <a:xfrm>
              <a:off x="6031975" y="3086125"/>
              <a:ext cx="61850" cy="93700"/>
            </a:xfrm>
            <a:custGeom>
              <a:avLst/>
              <a:gdLst/>
              <a:ahLst/>
              <a:cxnLst/>
              <a:rect l="l" t="t" r="r" b="b"/>
              <a:pathLst>
                <a:path w="2474" h="3748" extrusionOk="0">
                  <a:moveTo>
                    <a:pt x="1029" y="3576"/>
                  </a:moveTo>
                  <a:cubicBezTo>
                    <a:pt x="1420" y="3331"/>
                    <a:pt x="1959" y="2768"/>
                    <a:pt x="2131" y="2327"/>
                  </a:cubicBezTo>
                  <a:cubicBezTo>
                    <a:pt x="2277" y="1960"/>
                    <a:pt x="2449" y="1568"/>
                    <a:pt x="2449" y="1176"/>
                  </a:cubicBezTo>
                  <a:cubicBezTo>
                    <a:pt x="2473" y="809"/>
                    <a:pt x="2400" y="442"/>
                    <a:pt x="2204" y="123"/>
                  </a:cubicBezTo>
                  <a:cubicBezTo>
                    <a:pt x="2179" y="99"/>
                    <a:pt x="2179" y="74"/>
                    <a:pt x="2155" y="50"/>
                  </a:cubicBezTo>
                  <a:cubicBezTo>
                    <a:pt x="2057" y="1"/>
                    <a:pt x="1959" y="99"/>
                    <a:pt x="1886" y="197"/>
                  </a:cubicBezTo>
                  <a:cubicBezTo>
                    <a:pt x="1567" y="711"/>
                    <a:pt x="1273" y="1299"/>
                    <a:pt x="857" y="1764"/>
                  </a:cubicBezTo>
                  <a:cubicBezTo>
                    <a:pt x="882" y="1592"/>
                    <a:pt x="955" y="1372"/>
                    <a:pt x="1029" y="1201"/>
                  </a:cubicBezTo>
                  <a:cubicBezTo>
                    <a:pt x="1151" y="931"/>
                    <a:pt x="931" y="956"/>
                    <a:pt x="931" y="956"/>
                  </a:cubicBezTo>
                  <a:cubicBezTo>
                    <a:pt x="759" y="1054"/>
                    <a:pt x="318" y="1764"/>
                    <a:pt x="269" y="2033"/>
                  </a:cubicBezTo>
                  <a:cubicBezTo>
                    <a:pt x="196" y="2327"/>
                    <a:pt x="25" y="3013"/>
                    <a:pt x="25" y="3013"/>
                  </a:cubicBezTo>
                  <a:lnTo>
                    <a:pt x="122" y="3086"/>
                  </a:lnTo>
                  <a:cubicBezTo>
                    <a:pt x="49" y="3184"/>
                    <a:pt x="0" y="3233"/>
                    <a:pt x="0" y="3233"/>
                  </a:cubicBezTo>
                  <a:cubicBezTo>
                    <a:pt x="0" y="3233"/>
                    <a:pt x="759" y="3747"/>
                    <a:pt x="1029" y="3576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066;p46">
              <a:extLst>
                <a:ext uri="{FF2B5EF4-FFF2-40B4-BE49-F238E27FC236}">
                  <a16:creationId xmlns:a16="http://schemas.microsoft.com/office/drawing/2014/main" id="{146CEA69-F7BA-481F-A9D1-9B8244669840}"/>
                </a:ext>
              </a:extLst>
            </p:cNvPr>
            <p:cNvSpPr/>
            <p:nvPr/>
          </p:nvSpPr>
          <p:spPr>
            <a:xfrm>
              <a:off x="5702600" y="3217750"/>
              <a:ext cx="63700" cy="88800"/>
            </a:xfrm>
            <a:custGeom>
              <a:avLst/>
              <a:gdLst/>
              <a:ahLst/>
              <a:cxnLst/>
              <a:rect l="l" t="t" r="r" b="b"/>
              <a:pathLst>
                <a:path w="2548" h="3552" extrusionOk="0">
                  <a:moveTo>
                    <a:pt x="2547" y="1"/>
                  </a:moveTo>
                  <a:cubicBezTo>
                    <a:pt x="2547" y="1"/>
                    <a:pt x="1" y="931"/>
                    <a:pt x="1984" y="3551"/>
                  </a:cubicBezTo>
                  <a:close/>
                </a:path>
              </a:pathLst>
            </a:custGeom>
            <a:solidFill>
              <a:srgbClr val="203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067;p46">
              <a:extLst>
                <a:ext uri="{FF2B5EF4-FFF2-40B4-BE49-F238E27FC236}">
                  <a16:creationId xmlns:a16="http://schemas.microsoft.com/office/drawing/2014/main" id="{76F8B4A1-41F2-4B58-B1EB-34A05AE303B6}"/>
                </a:ext>
              </a:extLst>
            </p:cNvPr>
            <p:cNvSpPr/>
            <p:nvPr/>
          </p:nvSpPr>
          <p:spPr>
            <a:xfrm>
              <a:off x="5776675" y="3086125"/>
              <a:ext cx="121850" cy="134725"/>
            </a:xfrm>
            <a:custGeom>
              <a:avLst/>
              <a:gdLst/>
              <a:ahLst/>
              <a:cxnLst/>
              <a:rect l="l" t="t" r="r" b="b"/>
              <a:pathLst>
                <a:path w="4874" h="5389" extrusionOk="0">
                  <a:moveTo>
                    <a:pt x="1176" y="99"/>
                  </a:moveTo>
                  <a:cubicBezTo>
                    <a:pt x="1739" y="25"/>
                    <a:pt x="2474" y="1"/>
                    <a:pt x="3013" y="148"/>
                  </a:cubicBezTo>
                  <a:cubicBezTo>
                    <a:pt x="3894" y="417"/>
                    <a:pt x="4384" y="980"/>
                    <a:pt x="4604" y="1837"/>
                  </a:cubicBezTo>
                  <a:cubicBezTo>
                    <a:pt x="4825" y="2694"/>
                    <a:pt x="4874" y="4115"/>
                    <a:pt x="4384" y="4898"/>
                  </a:cubicBezTo>
                  <a:cubicBezTo>
                    <a:pt x="4090" y="5388"/>
                    <a:pt x="3404" y="5290"/>
                    <a:pt x="2915" y="5168"/>
                  </a:cubicBezTo>
                  <a:cubicBezTo>
                    <a:pt x="2327" y="5021"/>
                    <a:pt x="1568" y="4751"/>
                    <a:pt x="1103" y="4409"/>
                  </a:cubicBezTo>
                  <a:cubicBezTo>
                    <a:pt x="417" y="3894"/>
                    <a:pt x="74" y="2792"/>
                    <a:pt x="25" y="1984"/>
                  </a:cubicBezTo>
                  <a:cubicBezTo>
                    <a:pt x="1" y="1299"/>
                    <a:pt x="343" y="246"/>
                    <a:pt x="1176" y="99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068;p46">
              <a:extLst>
                <a:ext uri="{FF2B5EF4-FFF2-40B4-BE49-F238E27FC236}">
                  <a16:creationId xmlns:a16="http://schemas.microsoft.com/office/drawing/2014/main" id="{6444ED9B-3E48-4E8F-A606-B82DD5329C2A}"/>
                </a:ext>
              </a:extLst>
            </p:cNvPr>
            <p:cNvSpPr/>
            <p:nvPr/>
          </p:nvSpPr>
          <p:spPr>
            <a:xfrm>
              <a:off x="5794425" y="3191425"/>
              <a:ext cx="63075" cy="43500"/>
            </a:xfrm>
            <a:custGeom>
              <a:avLst/>
              <a:gdLst/>
              <a:ahLst/>
              <a:cxnLst/>
              <a:rect l="l" t="t" r="r" b="b"/>
              <a:pathLst>
                <a:path w="2523" h="1740" extrusionOk="0">
                  <a:moveTo>
                    <a:pt x="466" y="1"/>
                  </a:moveTo>
                  <a:cubicBezTo>
                    <a:pt x="539" y="74"/>
                    <a:pt x="613" y="148"/>
                    <a:pt x="686" y="221"/>
                  </a:cubicBezTo>
                  <a:cubicBezTo>
                    <a:pt x="1176" y="564"/>
                    <a:pt x="1617" y="809"/>
                    <a:pt x="2205" y="956"/>
                  </a:cubicBezTo>
                  <a:cubicBezTo>
                    <a:pt x="2303" y="980"/>
                    <a:pt x="2401" y="1005"/>
                    <a:pt x="2523" y="1029"/>
                  </a:cubicBezTo>
                  <a:lnTo>
                    <a:pt x="2474" y="1568"/>
                  </a:lnTo>
                  <a:cubicBezTo>
                    <a:pt x="1837" y="1739"/>
                    <a:pt x="1250" y="1470"/>
                    <a:pt x="809" y="1347"/>
                  </a:cubicBezTo>
                  <a:cubicBezTo>
                    <a:pt x="490" y="1250"/>
                    <a:pt x="1" y="1176"/>
                    <a:pt x="1" y="833"/>
                  </a:cubicBezTo>
                  <a:lnTo>
                    <a:pt x="466" y="1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069;p46">
              <a:extLst>
                <a:ext uri="{FF2B5EF4-FFF2-40B4-BE49-F238E27FC236}">
                  <a16:creationId xmlns:a16="http://schemas.microsoft.com/office/drawing/2014/main" id="{F56B29C5-4697-4242-BADA-9BBE82FF3C8B}"/>
                </a:ext>
              </a:extLst>
            </p:cNvPr>
            <p:cNvSpPr/>
            <p:nvPr/>
          </p:nvSpPr>
          <p:spPr>
            <a:xfrm>
              <a:off x="5775450" y="3066550"/>
              <a:ext cx="122475" cy="141425"/>
            </a:xfrm>
            <a:custGeom>
              <a:avLst/>
              <a:gdLst/>
              <a:ahLst/>
              <a:cxnLst/>
              <a:rect l="l" t="t" r="r" b="b"/>
              <a:pathLst>
                <a:path w="4899" h="5657" extrusionOk="0">
                  <a:moveTo>
                    <a:pt x="539" y="1053"/>
                  </a:moveTo>
                  <a:cubicBezTo>
                    <a:pt x="1" y="1396"/>
                    <a:pt x="50" y="2204"/>
                    <a:pt x="74" y="2767"/>
                  </a:cubicBezTo>
                  <a:cubicBezTo>
                    <a:pt x="123" y="3575"/>
                    <a:pt x="466" y="4677"/>
                    <a:pt x="1152" y="5192"/>
                  </a:cubicBezTo>
                  <a:cubicBezTo>
                    <a:pt x="1519" y="5461"/>
                    <a:pt x="1519" y="5485"/>
                    <a:pt x="2033" y="5657"/>
                  </a:cubicBezTo>
                  <a:cubicBezTo>
                    <a:pt x="2058" y="5632"/>
                    <a:pt x="2180" y="5534"/>
                    <a:pt x="2302" y="5461"/>
                  </a:cubicBezTo>
                  <a:cubicBezTo>
                    <a:pt x="2596" y="5241"/>
                    <a:pt x="2719" y="4898"/>
                    <a:pt x="2621" y="4555"/>
                  </a:cubicBezTo>
                  <a:cubicBezTo>
                    <a:pt x="2523" y="4237"/>
                    <a:pt x="2498" y="3869"/>
                    <a:pt x="2694" y="3747"/>
                  </a:cubicBezTo>
                  <a:cubicBezTo>
                    <a:pt x="2988" y="3600"/>
                    <a:pt x="3184" y="4163"/>
                    <a:pt x="3184" y="4163"/>
                  </a:cubicBezTo>
                  <a:cubicBezTo>
                    <a:pt x="3355" y="4114"/>
                    <a:pt x="3625" y="3918"/>
                    <a:pt x="3478" y="3575"/>
                  </a:cubicBezTo>
                  <a:cubicBezTo>
                    <a:pt x="3331" y="3233"/>
                    <a:pt x="3478" y="2865"/>
                    <a:pt x="3478" y="2865"/>
                  </a:cubicBezTo>
                  <a:cubicBezTo>
                    <a:pt x="3992" y="2865"/>
                    <a:pt x="4262" y="2155"/>
                    <a:pt x="4408" y="2057"/>
                  </a:cubicBezTo>
                  <a:cubicBezTo>
                    <a:pt x="4776" y="1861"/>
                    <a:pt x="4898" y="1788"/>
                    <a:pt x="4825" y="1445"/>
                  </a:cubicBezTo>
                  <a:cubicBezTo>
                    <a:pt x="4800" y="1225"/>
                    <a:pt x="4702" y="1004"/>
                    <a:pt x="4531" y="833"/>
                  </a:cubicBezTo>
                  <a:cubicBezTo>
                    <a:pt x="4359" y="661"/>
                    <a:pt x="3723" y="416"/>
                    <a:pt x="3478" y="367"/>
                  </a:cubicBezTo>
                  <a:cubicBezTo>
                    <a:pt x="2009" y="0"/>
                    <a:pt x="882" y="269"/>
                    <a:pt x="539" y="1053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070;p46">
              <a:extLst>
                <a:ext uri="{FF2B5EF4-FFF2-40B4-BE49-F238E27FC236}">
                  <a16:creationId xmlns:a16="http://schemas.microsoft.com/office/drawing/2014/main" id="{16338492-A241-48FF-9E3A-BBCE28C677CF}"/>
                </a:ext>
              </a:extLst>
            </p:cNvPr>
            <p:cNvSpPr/>
            <p:nvPr/>
          </p:nvSpPr>
          <p:spPr>
            <a:xfrm>
              <a:off x="5759525" y="3797500"/>
              <a:ext cx="84525" cy="66750"/>
            </a:xfrm>
            <a:custGeom>
              <a:avLst/>
              <a:gdLst/>
              <a:ahLst/>
              <a:cxnLst/>
              <a:rect l="l" t="t" r="r" b="b"/>
              <a:pathLst>
                <a:path w="3381" h="2670" extrusionOk="0">
                  <a:moveTo>
                    <a:pt x="1054" y="2009"/>
                  </a:moveTo>
                  <a:lnTo>
                    <a:pt x="1666" y="1470"/>
                  </a:lnTo>
                  <a:cubicBezTo>
                    <a:pt x="2327" y="882"/>
                    <a:pt x="3282" y="613"/>
                    <a:pt x="3380" y="25"/>
                  </a:cubicBezTo>
                  <a:lnTo>
                    <a:pt x="3380" y="25"/>
                  </a:lnTo>
                  <a:lnTo>
                    <a:pt x="3380" y="25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cubicBezTo>
                    <a:pt x="3380" y="74"/>
                    <a:pt x="3380" y="123"/>
                    <a:pt x="3380" y="221"/>
                  </a:cubicBezTo>
                  <a:cubicBezTo>
                    <a:pt x="3282" y="809"/>
                    <a:pt x="2327" y="1078"/>
                    <a:pt x="1666" y="1666"/>
                  </a:cubicBezTo>
                  <a:lnTo>
                    <a:pt x="1054" y="2205"/>
                  </a:lnTo>
                  <a:cubicBezTo>
                    <a:pt x="540" y="2670"/>
                    <a:pt x="1" y="2327"/>
                    <a:pt x="99" y="1666"/>
                  </a:cubicBezTo>
                  <a:cubicBezTo>
                    <a:pt x="50" y="2058"/>
                    <a:pt x="613" y="2400"/>
                    <a:pt x="1054" y="2009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071;p46">
              <a:extLst>
                <a:ext uri="{FF2B5EF4-FFF2-40B4-BE49-F238E27FC236}">
                  <a16:creationId xmlns:a16="http://schemas.microsoft.com/office/drawing/2014/main" id="{941064C0-7B95-4593-AD98-4750BFA2395D}"/>
                </a:ext>
              </a:extLst>
            </p:cNvPr>
            <p:cNvSpPr/>
            <p:nvPr/>
          </p:nvSpPr>
          <p:spPr>
            <a:xfrm>
              <a:off x="5746675" y="3457125"/>
              <a:ext cx="100425" cy="392450"/>
            </a:xfrm>
            <a:custGeom>
              <a:avLst/>
              <a:gdLst/>
              <a:ahLst/>
              <a:cxnLst/>
              <a:rect l="l" t="t" r="r" b="b"/>
              <a:pathLst>
                <a:path w="4017" h="15698" extrusionOk="0">
                  <a:moveTo>
                    <a:pt x="637" y="906"/>
                  </a:moveTo>
                  <a:cubicBezTo>
                    <a:pt x="1" y="1812"/>
                    <a:pt x="1592" y="4310"/>
                    <a:pt x="1152" y="7420"/>
                  </a:cubicBezTo>
                  <a:cubicBezTo>
                    <a:pt x="858" y="9526"/>
                    <a:pt x="295" y="13077"/>
                    <a:pt x="417" y="15060"/>
                  </a:cubicBezTo>
                  <a:cubicBezTo>
                    <a:pt x="441" y="15428"/>
                    <a:pt x="1862" y="15697"/>
                    <a:pt x="2254" y="13934"/>
                  </a:cubicBezTo>
                  <a:cubicBezTo>
                    <a:pt x="2915" y="10922"/>
                    <a:pt x="3723" y="9061"/>
                    <a:pt x="4017" y="6735"/>
                  </a:cubicBezTo>
                  <a:lnTo>
                    <a:pt x="3870" y="0"/>
                  </a:ln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072;p46">
              <a:extLst>
                <a:ext uri="{FF2B5EF4-FFF2-40B4-BE49-F238E27FC236}">
                  <a16:creationId xmlns:a16="http://schemas.microsoft.com/office/drawing/2014/main" id="{B9B1D6C8-8B50-40B4-8198-7E5193FC4EBC}"/>
                </a:ext>
              </a:extLst>
            </p:cNvPr>
            <p:cNvSpPr/>
            <p:nvPr/>
          </p:nvSpPr>
          <p:spPr>
            <a:xfrm>
              <a:off x="5809125" y="3471825"/>
              <a:ext cx="135325" cy="428550"/>
            </a:xfrm>
            <a:custGeom>
              <a:avLst/>
              <a:gdLst/>
              <a:ahLst/>
              <a:cxnLst/>
              <a:rect l="l" t="t" r="r" b="b"/>
              <a:pathLst>
                <a:path w="5413" h="17142" extrusionOk="0">
                  <a:moveTo>
                    <a:pt x="172" y="0"/>
                  </a:moveTo>
                  <a:cubicBezTo>
                    <a:pt x="0" y="2792"/>
                    <a:pt x="2008" y="6220"/>
                    <a:pt x="1886" y="8473"/>
                  </a:cubicBezTo>
                  <a:cubicBezTo>
                    <a:pt x="1739" y="10824"/>
                    <a:pt x="1984" y="13640"/>
                    <a:pt x="2008" y="16162"/>
                  </a:cubicBezTo>
                  <a:cubicBezTo>
                    <a:pt x="2008" y="16162"/>
                    <a:pt x="4065" y="17142"/>
                    <a:pt x="4163" y="15648"/>
                  </a:cubicBezTo>
                  <a:cubicBezTo>
                    <a:pt x="4457" y="10701"/>
                    <a:pt x="5412" y="9159"/>
                    <a:pt x="4114" y="98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073;p46">
              <a:extLst>
                <a:ext uri="{FF2B5EF4-FFF2-40B4-BE49-F238E27FC236}">
                  <a16:creationId xmlns:a16="http://schemas.microsoft.com/office/drawing/2014/main" id="{91660C1B-66AC-46A2-BB84-30958AF464A7}"/>
                </a:ext>
              </a:extLst>
            </p:cNvPr>
            <p:cNvSpPr/>
            <p:nvPr/>
          </p:nvSpPr>
          <p:spPr>
            <a:xfrm>
              <a:off x="5733825" y="3208575"/>
              <a:ext cx="198975" cy="347750"/>
            </a:xfrm>
            <a:custGeom>
              <a:avLst/>
              <a:gdLst/>
              <a:ahLst/>
              <a:cxnLst/>
              <a:rect l="l" t="t" r="r" b="b"/>
              <a:pathLst>
                <a:path w="7959" h="13910" extrusionOk="0">
                  <a:moveTo>
                    <a:pt x="6931" y="7812"/>
                  </a:moveTo>
                  <a:cubicBezTo>
                    <a:pt x="7004" y="5118"/>
                    <a:pt x="6490" y="2449"/>
                    <a:pt x="6490" y="2449"/>
                  </a:cubicBezTo>
                  <a:cubicBezTo>
                    <a:pt x="6245" y="2106"/>
                    <a:pt x="5951" y="1812"/>
                    <a:pt x="5608" y="1543"/>
                  </a:cubicBezTo>
                  <a:lnTo>
                    <a:pt x="4947" y="759"/>
                  </a:lnTo>
                  <a:cubicBezTo>
                    <a:pt x="4114" y="539"/>
                    <a:pt x="3282" y="294"/>
                    <a:pt x="2474" y="0"/>
                  </a:cubicBezTo>
                  <a:lnTo>
                    <a:pt x="1298" y="368"/>
                  </a:lnTo>
                  <a:cubicBezTo>
                    <a:pt x="319" y="784"/>
                    <a:pt x="0" y="2033"/>
                    <a:pt x="441" y="3306"/>
                  </a:cubicBezTo>
                  <a:cubicBezTo>
                    <a:pt x="417" y="3355"/>
                    <a:pt x="1421" y="6196"/>
                    <a:pt x="1519" y="7249"/>
                  </a:cubicBezTo>
                  <a:cubicBezTo>
                    <a:pt x="1543" y="7371"/>
                    <a:pt x="784" y="10163"/>
                    <a:pt x="637" y="11314"/>
                  </a:cubicBezTo>
                  <a:cubicBezTo>
                    <a:pt x="637" y="11314"/>
                    <a:pt x="1347" y="11950"/>
                    <a:pt x="1543" y="12122"/>
                  </a:cubicBezTo>
                  <a:cubicBezTo>
                    <a:pt x="2988" y="13909"/>
                    <a:pt x="7714" y="11730"/>
                    <a:pt x="7886" y="10775"/>
                  </a:cubicBezTo>
                  <a:cubicBezTo>
                    <a:pt x="7959" y="10432"/>
                    <a:pt x="7371" y="9306"/>
                    <a:pt x="6931" y="7812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074;p46">
              <a:extLst>
                <a:ext uri="{FF2B5EF4-FFF2-40B4-BE49-F238E27FC236}">
                  <a16:creationId xmlns:a16="http://schemas.microsoft.com/office/drawing/2014/main" id="{69D1D2DF-3553-4F63-9C7C-AFBA2780582A}"/>
                </a:ext>
              </a:extLst>
            </p:cNvPr>
            <p:cNvSpPr/>
            <p:nvPr/>
          </p:nvSpPr>
          <p:spPr>
            <a:xfrm>
              <a:off x="5822725" y="3157750"/>
              <a:ext cx="238650" cy="159200"/>
            </a:xfrm>
            <a:custGeom>
              <a:avLst/>
              <a:gdLst/>
              <a:ahLst/>
              <a:cxnLst/>
              <a:rect l="l" t="t" r="r" b="b"/>
              <a:pathLst>
                <a:path w="9546" h="6368" extrusionOk="0">
                  <a:moveTo>
                    <a:pt x="8346" y="1"/>
                  </a:moveTo>
                  <a:cubicBezTo>
                    <a:pt x="8346" y="1"/>
                    <a:pt x="7023" y="2597"/>
                    <a:pt x="5823" y="4041"/>
                  </a:cubicBezTo>
                  <a:cubicBezTo>
                    <a:pt x="4582" y="4021"/>
                    <a:pt x="2750" y="3646"/>
                    <a:pt x="1716" y="3646"/>
                  </a:cubicBezTo>
                  <a:cubicBezTo>
                    <a:pt x="1505" y="3646"/>
                    <a:pt x="1328" y="3661"/>
                    <a:pt x="1195" y="3698"/>
                  </a:cubicBezTo>
                  <a:cubicBezTo>
                    <a:pt x="877" y="3796"/>
                    <a:pt x="705" y="4017"/>
                    <a:pt x="509" y="4311"/>
                  </a:cubicBezTo>
                  <a:cubicBezTo>
                    <a:pt x="0" y="5111"/>
                    <a:pt x="812" y="6368"/>
                    <a:pt x="1756" y="6368"/>
                  </a:cubicBezTo>
                  <a:cubicBezTo>
                    <a:pt x="1765" y="6368"/>
                    <a:pt x="1774" y="6368"/>
                    <a:pt x="1783" y="6368"/>
                  </a:cubicBezTo>
                  <a:cubicBezTo>
                    <a:pt x="1783" y="6368"/>
                    <a:pt x="6631" y="6245"/>
                    <a:pt x="6754" y="6147"/>
                  </a:cubicBezTo>
                  <a:cubicBezTo>
                    <a:pt x="6852" y="6025"/>
                    <a:pt x="7537" y="5927"/>
                    <a:pt x="9545" y="735"/>
                  </a:cubicBezTo>
                  <a:cubicBezTo>
                    <a:pt x="9545" y="735"/>
                    <a:pt x="9276" y="50"/>
                    <a:pt x="8346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075;p46">
              <a:extLst>
                <a:ext uri="{FF2B5EF4-FFF2-40B4-BE49-F238E27FC236}">
                  <a16:creationId xmlns:a16="http://schemas.microsoft.com/office/drawing/2014/main" id="{C89622B5-45DD-4DA8-BF73-7A9FC37B3751}"/>
                </a:ext>
              </a:extLst>
            </p:cNvPr>
            <p:cNvSpPr/>
            <p:nvPr/>
          </p:nvSpPr>
          <p:spPr>
            <a:xfrm>
              <a:off x="6327650" y="4271350"/>
              <a:ext cx="25" cy="5525"/>
            </a:xfrm>
            <a:custGeom>
              <a:avLst/>
              <a:gdLst/>
              <a:ahLst/>
              <a:cxnLst/>
              <a:rect l="l" t="t" r="r" b="b"/>
              <a:pathLst>
                <a:path w="1" h="221" extrusionOk="0">
                  <a:moveTo>
                    <a:pt x="1" y="0"/>
                  </a:moveTo>
                  <a:cubicBezTo>
                    <a:pt x="1" y="74"/>
                    <a:pt x="1" y="147"/>
                    <a:pt x="1" y="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076;p46">
              <a:extLst>
                <a:ext uri="{FF2B5EF4-FFF2-40B4-BE49-F238E27FC236}">
                  <a16:creationId xmlns:a16="http://schemas.microsoft.com/office/drawing/2014/main" id="{E12BE94B-967C-4183-B44C-2ABF873C4DE0}"/>
                </a:ext>
              </a:extLst>
            </p:cNvPr>
            <p:cNvSpPr/>
            <p:nvPr/>
          </p:nvSpPr>
          <p:spPr>
            <a:xfrm>
              <a:off x="6327650" y="4351550"/>
              <a:ext cx="25" cy="4300"/>
            </a:xfrm>
            <a:custGeom>
              <a:avLst/>
              <a:gdLst/>
              <a:ahLst/>
              <a:cxnLst/>
              <a:rect l="l" t="t" r="r" b="b"/>
              <a:pathLst>
                <a:path w="1" h="172" extrusionOk="0">
                  <a:moveTo>
                    <a:pt x="1" y="0"/>
                  </a:moveTo>
                  <a:cubicBezTo>
                    <a:pt x="1" y="49"/>
                    <a:pt x="1" y="123"/>
                    <a:pt x="1" y="1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077;p46">
              <a:extLst>
                <a:ext uri="{FF2B5EF4-FFF2-40B4-BE49-F238E27FC236}">
                  <a16:creationId xmlns:a16="http://schemas.microsoft.com/office/drawing/2014/main" id="{6533D7AC-EC4F-4F06-87AD-4F6EE9650433}"/>
                </a:ext>
              </a:extLst>
            </p:cNvPr>
            <p:cNvSpPr/>
            <p:nvPr/>
          </p:nvSpPr>
          <p:spPr>
            <a:xfrm>
              <a:off x="4483725" y="4276850"/>
              <a:ext cx="1843950" cy="689525"/>
            </a:xfrm>
            <a:custGeom>
              <a:avLst/>
              <a:gdLst/>
              <a:ahLst/>
              <a:cxnLst/>
              <a:rect l="l" t="t" r="r" b="b"/>
              <a:pathLst>
                <a:path w="73758" h="27581" extrusionOk="0">
                  <a:moveTo>
                    <a:pt x="73758" y="1"/>
                  </a:moveTo>
                  <a:cubicBezTo>
                    <a:pt x="73709" y="711"/>
                    <a:pt x="73195" y="1421"/>
                    <a:pt x="72264" y="1960"/>
                  </a:cubicBezTo>
                  <a:lnTo>
                    <a:pt x="34920" y="23509"/>
                  </a:lnTo>
                  <a:cubicBezTo>
                    <a:pt x="33928" y="24084"/>
                    <a:pt x="32624" y="24372"/>
                    <a:pt x="31320" y="24372"/>
                  </a:cubicBezTo>
                  <a:cubicBezTo>
                    <a:pt x="30016" y="24372"/>
                    <a:pt x="28712" y="24084"/>
                    <a:pt x="27720" y="23509"/>
                  </a:cubicBezTo>
                  <a:lnTo>
                    <a:pt x="1518" y="8375"/>
                  </a:lnTo>
                  <a:cubicBezTo>
                    <a:pt x="514" y="7812"/>
                    <a:pt x="24" y="7053"/>
                    <a:pt x="24" y="6318"/>
                  </a:cubicBezTo>
                  <a:lnTo>
                    <a:pt x="24" y="9477"/>
                  </a:lnTo>
                  <a:lnTo>
                    <a:pt x="24" y="9502"/>
                  </a:lnTo>
                  <a:cubicBezTo>
                    <a:pt x="0" y="10261"/>
                    <a:pt x="514" y="11020"/>
                    <a:pt x="1518" y="11608"/>
                  </a:cubicBezTo>
                  <a:lnTo>
                    <a:pt x="27720" y="26717"/>
                  </a:lnTo>
                  <a:cubicBezTo>
                    <a:pt x="28712" y="27292"/>
                    <a:pt x="30016" y="27580"/>
                    <a:pt x="31320" y="27580"/>
                  </a:cubicBezTo>
                  <a:cubicBezTo>
                    <a:pt x="32624" y="27580"/>
                    <a:pt x="33928" y="27292"/>
                    <a:pt x="34920" y="26717"/>
                  </a:cubicBezTo>
                  <a:lnTo>
                    <a:pt x="72264" y="5168"/>
                  </a:lnTo>
                  <a:cubicBezTo>
                    <a:pt x="73219" y="4604"/>
                    <a:pt x="73733" y="3894"/>
                    <a:pt x="73758" y="3160"/>
                  </a:cubicBezTo>
                  <a:lnTo>
                    <a:pt x="73758" y="2988"/>
                  </a:lnTo>
                  <a:lnTo>
                    <a:pt x="73758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078;p46">
              <a:extLst>
                <a:ext uri="{FF2B5EF4-FFF2-40B4-BE49-F238E27FC236}">
                  <a16:creationId xmlns:a16="http://schemas.microsoft.com/office/drawing/2014/main" id="{1903E8DB-19D8-459F-9158-7233D0E1FB43}"/>
                </a:ext>
              </a:extLst>
            </p:cNvPr>
            <p:cNvSpPr/>
            <p:nvPr/>
          </p:nvSpPr>
          <p:spPr>
            <a:xfrm>
              <a:off x="4484325" y="3821850"/>
              <a:ext cx="1843350" cy="1064325"/>
            </a:xfrm>
            <a:custGeom>
              <a:avLst/>
              <a:gdLst/>
              <a:ahLst/>
              <a:cxnLst/>
              <a:rect l="l" t="t" r="r" b="b"/>
              <a:pathLst>
                <a:path w="73734" h="42573" extrusionOk="0">
                  <a:moveTo>
                    <a:pt x="42450" y="0"/>
                  </a:moveTo>
                  <a:cubicBezTo>
                    <a:pt x="41140" y="0"/>
                    <a:pt x="39830" y="288"/>
                    <a:pt x="38838" y="863"/>
                  </a:cubicBezTo>
                  <a:lnTo>
                    <a:pt x="1494" y="22413"/>
                  </a:lnTo>
                  <a:cubicBezTo>
                    <a:pt x="490" y="23000"/>
                    <a:pt x="0" y="23759"/>
                    <a:pt x="0" y="24518"/>
                  </a:cubicBezTo>
                  <a:cubicBezTo>
                    <a:pt x="0" y="25253"/>
                    <a:pt x="490" y="26012"/>
                    <a:pt x="1494" y="26575"/>
                  </a:cubicBezTo>
                  <a:lnTo>
                    <a:pt x="27696" y="41709"/>
                  </a:lnTo>
                  <a:cubicBezTo>
                    <a:pt x="28688" y="42284"/>
                    <a:pt x="29992" y="42572"/>
                    <a:pt x="31296" y="42572"/>
                  </a:cubicBezTo>
                  <a:cubicBezTo>
                    <a:pt x="32600" y="42572"/>
                    <a:pt x="33904" y="42284"/>
                    <a:pt x="34896" y="41709"/>
                  </a:cubicBezTo>
                  <a:lnTo>
                    <a:pt x="72240" y="20160"/>
                  </a:lnTo>
                  <a:cubicBezTo>
                    <a:pt x="73171" y="19621"/>
                    <a:pt x="73685" y="18911"/>
                    <a:pt x="73734" y="18201"/>
                  </a:cubicBezTo>
                  <a:lnTo>
                    <a:pt x="73734" y="17980"/>
                  </a:lnTo>
                  <a:cubicBezTo>
                    <a:pt x="73709" y="17246"/>
                    <a:pt x="73195" y="16535"/>
                    <a:pt x="72240" y="15972"/>
                  </a:cubicBezTo>
                  <a:lnTo>
                    <a:pt x="67514" y="13254"/>
                  </a:lnTo>
                  <a:lnTo>
                    <a:pt x="67489" y="13254"/>
                  </a:lnTo>
                  <a:lnTo>
                    <a:pt x="64722" y="11638"/>
                  </a:lnTo>
                  <a:lnTo>
                    <a:pt x="61931" y="13230"/>
                  </a:lnTo>
                  <a:lnTo>
                    <a:pt x="61931" y="13254"/>
                  </a:lnTo>
                  <a:lnTo>
                    <a:pt x="70281" y="18054"/>
                  </a:lnTo>
                  <a:lnTo>
                    <a:pt x="34088" y="38966"/>
                  </a:lnTo>
                  <a:lnTo>
                    <a:pt x="6220" y="22902"/>
                  </a:lnTo>
                  <a:lnTo>
                    <a:pt x="42438" y="1990"/>
                  </a:lnTo>
                  <a:lnTo>
                    <a:pt x="50789" y="6814"/>
                  </a:lnTo>
                  <a:lnTo>
                    <a:pt x="53580" y="5198"/>
                  </a:lnTo>
                  <a:lnTo>
                    <a:pt x="46062" y="863"/>
                  </a:lnTo>
                  <a:cubicBezTo>
                    <a:pt x="45071" y="288"/>
                    <a:pt x="43760" y="0"/>
                    <a:pt x="42450" y="0"/>
                  </a:cubicBezTo>
                  <a:close/>
                </a:path>
              </a:pathLst>
            </a:custGeom>
            <a:solidFill>
              <a:srgbClr val="6F6F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079;p46">
              <a:extLst>
                <a:ext uri="{FF2B5EF4-FFF2-40B4-BE49-F238E27FC236}">
                  <a16:creationId xmlns:a16="http://schemas.microsoft.com/office/drawing/2014/main" id="{C9F2417F-A593-46AA-BCE1-543C1A35DF49}"/>
                </a:ext>
              </a:extLst>
            </p:cNvPr>
            <p:cNvSpPr/>
            <p:nvPr/>
          </p:nvSpPr>
          <p:spPr>
            <a:xfrm>
              <a:off x="4639825" y="3871575"/>
              <a:ext cx="1601525" cy="924450"/>
            </a:xfrm>
            <a:custGeom>
              <a:avLst/>
              <a:gdLst/>
              <a:ahLst/>
              <a:cxnLst/>
              <a:rect l="l" t="t" r="r" b="b"/>
              <a:pathLst>
                <a:path w="64061" h="36978" extrusionOk="0">
                  <a:moveTo>
                    <a:pt x="36218" y="1"/>
                  </a:moveTo>
                  <a:lnTo>
                    <a:pt x="0" y="20913"/>
                  </a:lnTo>
                  <a:lnTo>
                    <a:pt x="27868" y="36977"/>
                  </a:lnTo>
                  <a:lnTo>
                    <a:pt x="64061" y="16065"/>
                  </a:lnTo>
                  <a:lnTo>
                    <a:pt x="55711" y="11265"/>
                  </a:lnTo>
                  <a:lnTo>
                    <a:pt x="55711" y="11241"/>
                  </a:lnTo>
                  <a:lnTo>
                    <a:pt x="44569" y="4825"/>
                  </a:lnTo>
                  <a:lnTo>
                    <a:pt x="36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080;p46">
              <a:extLst>
                <a:ext uri="{FF2B5EF4-FFF2-40B4-BE49-F238E27FC236}">
                  <a16:creationId xmlns:a16="http://schemas.microsoft.com/office/drawing/2014/main" id="{1E6B3983-6184-4494-8C1C-F519EAF69CF3}"/>
                </a:ext>
              </a:extLst>
            </p:cNvPr>
            <p:cNvSpPr/>
            <p:nvPr/>
          </p:nvSpPr>
          <p:spPr>
            <a:xfrm>
              <a:off x="5970125" y="3962175"/>
              <a:ext cx="62475" cy="107775"/>
            </a:xfrm>
            <a:custGeom>
              <a:avLst/>
              <a:gdLst/>
              <a:ahLst/>
              <a:cxnLst/>
              <a:rect l="l" t="t" r="r" b="b"/>
              <a:pathLst>
                <a:path w="2499" h="4311" extrusionOk="0">
                  <a:moveTo>
                    <a:pt x="1250" y="1"/>
                  </a:moveTo>
                  <a:cubicBezTo>
                    <a:pt x="931" y="1"/>
                    <a:pt x="613" y="74"/>
                    <a:pt x="368" y="221"/>
                  </a:cubicBezTo>
                  <a:cubicBezTo>
                    <a:pt x="123" y="368"/>
                    <a:pt x="1" y="540"/>
                    <a:pt x="1" y="711"/>
                  </a:cubicBezTo>
                  <a:lnTo>
                    <a:pt x="1" y="4311"/>
                  </a:lnTo>
                  <a:cubicBezTo>
                    <a:pt x="1" y="4139"/>
                    <a:pt x="123" y="3943"/>
                    <a:pt x="368" y="3821"/>
                  </a:cubicBezTo>
                  <a:cubicBezTo>
                    <a:pt x="601" y="3674"/>
                    <a:pt x="919" y="3601"/>
                    <a:pt x="1237" y="3601"/>
                  </a:cubicBezTo>
                  <a:cubicBezTo>
                    <a:pt x="1556" y="3601"/>
                    <a:pt x="1874" y="3674"/>
                    <a:pt x="2107" y="3821"/>
                  </a:cubicBezTo>
                  <a:cubicBezTo>
                    <a:pt x="2352" y="3943"/>
                    <a:pt x="2474" y="4139"/>
                    <a:pt x="2474" y="4311"/>
                  </a:cubicBezTo>
                  <a:lnTo>
                    <a:pt x="2499" y="735"/>
                  </a:lnTo>
                  <a:cubicBezTo>
                    <a:pt x="2499" y="540"/>
                    <a:pt x="2376" y="368"/>
                    <a:pt x="2131" y="221"/>
                  </a:cubicBezTo>
                  <a:cubicBezTo>
                    <a:pt x="1886" y="74"/>
                    <a:pt x="1568" y="1"/>
                    <a:pt x="1250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081;p46">
              <a:extLst>
                <a:ext uri="{FF2B5EF4-FFF2-40B4-BE49-F238E27FC236}">
                  <a16:creationId xmlns:a16="http://schemas.microsoft.com/office/drawing/2014/main" id="{0AC20DEE-4843-402E-B198-ECF94D64864B}"/>
                </a:ext>
              </a:extLst>
            </p:cNvPr>
            <p:cNvSpPr/>
            <p:nvPr/>
          </p:nvSpPr>
          <p:spPr>
            <a:xfrm>
              <a:off x="6087050" y="4008100"/>
              <a:ext cx="30650" cy="132875"/>
            </a:xfrm>
            <a:custGeom>
              <a:avLst/>
              <a:gdLst/>
              <a:ahLst/>
              <a:cxnLst/>
              <a:rect l="l" t="t" r="r" b="b"/>
              <a:pathLst>
                <a:path w="1226" h="5315" extrusionOk="0">
                  <a:moveTo>
                    <a:pt x="1225" y="0"/>
                  </a:moveTo>
                  <a:cubicBezTo>
                    <a:pt x="1225" y="637"/>
                    <a:pt x="809" y="1249"/>
                    <a:pt x="1" y="1715"/>
                  </a:cubicBezTo>
                  <a:lnTo>
                    <a:pt x="1" y="5314"/>
                  </a:lnTo>
                  <a:cubicBezTo>
                    <a:pt x="809" y="4849"/>
                    <a:pt x="1225" y="4212"/>
                    <a:pt x="1225" y="3600"/>
                  </a:cubicBezTo>
                  <a:lnTo>
                    <a:pt x="1225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082;p46">
              <a:extLst>
                <a:ext uri="{FF2B5EF4-FFF2-40B4-BE49-F238E27FC236}">
                  <a16:creationId xmlns:a16="http://schemas.microsoft.com/office/drawing/2014/main" id="{BA295FDD-9E0B-41C2-89E1-3D395D889882}"/>
                </a:ext>
              </a:extLst>
            </p:cNvPr>
            <p:cNvSpPr/>
            <p:nvPr/>
          </p:nvSpPr>
          <p:spPr>
            <a:xfrm>
              <a:off x="6061950" y="4050950"/>
              <a:ext cx="25125" cy="104700"/>
            </a:xfrm>
            <a:custGeom>
              <a:avLst/>
              <a:gdLst/>
              <a:ahLst/>
              <a:cxnLst/>
              <a:rect l="l" t="t" r="r" b="b"/>
              <a:pathLst>
                <a:path w="1005" h="4188" extrusionOk="0">
                  <a:moveTo>
                    <a:pt x="1005" y="1"/>
                  </a:moveTo>
                  <a:lnTo>
                    <a:pt x="25" y="588"/>
                  </a:lnTo>
                  <a:lnTo>
                    <a:pt x="1" y="4188"/>
                  </a:lnTo>
                  <a:lnTo>
                    <a:pt x="1005" y="3600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083;p46">
              <a:extLst>
                <a:ext uri="{FF2B5EF4-FFF2-40B4-BE49-F238E27FC236}">
                  <a16:creationId xmlns:a16="http://schemas.microsoft.com/office/drawing/2014/main" id="{1BD767FA-3594-47EC-9D00-AA8EB251A575}"/>
                </a:ext>
              </a:extLst>
            </p:cNvPr>
            <p:cNvSpPr/>
            <p:nvPr/>
          </p:nvSpPr>
          <p:spPr>
            <a:xfrm>
              <a:off x="5684225" y="3948725"/>
              <a:ext cx="471425" cy="233250"/>
            </a:xfrm>
            <a:custGeom>
              <a:avLst/>
              <a:gdLst/>
              <a:ahLst/>
              <a:cxnLst/>
              <a:rect l="l" t="t" r="r" b="b"/>
              <a:pathLst>
                <a:path w="18857" h="9330" extrusionOk="0">
                  <a:moveTo>
                    <a:pt x="25" y="0"/>
                  </a:moveTo>
                  <a:lnTo>
                    <a:pt x="1" y="735"/>
                  </a:lnTo>
                  <a:cubicBezTo>
                    <a:pt x="1" y="1078"/>
                    <a:pt x="221" y="1396"/>
                    <a:pt x="662" y="1641"/>
                  </a:cubicBezTo>
                  <a:lnTo>
                    <a:pt x="13347" y="8963"/>
                  </a:lnTo>
                  <a:cubicBezTo>
                    <a:pt x="13775" y="9208"/>
                    <a:pt x="14339" y="9330"/>
                    <a:pt x="14899" y="9330"/>
                  </a:cubicBezTo>
                  <a:cubicBezTo>
                    <a:pt x="15459" y="9330"/>
                    <a:pt x="16016" y="9208"/>
                    <a:pt x="16432" y="8963"/>
                  </a:cubicBezTo>
                  <a:lnTo>
                    <a:pt x="18857" y="7567"/>
                  </a:lnTo>
                  <a:lnTo>
                    <a:pt x="18857" y="6832"/>
                  </a:lnTo>
                  <a:lnTo>
                    <a:pt x="16457" y="8228"/>
                  </a:lnTo>
                  <a:cubicBezTo>
                    <a:pt x="16028" y="8473"/>
                    <a:pt x="15465" y="8595"/>
                    <a:pt x="14902" y="8595"/>
                  </a:cubicBezTo>
                  <a:cubicBezTo>
                    <a:pt x="14339" y="8595"/>
                    <a:pt x="13775" y="8473"/>
                    <a:pt x="13347" y="8228"/>
                  </a:cubicBezTo>
                  <a:lnTo>
                    <a:pt x="662" y="906"/>
                  </a:lnTo>
                  <a:cubicBezTo>
                    <a:pt x="246" y="661"/>
                    <a:pt x="25" y="318"/>
                    <a:pt x="25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084;p46">
              <a:extLst>
                <a:ext uri="{FF2B5EF4-FFF2-40B4-BE49-F238E27FC236}">
                  <a16:creationId xmlns:a16="http://schemas.microsoft.com/office/drawing/2014/main" id="{D6287446-1BCE-4B72-8182-53B6D507DBD0}"/>
                </a:ext>
              </a:extLst>
            </p:cNvPr>
            <p:cNvSpPr/>
            <p:nvPr/>
          </p:nvSpPr>
          <p:spPr>
            <a:xfrm>
              <a:off x="5679325" y="3891175"/>
              <a:ext cx="476325" cy="272450"/>
            </a:xfrm>
            <a:custGeom>
              <a:avLst/>
              <a:gdLst/>
              <a:ahLst/>
              <a:cxnLst/>
              <a:rect l="l" t="t" r="r" b="b"/>
              <a:pathLst>
                <a:path w="19053" h="10898" extrusionOk="0">
                  <a:moveTo>
                    <a:pt x="12882" y="2841"/>
                  </a:moveTo>
                  <a:cubicBezTo>
                    <a:pt x="13200" y="2841"/>
                    <a:pt x="13518" y="2914"/>
                    <a:pt x="13763" y="3061"/>
                  </a:cubicBezTo>
                  <a:cubicBezTo>
                    <a:pt x="14253" y="3331"/>
                    <a:pt x="14253" y="3796"/>
                    <a:pt x="13763" y="4065"/>
                  </a:cubicBezTo>
                  <a:cubicBezTo>
                    <a:pt x="13518" y="4212"/>
                    <a:pt x="13200" y="4286"/>
                    <a:pt x="12882" y="4286"/>
                  </a:cubicBezTo>
                  <a:cubicBezTo>
                    <a:pt x="12563" y="4286"/>
                    <a:pt x="12245" y="4212"/>
                    <a:pt x="12000" y="4065"/>
                  </a:cubicBezTo>
                  <a:cubicBezTo>
                    <a:pt x="11535" y="3796"/>
                    <a:pt x="11510" y="3331"/>
                    <a:pt x="12000" y="3061"/>
                  </a:cubicBezTo>
                  <a:cubicBezTo>
                    <a:pt x="12245" y="2914"/>
                    <a:pt x="12563" y="2841"/>
                    <a:pt x="12882" y="2841"/>
                  </a:cubicBezTo>
                  <a:close/>
                  <a:moveTo>
                    <a:pt x="3258" y="0"/>
                  </a:moveTo>
                  <a:lnTo>
                    <a:pt x="858" y="1396"/>
                  </a:lnTo>
                  <a:cubicBezTo>
                    <a:pt x="1" y="1910"/>
                    <a:pt x="1" y="2718"/>
                    <a:pt x="858" y="3208"/>
                  </a:cubicBezTo>
                  <a:lnTo>
                    <a:pt x="13543" y="10530"/>
                  </a:lnTo>
                  <a:cubicBezTo>
                    <a:pt x="13971" y="10775"/>
                    <a:pt x="14535" y="10897"/>
                    <a:pt x="15098" y="10897"/>
                  </a:cubicBezTo>
                  <a:cubicBezTo>
                    <a:pt x="15661" y="10897"/>
                    <a:pt x="16224" y="10775"/>
                    <a:pt x="16653" y="10530"/>
                  </a:cubicBezTo>
                  <a:lnTo>
                    <a:pt x="19053" y="9134"/>
                  </a:lnTo>
                  <a:lnTo>
                    <a:pt x="15330" y="6979"/>
                  </a:lnTo>
                  <a:lnTo>
                    <a:pt x="16310" y="6392"/>
                  </a:lnTo>
                  <a:cubicBezTo>
                    <a:pt x="17951" y="5437"/>
                    <a:pt x="17951" y="3894"/>
                    <a:pt x="16285" y="2963"/>
                  </a:cubicBezTo>
                  <a:lnTo>
                    <a:pt x="13935" y="1592"/>
                  </a:lnTo>
                  <a:cubicBezTo>
                    <a:pt x="13102" y="1114"/>
                    <a:pt x="12025" y="876"/>
                    <a:pt x="10950" y="876"/>
                  </a:cubicBezTo>
                  <a:cubicBezTo>
                    <a:pt x="9876" y="876"/>
                    <a:pt x="8804" y="1114"/>
                    <a:pt x="7984" y="1592"/>
                  </a:cubicBezTo>
                  <a:lnTo>
                    <a:pt x="6980" y="2155"/>
                  </a:lnTo>
                  <a:lnTo>
                    <a:pt x="3258" y="0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085;p46">
              <a:extLst>
                <a:ext uri="{FF2B5EF4-FFF2-40B4-BE49-F238E27FC236}">
                  <a16:creationId xmlns:a16="http://schemas.microsoft.com/office/drawing/2014/main" id="{17EA20AC-1977-4A80-9A9D-D57DA8459AE8}"/>
                </a:ext>
              </a:extLst>
            </p:cNvPr>
            <p:cNvSpPr/>
            <p:nvPr/>
          </p:nvSpPr>
          <p:spPr>
            <a:xfrm>
              <a:off x="4926950" y="4063200"/>
              <a:ext cx="986275" cy="511825"/>
            </a:xfrm>
            <a:custGeom>
              <a:avLst/>
              <a:gdLst/>
              <a:ahLst/>
              <a:cxnLst/>
              <a:rect l="l" t="t" r="r" b="b"/>
              <a:pathLst>
                <a:path w="39451" h="20473" extrusionOk="0">
                  <a:moveTo>
                    <a:pt x="25468" y="98"/>
                  </a:moveTo>
                  <a:lnTo>
                    <a:pt x="24709" y="539"/>
                  </a:lnTo>
                  <a:lnTo>
                    <a:pt x="38520" y="8522"/>
                  </a:lnTo>
                  <a:lnTo>
                    <a:pt x="39279" y="8081"/>
                  </a:lnTo>
                  <a:lnTo>
                    <a:pt x="25468" y="98"/>
                  </a:lnTo>
                  <a:close/>
                  <a:moveTo>
                    <a:pt x="17093" y="0"/>
                  </a:moveTo>
                  <a:lnTo>
                    <a:pt x="16358" y="441"/>
                  </a:lnTo>
                  <a:lnTo>
                    <a:pt x="38691" y="13346"/>
                  </a:lnTo>
                  <a:lnTo>
                    <a:pt x="39450" y="12905"/>
                  </a:lnTo>
                  <a:lnTo>
                    <a:pt x="17093" y="0"/>
                  </a:lnTo>
                  <a:close/>
                  <a:moveTo>
                    <a:pt x="13003" y="2400"/>
                  </a:moveTo>
                  <a:lnTo>
                    <a:pt x="12269" y="2816"/>
                  </a:lnTo>
                  <a:lnTo>
                    <a:pt x="34602" y="15722"/>
                  </a:lnTo>
                  <a:lnTo>
                    <a:pt x="35361" y="15281"/>
                  </a:lnTo>
                  <a:lnTo>
                    <a:pt x="13003" y="2400"/>
                  </a:lnTo>
                  <a:close/>
                  <a:moveTo>
                    <a:pt x="8914" y="4775"/>
                  </a:moveTo>
                  <a:lnTo>
                    <a:pt x="8179" y="5192"/>
                  </a:lnTo>
                  <a:lnTo>
                    <a:pt x="30512" y="18097"/>
                  </a:lnTo>
                  <a:lnTo>
                    <a:pt x="31271" y="17681"/>
                  </a:lnTo>
                  <a:lnTo>
                    <a:pt x="8914" y="4775"/>
                  </a:lnTo>
                  <a:close/>
                  <a:moveTo>
                    <a:pt x="735" y="9526"/>
                  </a:moveTo>
                  <a:lnTo>
                    <a:pt x="0" y="9967"/>
                  </a:lnTo>
                  <a:lnTo>
                    <a:pt x="14277" y="18219"/>
                  </a:lnTo>
                  <a:lnTo>
                    <a:pt x="15036" y="17779"/>
                  </a:lnTo>
                  <a:lnTo>
                    <a:pt x="735" y="9526"/>
                  </a:lnTo>
                  <a:close/>
                  <a:moveTo>
                    <a:pt x="4824" y="7151"/>
                  </a:moveTo>
                  <a:lnTo>
                    <a:pt x="4090" y="7592"/>
                  </a:lnTo>
                  <a:lnTo>
                    <a:pt x="26423" y="20472"/>
                  </a:lnTo>
                  <a:lnTo>
                    <a:pt x="27182" y="20056"/>
                  </a:lnTo>
                  <a:lnTo>
                    <a:pt x="4824" y="7151"/>
                  </a:ln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086;p46">
              <a:extLst>
                <a:ext uri="{FF2B5EF4-FFF2-40B4-BE49-F238E27FC236}">
                  <a16:creationId xmlns:a16="http://schemas.microsoft.com/office/drawing/2014/main" id="{9F452D0A-8FE6-42FE-A3A6-1728C11EA300}"/>
                </a:ext>
              </a:extLst>
            </p:cNvPr>
            <p:cNvSpPr/>
            <p:nvPr/>
          </p:nvSpPr>
          <p:spPr>
            <a:xfrm>
              <a:off x="5463850" y="2875700"/>
              <a:ext cx="115125" cy="107125"/>
            </a:xfrm>
            <a:custGeom>
              <a:avLst/>
              <a:gdLst/>
              <a:ahLst/>
              <a:cxnLst/>
              <a:rect l="l" t="t" r="r" b="b"/>
              <a:pathLst>
                <a:path w="4605" h="4285" extrusionOk="0">
                  <a:moveTo>
                    <a:pt x="752" y="0"/>
                  </a:moveTo>
                  <a:cubicBezTo>
                    <a:pt x="683" y="0"/>
                    <a:pt x="625" y="12"/>
                    <a:pt x="588" y="43"/>
                  </a:cubicBezTo>
                  <a:cubicBezTo>
                    <a:pt x="539" y="67"/>
                    <a:pt x="514" y="116"/>
                    <a:pt x="490" y="165"/>
                  </a:cubicBezTo>
                  <a:cubicBezTo>
                    <a:pt x="417" y="337"/>
                    <a:pt x="368" y="484"/>
                    <a:pt x="319" y="655"/>
                  </a:cubicBezTo>
                  <a:cubicBezTo>
                    <a:pt x="245" y="949"/>
                    <a:pt x="196" y="1267"/>
                    <a:pt x="123" y="1610"/>
                  </a:cubicBezTo>
                  <a:cubicBezTo>
                    <a:pt x="49" y="1953"/>
                    <a:pt x="0" y="2345"/>
                    <a:pt x="196" y="2639"/>
                  </a:cubicBezTo>
                  <a:cubicBezTo>
                    <a:pt x="466" y="3030"/>
                    <a:pt x="1053" y="3104"/>
                    <a:pt x="1421" y="3373"/>
                  </a:cubicBezTo>
                  <a:cubicBezTo>
                    <a:pt x="1886" y="3741"/>
                    <a:pt x="2327" y="4279"/>
                    <a:pt x="2963" y="4279"/>
                  </a:cubicBezTo>
                  <a:cubicBezTo>
                    <a:pt x="3034" y="4283"/>
                    <a:pt x="3104" y="4285"/>
                    <a:pt x="3172" y="4285"/>
                  </a:cubicBezTo>
                  <a:cubicBezTo>
                    <a:pt x="4001" y="4285"/>
                    <a:pt x="4605" y="4007"/>
                    <a:pt x="4016" y="3373"/>
                  </a:cubicBezTo>
                  <a:cubicBezTo>
                    <a:pt x="3551" y="2859"/>
                    <a:pt x="3159" y="2296"/>
                    <a:pt x="2767" y="1757"/>
                  </a:cubicBezTo>
                  <a:cubicBezTo>
                    <a:pt x="2376" y="1194"/>
                    <a:pt x="2033" y="459"/>
                    <a:pt x="1372" y="165"/>
                  </a:cubicBezTo>
                  <a:cubicBezTo>
                    <a:pt x="1261" y="110"/>
                    <a:pt x="958" y="0"/>
                    <a:pt x="752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087;p46">
              <a:extLst>
                <a:ext uri="{FF2B5EF4-FFF2-40B4-BE49-F238E27FC236}">
                  <a16:creationId xmlns:a16="http://schemas.microsoft.com/office/drawing/2014/main" id="{D58E3F6D-FBC7-4F87-8D6F-D10C48BBA3CB}"/>
                </a:ext>
              </a:extLst>
            </p:cNvPr>
            <p:cNvSpPr/>
            <p:nvPr/>
          </p:nvSpPr>
          <p:spPr>
            <a:xfrm>
              <a:off x="5356100" y="2957100"/>
              <a:ext cx="118275" cy="109600"/>
            </a:xfrm>
            <a:custGeom>
              <a:avLst/>
              <a:gdLst/>
              <a:ahLst/>
              <a:cxnLst/>
              <a:rect l="l" t="t" r="r" b="b"/>
              <a:pathLst>
                <a:path w="4731" h="4384" extrusionOk="0">
                  <a:moveTo>
                    <a:pt x="777" y="1"/>
                  </a:moveTo>
                  <a:cubicBezTo>
                    <a:pt x="707" y="1"/>
                    <a:pt x="649" y="13"/>
                    <a:pt x="613" y="44"/>
                  </a:cubicBezTo>
                  <a:cubicBezTo>
                    <a:pt x="564" y="68"/>
                    <a:pt x="539" y="117"/>
                    <a:pt x="515" y="166"/>
                  </a:cubicBezTo>
                  <a:cubicBezTo>
                    <a:pt x="441" y="338"/>
                    <a:pt x="392" y="485"/>
                    <a:pt x="343" y="656"/>
                  </a:cubicBezTo>
                  <a:cubicBezTo>
                    <a:pt x="245" y="974"/>
                    <a:pt x="196" y="1293"/>
                    <a:pt x="123" y="1635"/>
                  </a:cubicBezTo>
                  <a:cubicBezTo>
                    <a:pt x="49" y="2003"/>
                    <a:pt x="0" y="2395"/>
                    <a:pt x="221" y="2713"/>
                  </a:cubicBezTo>
                  <a:cubicBezTo>
                    <a:pt x="490" y="3105"/>
                    <a:pt x="1078" y="3154"/>
                    <a:pt x="1470" y="3472"/>
                  </a:cubicBezTo>
                  <a:cubicBezTo>
                    <a:pt x="1935" y="3839"/>
                    <a:pt x="2376" y="4378"/>
                    <a:pt x="3037" y="4378"/>
                  </a:cubicBezTo>
                  <a:cubicBezTo>
                    <a:pt x="3106" y="4382"/>
                    <a:pt x="3175" y="4383"/>
                    <a:pt x="3242" y="4383"/>
                  </a:cubicBezTo>
                  <a:cubicBezTo>
                    <a:pt x="4117" y="4383"/>
                    <a:pt x="4730" y="4085"/>
                    <a:pt x="4139" y="3448"/>
                  </a:cubicBezTo>
                  <a:cubicBezTo>
                    <a:pt x="3649" y="2933"/>
                    <a:pt x="3257" y="2346"/>
                    <a:pt x="2841" y="1782"/>
                  </a:cubicBezTo>
                  <a:cubicBezTo>
                    <a:pt x="2449" y="1219"/>
                    <a:pt x="2082" y="460"/>
                    <a:pt x="1421" y="166"/>
                  </a:cubicBezTo>
                  <a:cubicBezTo>
                    <a:pt x="1292" y="111"/>
                    <a:pt x="984" y="1"/>
                    <a:pt x="777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088;p46">
              <a:extLst>
                <a:ext uri="{FF2B5EF4-FFF2-40B4-BE49-F238E27FC236}">
                  <a16:creationId xmlns:a16="http://schemas.microsoft.com/office/drawing/2014/main" id="{D0465C2F-FDA6-4B34-AF66-C3F0F17BB331}"/>
                </a:ext>
              </a:extLst>
            </p:cNvPr>
            <p:cNvSpPr/>
            <p:nvPr/>
          </p:nvSpPr>
          <p:spPr>
            <a:xfrm>
              <a:off x="5176100" y="2661875"/>
              <a:ext cx="246150" cy="324225"/>
            </a:xfrm>
            <a:custGeom>
              <a:avLst/>
              <a:gdLst/>
              <a:ahLst/>
              <a:cxnLst/>
              <a:rect l="l" t="t" r="r" b="b"/>
              <a:pathLst>
                <a:path w="9846" h="12969" extrusionOk="0">
                  <a:moveTo>
                    <a:pt x="1397" y="1"/>
                  </a:moveTo>
                  <a:lnTo>
                    <a:pt x="1397" y="1"/>
                  </a:lnTo>
                  <a:cubicBezTo>
                    <a:pt x="1" y="3894"/>
                    <a:pt x="1519" y="4433"/>
                    <a:pt x="6319" y="6661"/>
                  </a:cubicBezTo>
                  <a:cubicBezTo>
                    <a:pt x="6319" y="6661"/>
                    <a:pt x="6539" y="8424"/>
                    <a:pt x="7372" y="12685"/>
                  </a:cubicBezTo>
                  <a:cubicBezTo>
                    <a:pt x="7372" y="12685"/>
                    <a:pt x="7742" y="12968"/>
                    <a:pt x="8431" y="12968"/>
                  </a:cubicBezTo>
                  <a:cubicBezTo>
                    <a:pt x="8776" y="12968"/>
                    <a:pt x="9200" y="12898"/>
                    <a:pt x="9698" y="12685"/>
                  </a:cubicBezTo>
                  <a:cubicBezTo>
                    <a:pt x="9698" y="12685"/>
                    <a:pt x="9845" y="6221"/>
                    <a:pt x="8866" y="4629"/>
                  </a:cubicBezTo>
                  <a:cubicBezTo>
                    <a:pt x="7886" y="3013"/>
                    <a:pt x="1397" y="1"/>
                    <a:pt x="1397" y="1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089;p46">
              <a:extLst>
                <a:ext uri="{FF2B5EF4-FFF2-40B4-BE49-F238E27FC236}">
                  <a16:creationId xmlns:a16="http://schemas.microsoft.com/office/drawing/2014/main" id="{BB4CC9F1-B7D2-488F-AEAB-CFA512391F5F}"/>
                </a:ext>
              </a:extLst>
            </p:cNvPr>
            <p:cNvSpPr/>
            <p:nvPr/>
          </p:nvSpPr>
          <p:spPr>
            <a:xfrm>
              <a:off x="5219150" y="2647000"/>
              <a:ext cx="311450" cy="250675"/>
            </a:xfrm>
            <a:custGeom>
              <a:avLst/>
              <a:gdLst/>
              <a:ahLst/>
              <a:cxnLst/>
              <a:rect l="l" t="t" r="r" b="b"/>
              <a:pathLst>
                <a:path w="12458" h="10027" extrusionOk="0">
                  <a:moveTo>
                    <a:pt x="3513" y="1"/>
                  </a:moveTo>
                  <a:cubicBezTo>
                    <a:pt x="2689" y="1"/>
                    <a:pt x="1" y="1982"/>
                    <a:pt x="2319" y="3118"/>
                  </a:cubicBezTo>
                  <a:cubicBezTo>
                    <a:pt x="3838" y="3853"/>
                    <a:pt x="8980" y="5003"/>
                    <a:pt x="8980" y="5003"/>
                  </a:cubicBezTo>
                  <a:cubicBezTo>
                    <a:pt x="8980" y="5003"/>
                    <a:pt x="9470" y="6522"/>
                    <a:pt x="9886" y="9754"/>
                  </a:cubicBezTo>
                  <a:cubicBezTo>
                    <a:pt x="9886" y="9754"/>
                    <a:pt x="10322" y="10026"/>
                    <a:pt x="10946" y="10026"/>
                  </a:cubicBezTo>
                  <a:cubicBezTo>
                    <a:pt x="11258" y="10026"/>
                    <a:pt x="11617" y="9958"/>
                    <a:pt x="11992" y="9754"/>
                  </a:cubicBezTo>
                  <a:cubicBezTo>
                    <a:pt x="11992" y="9754"/>
                    <a:pt x="12457" y="3216"/>
                    <a:pt x="10939" y="2261"/>
                  </a:cubicBezTo>
                  <a:cubicBezTo>
                    <a:pt x="9421" y="1281"/>
                    <a:pt x="3593" y="8"/>
                    <a:pt x="3593" y="8"/>
                  </a:cubicBezTo>
                  <a:cubicBezTo>
                    <a:pt x="3569" y="3"/>
                    <a:pt x="3542" y="1"/>
                    <a:pt x="3513" y="1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090;p46">
              <a:extLst>
                <a:ext uri="{FF2B5EF4-FFF2-40B4-BE49-F238E27FC236}">
                  <a16:creationId xmlns:a16="http://schemas.microsoft.com/office/drawing/2014/main" id="{16069A12-E97D-41AE-8600-553008D753E5}"/>
                </a:ext>
              </a:extLst>
            </p:cNvPr>
            <p:cNvSpPr/>
            <p:nvPr/>
          </p:nvSpPr>
          <p:spPr>
            <a:xfrm>
              <a:off x="5284475" y="2386400"/>
              <a:ext cx="151850" cy="313450"/>
            </a:xfrm>
            <a:custGeom>
              <a:avLst/>
              <a:gdLst/>
              <a:ahLst/>
              <a:cxnLst/>
              <a:rect l="l" t="t" r="r" b="b"/>
              <a:pathLst>
                <a:path w="6074" h="12538" extrusionOk="0">
                  <a:moveTo>
                    <a:pt x="2180" y="906"/>
                  </a:moveTo>
                  <a:cubicBezTo>
                    <a:pt x="2914" y="1249"/>
                    <a:pt x="2865" y="6391"/>
                    <a:pt x="2890" y="7004"/>
                  </a:cubicBezTo>
                  <a:cubicBezTo>
                    <a:pt x="2939" y="7616"/>
                    <a:pt x="6073" y="11534"/>
                    <a:pt x="6073" y="11534"/>
                  </a:cubicBezTo>
                  <a:cubicBezTo>
                    <a:pt x="5657" y="12391"/>
                    <a:pt x="4506" y="12538"/>
                    <a:pt x="4506" y="12538"/>
                  </a:cubicBezTo>
                  <a:cubicBezTo>
                    <a:pt x="4335" y="12317"/>
                    <a:pt x="1861" y="9795"/>
                    <a:pt x="931" y="7983"/>
                  </a:cubicBezTo>
                  <a:cubicBezTo>
                    <a:pt x="0" y="6196"/>
                    <a:pt x="294" y="0"/>
                    <a:pt x="2180" y="906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091;p46">
              <a:extLst>
                <a:ext uri="{FF2B5EF4-FFF2-40B4-BE49-F238E27FC236}">
                  <a16:creationId xmlns:a16="http://schemas.microsoft.com/office/drawing/2014/main" id="{BF0B6616-F0F5-4A6D-84B6-FF7D9B92AB1C}"/>
                </a:ext>
              </a:extLst>
            </p:cNvPr>
            <p:cNvSpPr/>
            <p:nvPr/>
          </p:nvSpPr>
          <p:spPr>
            <a:xfrm>
              <a:off x="5166325" y="2399250"/>
              <a:ext cx="205725" cy="317150"/>
            </a:xfrm>
            <a:custGeom>
              <a:avLst/>
              <a:gdLst/>
              <a:ahLst/>
              <a:cxnLst/>
              <a:rect l="l" t="t" r="r" b="b"/>
              <a:pathLst>
                <a:path w="8229" h="12686" extrusionOk="0">
                  <a:moveTo>
                    <a:pt x="6293" y="74"/>
                  </a:moveTo>
                  <a:cubicBezTo>
                    <a:pt x="4824" y="0"/>
                    <a:pt x="2253" y="735"/>
                    <a:pt x="1127" y="2155"/>
                  </a:cubicBezTo>
                  <a:cubicBezTo>
                    <a:pt x="0" y="3576"/>
                    <a:pt x="710" y="5339"/>
                    <a:pt x="1078" y="6857"/>
                  </a:cubicBezTo>
                  <a:cubicBezTo>
                    <a:pt x="1469" y="8375"/>
                    <a:pt x="980" y="11142"/>
                    <a:pt x="980" y="11510"/>
                  </a:cubicBezTo>
                  <a:cubicBezTo>
                    <a:pt x="2718" y="12685"/>
                    <a:pt x="5779" y="11608"/>
                    <a:pt x="6245" y="9893"/>
                  </a:cubicBezTo>
                  <a:cubicBezTo>
                    <a:pt x="6465" y="8032"/>
                    <a:pt x="6098" y="8326"/>
                    <a:pt x="6073" y="7249"/>
                  </a:cubicBezTo>
                  <a:cubicBezTo>
                    <a:pt x="6147" y="4898"/>
                    <a:pt x="8228" y="784"/>
                    <a:pt x="629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092;p46">
              <a:extLst>
                <a:ext uri="{FF2B5EF4-FFF2-40B4-BE49-F238E27FC236}">
                  <a16:creationId xmlns:a16="http://schemas.microsoft.com/office/drawing/2014/main" id="{BE24EBC0-71E6-44E2-863B-01FFA69B7672}"/>
                </a:ext>
              </a:extLst>
            </p:cNvPr>
            <p:cNvSpPr/>
            <p:nvPr/>
          </p:nvSpPr>
          <p:spPr>
            <a:xfrm>
              <a:off x="5288150" y="2400475"/>
              <a:ext cx="66125" cy="319575"/>
            </a:xfrm>
            <a:custGeom>
              <a:avLst/>
              <a:gdLst/>
              <a:ahLst/>
              <a:cxnLst/>
              <a:rect l="l" t="t" r="r" b="b"/>
              <a:pathLst>
                <a:path w="2645" h="12783" extrusionOk="0">
                  <a:moveTo>
                    <a:pt x="123" y="368"/>
                  </a:moveTo>
                  <a:cubicBezTo>
                    <a:pt x="906" y="3673"/>
                    <a:pt x="343" y="6588"/>
                    <a:pt x="172" y="7983"/>
                  </a:cubicBezTo>
                  <a:cubicBezTo>
                    <a:pt x="25" y="9379"/>
                    <a:pt x="833" y="12783"/>
                    <a:pt x="833" y="12783"/>
                  </a:cubicBezTo>
                  <a:cubicBezTo>
                    <a:pt x="1959" y="12220"/>
                    <a:pt x="2131" y="11216"/>
                    <a:pt x="2082" y="10726"/>
                  </a:cubicBezTo>
                  <a:cubicBezTo>
                    <a:pt x="1739" y="7445"/>
                    <a:pt x="1714" y="6832"/>
                    <a:pt x="1714" y="6710"/>
                  </a:cubicBezTo>
                  <a:cubicBezTo>
                    <a:pt x="1935" y="4947"/>
                    <a:pt x="2645" y="3600"/>
                    <a:pt x="2571" y="1910"/>
                  </a:cubicBezTo>
                  <a:cubicBezTo>
                    <a:pt x="2522" y="221"/>
                    <a:pt x="1420" y="25"/>
                    <a:pt x="142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093;p46">
              <a:extLst>
                <a:ext uri="{FF2B5EF4-FFF2-40B4-BE49-F238E27FC236}">
                  <a16:creationId xmlns:a16="http://schemas.microsoft.com/office/drawing/2014/main" id="{AD9A6B98-98CA-4134-950F-F3C0842F22F6}"/>
                </a:ext>
              </a:extLst>
            </p:cNvPr>
            <p:cNvSpPr/>
            <p:nvPr/>
          </p:nvSpPr>
          <p:spPr>
            <a:xfrm>
              <a:off x="5234275" y="2375375"/>
              <a:ext cx="61850" cy="91225"/>
            </a:xfrm>
            <a:custGeom>
              <a:avLst/>
              <a:gdLst/>
              <a:ahLst/>
              <a:cxnLst/>
              <a:rect l="l" t="t" r="r" b="b"/>
              <a:pathLst>
                <a:path w="2474" h="3649" extrusionOk="0">
                  <a:moveTo>
                    <a:pt x="270" y="0"/>
                  </a:moveTo>
                  <a:cubicBezTo>
                    <a:pt x="270" y="0"/>
                    <a:pt x="392" y="1372"/>
                    <a:pt x="25" y="1886"/>
                  </a:cubicBezTo>
                  <a:cubicBezTo>
                    <a:pt x="0" y="2229"/>
                    <a:pt x="955" y="3649"/>
                    <a:pt x="1935" y="3404"/>
                  </a:cubicBezTo>
                  <a:cubicBezTo>
                    <a:pt x="2474" y="3257"/>
                    <a:pt x="2425" y="2621"/>
                    <a:pt x="2425" y="2621"/>
                  </a:cubicBezTo>
                  <a:cubicBezTo>
                    <a:pt x="2376" y="2106"/>
                    <a:pt x="2425" y="906"/>
                    <a:pt x="2425" y="906"/>
                  </a:cubicBezTo>
                  <a:close/>
                </a:path>
              </a:pathLst>
            </a:custGeom>
            <a:solidFill>
              <a:srgbClr val="F4A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094;p46">
              <a:extLst>
                <a:ext uri="{FF2B5EF4-FFF2-40B4-BE49-F238E27FC236}">
                  <a16:creationId xmlns:a16="http://schemas.microsoft.com/office/drawing/2014/main" id="{A31C14FC-6268-4989-8C8D-8C4A82E1692D}"/>
                </a:ext>
              </a:extLst>
            </p:cNvPr>
            <p:cNvSpPr/>
            <p:nvPr/>
          </p:nvSpPr>
          <p:spPr>
            <a:xfrm>
              <a:off x="5148550" y="2417000"/>
              <a:ext cx="113300" cy="336125"/>
            </a:xfrm>
            <a:custGeom>
              <a:avLst/>
              <a:gdLst/>
              <a:ahLst/>
              <a:cxnLst/>
              <a:rect l="l" t="t" r="r" b="b"/>
              <a:pathLst>
                <a:path w="4532" h="13445" extrusionOk="0">
                  <a:moveTo>
                    <a:pt x="3405" y="0"/>
                  </a:moveTo>
                  <a:cubicBezTo>
                    <a:pt x="4531" y="2400"/>
                    <a:pt x="4115" y="3894"/>
                    <a:pt x="4041" y="5878"/>
                  </a:cubicBezTo>
                  <a:cubicBezTo>
                    <a:pt x="3992" y="7861"/>
                    <a:pt x="2964" y="13444"/>
                    <a:pt x="2964" y="13444"/>
                  </a:cubicBezTo>
                  <a:cubicBezTo>
                    <a:pt x="1005" y="12955"/>
                    <a:pt x="393" y="12514"/>
                    <a:pt x="1" y="11828"/>
                  </a:cubicBezTo>
                  <a:cubicBezTo>
                    <a:pt x="858" y="7959"/>
                    <a:pt x="760" y="3037"/>
                    <a:pt x="1005" y="1445"/>
                  </a:cubicBezTo>
                  <a:cubicBezTo>
                    <a:pt x="1201" y="196"/>
                    <a:pt x="3405" y="0"/>
                    <a:pt x="3405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095;p46">
              <a:extLst>
                <a:ext uri="{FF2B5EF4-FFF2-40B4-BE49-F238E27FC236}">
                  <a16:creationId xmlns:a16="http://schemas.microsoft.com/office/drawing/2014/main" id="{23CFB80C-9B8C-424C-8909-92CED866E6B0}"/>
                </a:ext>
              </a:extLst>
            </p:cNvPr>
            <p:cNvSpPr/>
            <p:nvPr/>
          </p:nvSpPr>
          <p:spPr>
            <a:xfrm>
              <a:off x="5160800" y="2448825"/>
              <a:ext cx="78400" cy="270000"/>
            </a:xfrm>
            <a:custGeom>
              <a:avLst/>
              <a:gdLst/>
              <a:ahLst/>
              <a:cxnLst/>
              <a:rect l="l" t="t" r="r" b="b"/>
              <a:pathLst>
                <a:path w="3136" h="10800" extrusionOk="0">
                  <a:moveTo>
                    <a:pt x="2719" y="10800"/>
                  </a:moveTo>
                  <a:cubicBezTo>
                    <a:pt x="2841" y="10090"/>
                    <a:pt x="2988" y="9208"/>
                    <a:pt x="3135" y="8302"/>
                  </a:cubicBezTo>
                  <a:cubicBezTo>
                    <a:pt x="2498" y="7494"/>
                    <a:pt x="1935" y="6686"/>
                    <a:pt x="1911" y="6417"/>
                  </a:cubicBezTo>
                  <a:cubicBezTo>
                    <a:pt x="1862" y="5804"/>
                    <a:pt x="2621" y="638"/>
                    <a:pt x="1886" y="295"/>
                  </a:cubicBezTo>
                  <a:cubicBezTo>
                    <a:pt x="1299" y="1"/>
                    <a:pt x="809" y="417"/>
                    <a:pt x="417" y="1176"/>
                  </a:cubicBezTo>
                  <a:cubicBezTo>
                    <a:pt x="319" y="2670"/>
                    <a:pt x="270" y="5094"/>
                    <a:pt x="1" y="7543"/>
                  </a:cubicBezTo>
                  <a:cubicBezTo>
                    <a:pt x="711" y="8865"/>
                    <a:pt x="2033" y="10139"/>
                    <a:pt x="2719" y="1080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096;p46">
              <a:extLst>
                <a:ext uri="{FF2B5EF4-FFF2-40B4-BE49-F238E27FC236}">
                  <a16:creationId xmlns:a16="http://schemas.microsoft.com/office/drawing/2014/main" id="{1A461648-F8D0-4FE4-9FDE-FD5F2D2FD9D6}"/>
                </a:ext>
              </a:extLst>
            </p:cNvPr>
            <p:cNvSpPr/>
            <p:nvPr/>
          </p:nvSpPr>
          <p:spPr>
            <a:xfrm>
              <a:off x="5233650" y="2409050"/>
              <a:ext cx="49000" cy="69200"/>
            </a:xfrm>
            <a:custGeom>
              <a:avLst/>
              <a:gdLst/>
              <a:ahLst/>
              <a:cxnLst/>
              <a:rect l="l" t="t" r="r" b="b"/>
              <a:pathLst>
                <a:path w="1960" h="2768" extrusionOk="0">
                  <a:moveTo>
                    <a:pt x="246" y="0"/>
                  </a:moveTo>
                  <a:cubicBezTo>
                    <a:pt x="246" y="49"/>
                    <a:pt x="1" y="318"/>
                    <a:pt x="1" y="318"/>
                  </a:cubicBezTo>
                  <a:cubicBezTo>
                    <a:pt x="1" y="318"/>
                    <a:pt x="491" y="1396"/>
                    <a:pt x="662" y="1886"/>
                  </a:cubicBezTo>
                  <a:cubicBezTo>
                    <a:pt x="833" y="2351"/>
                    <a:pt x="1299" y="2767"/>
                    <a:pt x="1299" y="2767"/>
                  </a:cubicBezTo>
                  <a:lnTo>
                    <a:pt x="1960" y="2057"/>
                  </a:lnTo>
                  <a:cubicBezTo>
                    <a:pt x="1078" y="1592"/>
                    <a:pt x="246" y="0"/>
                    <a:pt x="246" y="0"/>
                  </a:cubicBezTo>
                  <a:close/>
                </a:path>
              </a:pathLst>
            </a:custGeom>
            <a:solidFill>
              <a:srgbClr val="E8F2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097;p46">
              <a:extLst>
                <a:ext uri="{FF2B5EF4-FFF2-40B4-BE49-F238E27FC236}">
                  <a16:creationId xmlns:a16="http://schemas.microsoft.com/office/drawing/2014/main" id="{6AD0FFEC-3E1A-403A-8CA3-B922465D4746}"/>
                </a:ext>
              </a:extLst>
            </p:cNvPr>
            <p:cNvSpPr/>
            <p:nvPr/>
          </p:nvSpPr>
          <p:spPr>
            <a:xfrm>
              <a:off x="5282625" y="2415775"/>
              <a:ext cx="22675" cy="56950"/>
            </a:xfrm>
            <a:custGeom>
              <a:avLst/>
              <a:gdLst/>
              <a:ahLst/>
              <a:cxnLst/>
              <a:rect l="l" t="t" r="r" b="b"/>
              <a:pathLst>
                <a:path w="907" h="2278" extrusionOk="0">
                  <a:moveTo>
                    <a:pt x="417" y="74"/>
                  </a:moveTo>
                  <a:cubicBezTo>
                    <a:pt x="344" y="1"/>
                    <a:pt x="197" y="1445"/>
                    <a:pt x="1" y="1788"/>
                  </a:cubicBezTo>
                  <a:cubicBezTo>
                    <a:pt x="393" y="2180"/>
                    <a:pt x="637" y="2278"/>
                    <a:pt x="637" y="2278"/>
                  </a:cubicBezTo>
                  <a:cubicBezTo>
                    <a:pt x="637" y="2278"/>
                    <a:pt x="907" y="686"/>
                    <a:pt x="417" y="74"/>
                  </a:cubicBezTo>
                  <a:close/>
                </a:path>
              </a:pathLst>
            </a:custGeom>
            <a:solidFill>
              <a:srgbClr val="E8F2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098;p46">
              <a:extLst>
                <a:ext uri="{FF2B5EF4-FFF2-40B4-BE49-F238E27FC236}">
                  <a16:creationId xmlns:a16="http://schemas.microsoft.com/office/drawing/2014/main" id="{4D338621-9833-4557-BBD0-AC2164EA27D0}"/>
                </a:ext>
              </a:extLst>
            </p:cNvPr>
            <p:cNvSpPr/>
            <p:nvPr/>
          </p:nvSpPr>
          <p:spPr>
            <a:xfrm>
              <a:off x="5235500" y="2279875"/>
              <a:ext cx="102875" cy="152450"/>
            </a:xfrm>
            <a:custGeom>
              <a:avLst/>
              <a:gdLst/>
              <a:ahLst/>
              <a:cxnLst/>
              <a:rect l="l" t="t" r="r" b="b"/>
              <a:pathLst>
                <a:path w="4115" h="6098" extrusionOk="0">
                  <a:moveTo>
                    <a:pt x="4114" y="2082"/>
                  </a:moveTo>
                  <a:cubicBezTo>
                    <a:pt x="4114" y="2082"/>
                    <a:pt x="4041" y="2963"/>
                    <a:pt x="3918" y="3624"/>
                  </a:cubicBezTo>
                  <a:cubicBezTo>
                    <a:pt x="3698" y="4677"/>
                    <a:pt x="3331" y="5534"/>
                    <a:pt x="2645" y="5804"/>
                  </a:cubicBezTo>
                  <a:cubicBezTo>
                    <a:pt x="1984" y="6098"/>
                    <a:pt x="980" y="5583"/>
                    <a:pt x="539" y="4996"/>
                  </a:cubicBezTo>
                  <a:cubicBezTo>
                    <a:pt x="98" y="4408"/>
                    <a:pt x="0" y="3257"/>
                    <a:pt x="221" y="2204"/>
                  </a:cubicBezTo>
                  <a:cubicBezTo>
                    <a:pt x="441" y="1176"/>
                    <a:pt x="1151" y="0"/>
                    <a:pt x="2620" y="392"/>
                  </a:cubicBezTo>
                  <a:cubicBezTo>
                    <a:pt x="4114" y="808"/>
                    <a:pt x="4114" y="2082"/>
                    <a:pt x="4114" y="2082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099;p46">
              <a:extLst>
                <a:ext uri="{FF2B5EF4-FFF2-40B4-BE49-F238E27FC236}">
                  <a16:creationId xmlns:a16="http://schemas.microsoft.com/office/drawing/2014/main" id="{C8EFC9C8-F832-419F-8BF6-BC3D254F1FA9}"/>
                </a:ext>
              </a:extLst>
            </p:cNvPr>
            <p:cNvSpPr/>
            <p:nvPr/>
          </p:nvSpPr>
          <p:spPr>
            <a:xfrm>
              <a:off x="5229975" y="2287825"/>
              <a:ext cx="110825" cy="114500"/>
            </a:xfrm>
            <a:custGeom>
              <a:avLst/>
              <a:gdLst/>
              <a:ahLst/>
              <a:cxnLst/>
              <a:rect l="l" t="t" r="r" b="b"/>
              <a:pathLst>
                <a:path w="4433" h="4580" extrusionOk="0">
                  <a:moveTo>
                    <a:pt x="1392" y="1"/>
                  </a:moveTo>
                  <a:cubicBezTo>
                    <a:pt x="1316" y="1"/>
                    <a:pt x="242" y="23"/>
                    <a:pt x="148" y="1298"/>
                  </a:cubicBezTo>
                  <a:cubicBezTo>
                    <a:pt x="50" y="2621"/>
                    <a:pt x="1" y="3772"/>
                    <a:pt x="760" y="4580"/>
                  </a:cubicBezTo>
                  <a:cubicBezTo>
                    <a:pt x="882" y="4286"/>
                    <a:pt x="1078" y="3404"/>
                    <a:pt x="1274" y="3355"/>
                  </a:cubicBezTo>
                  <a:cubicBezTo>
                    <a:pt x="1495" y="3306"/>
                    <a:pt x="1666" y="3062"/>
                    <a:pt x="1813" y="2523"/>
                  </a:cubicBezTo>
                  <a:cubicBezTo>
                    <a:pt x="2094" y="2638"/>
                    <a:pt x="2800" y="2759"/>
                    <a:pt x="3405" y="2759"/>
                  </a:cubicBezTo>
                  <a:cubicBezTo>
                    <a:pt x="3961" y="2759"/>
                    <a:pt x="4432" y="2656"/>
                    <a:pt x="4409" y="2351"/>
                  </a:cubicBezTo>
                  <a:cubicBezTo>
                    <a:pt x="4286" y="564"/>
                    <a:pt x="2180" y="99"/>
                    <a:pt x="1397" y="1"/>
                  </a:cubicBezTo>
                  <a:cubicBezTo>
                    <a:pt x="1397" y="1"/>
                    <a:pt x="1395" y="1"/>
                    <a:pt x="1392" y="1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100;p46">
              <a:extLst>
                <a:ext uri="{FF2B5EF4-FFF2-40B4-BE49-F238E27FC236}">
                  <a16:creationId xmlns:a16="http://schemas.microsoft.com/office/drawing/2014/main" id="{D7A34CE8-9785-43C3-96C8-629C883DA17D}"/>
                </a:ext>
              </a:extLst>
            </p:cNvPr>
            <p:cNvSpPr/>
            <p:nvPr/>
          </p:nvSpPr>
          <p:spPr>
            <a:xfrm>
              <a:off x="5248950" y="2285000"/>
              <a:ext cx="112625" cy="65300"/>
            </a:xfrm>
            <a:custGeom>
              <a:avLst/>
              <a:gdLst/>
              <a:ahLst/>
              <a:cxnLst/>
              <a:rect l="l" t="t" r="r" b="b"/>
              <a:pathLst>
                <a:path w="4505" h="2612" extrusionOk="0">
                  <a:moveTo>
                    <a:pt x="1695" y="0"/>
                  </a:moveTo>
                  <a:cubicBezTo>
                    <a:pt x="968" y="0"/>
                    <a:pt x="281" y="312"/>
                    <a:pt x="1" y="799"/>
                  </a:cubicBezTo>
                  <a:lnTo>
                    <a:pt x="3356" y="2611"/>
                  </a:lnTo>
                  <a:cubicBezTo>
                    <a:pt x="3356" y="2611"/>
                    <a:pt x="3357" y="2611"/>
                    <a:pt x="3359" y="2611"/>
                  </a:cubicBezTo>
                  <a:cubicBezTo>
                    <a:pt x="3426" y="2611"/>
                    <a:pt x="4504" y="2588"/>
                    <a:pt x="3650" y="1093"/>
                  </a:cubicBezTo>
                  <a:cubicBezTo>
                    <a:pt x="3207" y="318"/>
                    <a:pt x="2430" y="0"/>
                    <a:pt x="1695" y="0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101;p46">
              <a:extLst>
                <a:ext uri="{FF2B5EF4-FFF2-40B4-BE49-F238E27FC236}">
                  <a16:creationId xmlns:a16="http://schemas.microsoft.com/office/drawing/2014/main" id="{9631F214-7766-42EF-A262-0329B872DC17}"/>
                </a:ext>
              </a:extLst>
            </p:cNvPr>
            <p:cNvSpPr/>
            <p:nvPr/>
          </p:nvSpPr>
          <p:spPr>
            <a:xfrm>
              <a:off x="5246525" y="2353300"/>
              <a:ext cx="20350" cy="28575"/>
            </a:xfrm>
            <a:custGeom>
              <a:avLst/>
              <a:gdLst/>
              <a:ahLst/>
              <a:cxnLst/>
              <a:rect l="l" t="t" r="r" b="b"/>
              <a:pathLst>
                <a:path w="814" h="1143" extrusionOk="0">
                  <a:moveTo>
                    <a:pt x="589" y="0"/>
                  </a:moveTo>
                  <a:cubicBezTo>
                    <a:pt x="541" y="0"/>
                    <a:pt x="484" y="17"/>
                    <a:pt x="416" y="51"/>
                  </a:cubicBezTo>
                  <a:cubicBezTo>
                    <a:pt x="73" y="198"/>
                    <a:pt x="0" y="1006"/>
                    <a:pt x="416" y="1128"/>
                  </a:cubicBezTo>
                  <a:cubicBezTo>
                    <a:pt x="458" y="1138"/>
                    <a:pt x="494" y="1142"/>
                    <a:pt x="526" y="1142"/>
                  </a:cubicBezTo>
                  <a:cubicBezTo>
                    <a:pt x="814" y="1142"/>
                    <a:pt x="735" y="785"/>
                    <a:pt x="735" y="785"/>
                  </a:cubicBezTo>
                  <a:cubicBezTo>
                    <a:pt x="813" y="275"/>
                    <a:pt x="781" y="0"/>
                    <a:pt x="589" y="0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102;p46">
              <a:extLst>
                <a:ext uri="{FF2B5EF4-FFF2-40B4-BE49-F238E27FC236}">
                  <a16:creationId xmlns:a16="http://schemas.microsoft.com/office/drawing/2014/main" id="{6E0FD21C-116A-4BE3-9158-CA1586C708EC}"/>
                </a:ext>
              </a:extLst>
            </p:cNvPr>
            <p:cNvSpPr/>
            <p:nvPr/>
          </p:nvSpPr>
          <p:spPr>
            <a:xfrm>
              <a:off x="5210400" y="2644725"/>
              <a:ext cx="263275" cy="152475"/>
            </a:xfrm>
            <a:custGeom>
              <a:avLst/>
              <a:gdLst/>
              <a:ahLst/>
              <a:cxnLst/>
              <a:rect l="l" t="t" r="r" b="b"/>
              <a:pathLst>
                <a:path w="10531" h="6099" extrusionOk="0">
                  <a:moveTo>
                    <a:pt x="10310" y="2107"/>
                  </a:moveTo>
                  <a:lnTo>
                    <a:pt x="6661" y="1"/>
                  </a:lnTo>
                  <a:lnTo>
                    <a:pt x="490" y="3576"/>
                  </a:lnTo>
                  <a:lnTo>
                    <a:pt x="0" y="3625"/>
                  </a:lnTo>
                  <a:lnTo>
                    <a:pt x="0" y="3772"/>
                  </a:lnTo>
                  <a:cubicBezTo>
                    <a:pt x="0" y="3821"/>
                    <a:pt x="25" y="3846"/>
                    <a:pt x="74" y="3870"/>
                  </a:cubicBezTo>
                  <a:lnTo>
                    <a:pt x="3796" y="6025"/>
                  </a:lnTo>
                  <a:cubicBezTo>
                    <a:pt x="3918" y="6098"/>
                    <a:pt x="4114" y="6098"/>
                    <a:pt x="4237" y="6000"/>
                  </a:cubicBezTo>
                  <a:lnTo>
                    <a:pt x="10408" y="2450"/>
                  </a:lnTo>
                  <a:cubicBezTo>
                    <a:pt x="10506" y="2401"/>
                    <a:pt x="10530" y="2327"/>
                    <a:pt x="10530" y="2278"/>
                  </a:cubicBezTo>
                  <a:lnTo>
                    <a:pt x="10530" y="2082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103;p46">
              <a:extLst>
                <a:ext uri="{FF2B5EF4-FFF2-40B4-BE49-F238E27FC236}">
                  <a16:creationId xmlns:a16="http://schemas.microsoft.com/office/drawing/2014/main" id="{3E3829CD-2B00-4D34-A305-670E32A55F34}"/>
                </a:ext>
              </a:extLst>
            </p:cNvPr>
            <p:cNvSpPr/>
            <p:nvPr/>
          </p:nvSpPr>
          <p:spPr>
            <a:xfrm>
              <a:off x="5210400" y="2639850"/>
              <a:ext cx="263875" cy="152450"/>
            </a:xfrm>
            <a:custGeom>
              <a:avLst/>
              <a:gdLst/>
              <a:ahLst/>
              <a:cxnLst/>
              <a:rect l="l" t="t" r="r" b="b"/>
              <a:pathLst>
                <a:path w="10555" h="6098" extrusionOk="0">
                  <a:moveTo>
                    <a:pt x="10408" y="2424"/>
                  </a:moveTo>
                  <a:lnTo>
                    <a:pt x="4237" y="6000"/>
                  </a:lnTo>
                  <a:cubicBezTo>
                    <a:pt x="4114" y="6073"/>
                    <a:pt x="3918" y="6098"/>
                    <a:pt x="3796" y="6024"/>
                  </a:cubicBezTo>
                  <a:lnTo>
                    <a:pt x="0" y="3820"/>
                  </a:lnTo>
                  <a:lnTo>
                    <a:pt x="6661" y="0"/>
                  </a:lnTo>
                  <a:lnTo>
                    <a:pt x="10457" y="2179"/>
                  </a:lnTo>
                  <a:cubicBezTo>
                    <a:pt x="10555" y="2253"/>
                    <a:pt x="10555" y="2351"/>
                    <a:pt x="10408" y="2424"/>
                  </a:cubicBezTo>
                  <a:close/>
                </a:path>
              </a:pathLst>
            </a:custGeom>
            <a:solidFill>
              <a:srgbClr val="2B3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104;p46">
              <a:extLst>
                <a:ext uri="{FF2B5EF4-FFF2-40B4-BE49-F238E27FC236}">
                  <a16:creationId xmlns:a16="http://schemas.microsoft.com/office/drawing/2014/main" id="{D6FF55D3-4025-499D-941D-FD47794129CA}"/>
                </a:ext>
              </a:extLst>
            </p:cNvPr>
            <p:cNvSpPr/>
            <p:nvPr/>
          </p:nvSpPr>
          <p:spPr>
            <a:xfrm>
              <a:off x="5210400" y="2639850"/>
              <a:ext cx="263875" cy="152450"/>
            </a:xfrm>
            <a:custGeom>
              <a:avLst/>
              <a:gdLst/>
              <a:ahLst/>
              <a:cxnLst/>
              <a:rect l="l" t="t" r="r" b="b"/>
              <a:pathLst>
                <a:path w="10555" h="6098" extrusionOk="0">
                  <a:moveTo>
                    <a:pt x="10408" y="2424"/>
                  </a:moveTo>
                  <a:lnTo>
                    <a:pt x="4237" y="6000"/>
                  </a:lnTo>
                  <a:cubicBezTo>
                    <a:pt x="4114" y="6073"/>
                    <a:pt x="3918" y="6098"/>
                    <a:pt x="3796" y="6024"/>
                  </a:cubicBezTo>
                  <a:lnTo>
                    <a:pt x="0" y="3820"/>
                  </a:lnTo>
                  <a:lnTo>
                    <a:pt x="6661" y="0"/>
                  </a:lnTo>
                  <a:lnTo>
                    <a:pt x="10457" y="2179"/>
                  </a:lnTo>
                  <a:cubicBezTo>
                    <a:pt x="10555" y="2253"/>
                    <a:pt x="10555" y="2351"/>
                    <a:pt x="10408" y="2424"/>
                  </a:cubicBez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105;p46">
              <a:extLst>
                <a:ext uri="{FF2B5EF4-FFF2-40B4-BE49-F238E27FC236}">
                  <a16:creationId xmlns:a16="http://schemas.microsoft.com/office/drawing/2014/main" id="{6D6228F4-169A-4D15-B95A-CBA2FF3F6F1B}"/>
                </a:ext>
              </a:extLst>
            </p:cNvPr>
            <p:cNvSpPr/>
            <p:nvPr/>
          </p:nvSpPr>
          <p:spPr>
            <a:xfrm>
              <a:off x="5266725" y="2673500"/>
              <a:ext cx="195300" cy="112675"/>
            </a:xfrm>
            <a:custGeom>
              <a:avLst/>
              <a:gdLst/>
              <a:ahLst/>
              <a:cxnLst/>
              <a:rect l="l" t="t" r="r" b="b"/>
              <a:pathLst>
                <a:path w="7812" h="4507" extrusionOk="0">
                  <a:moveTo>
                    <a:pt x="7812" y="1029"/>
                  </a:moveTo>
                  <a:lnTo>
                    <a:pt x="1812" y="4507"/>
                  </a:lnTo>
                  <a:lnTo>
                    <a:pt x="0" y="3478"/>
                  </a:lnTo>
                  <a:lnTo>
                    <a:pt x="6024" y="1"/>
                  </a:ln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106;p46">
              <a:extLst>
                <a:ext uri="{FF2B5EF4-FFF2-40B4-BE49-F238E27FC236}">
                  <a16:creationId xmlns:a16="http://schemas.microsoft.com/office/drawing/2014/main" id="{4F9F6D6E-7D38-4961-AB33-55E42F5A59D1}"/>
                </a:ext>
              </a:extLst>
            </p:cNvPr>
            <p:cNvSpPr/>
            <p:nvPr/>
          </p:nvSpPr>
          <p:spPr>
            <a:xfrm>
              <a:off x="5293050" y="2681475"/>
              <a:ext cx="64300" cy="36750"/>
            </a:xfrm>
            <a:custGeom>
              <a:avLst/>
              <a:gdLst/>
              <a:ahLst/>
              <a:cxnLst/>
              <a:rect l="l" t="t" r="r" b="b"/>
              <a:pathLst>
                <a:path w="2572" h="1470" extrusionOk="0">
                  <a:moveTo>
                    <a:pt x="2473" y="588"/>
                  </a:moveTo>
                  <a:lnTo>
                    <a:pt x="1053" y="1421"/>
                  </a:lnTo>
                  <a:cubicBezTo>
                    <a:pt x="955" y="1470"/>
                    <a:pt x="833" y="1470"/>
                    <a:pt x="759" y="1421"/>
                  </a:cubicBezTo>
                  <a:lnTo>
                    <a:pt x="74" y="1029"/>
                  </a:lnTo>
                  <a:cubicBezTo>
                    <a:pt x="0" y="980"/>
                    <a:pt x="25" y="906"/>
                    <a:pt x="98" y="857"/>
                  </a:cubicBezTo>
                  <a:lnTo>
                    <a:pt x="1543" y="49"/>
                  </a:lnTo>
                  <a:cubicBezTo>
                    <a:pt x="1616" y="0"/>
                    <a:pt x="1739" y="0"/>
                    <a:pt x="1812" y="25"/>
                  </a:cubicBezTo>
                  <a:lnTo>
                    <a:pt x="2498" y="417"/>
                  </a:lnTo>
                  <a:cubicBezTo>
                    <a:pt x="2571" y="466"/>
                    <a:pt x="2547" y="539"/>
                    <a:pt x="2473" y="588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107;p46">
              <a:extLst>
                <a:ext uri="{FF2B5EF4-FFF2-40B4-BE49-F238E27FC236}">
                  <a16:creationId xmlns:a16="http://schemas.microsoft.com/office/drawing/2014/main" id="{D75CD8EB-49D1-45A1-BD16-4103C9ECF23A}"/>
                </a:ext>
              </a:extLst>
            </p:cNvPr>
            <p:cNvSpPr/>
            <p:nvPr/>
          </p:nvSpPr>
          <p:spPr>
            <a:xfrm>
              <a:off x="5316300" y="2579850"/>
              <a:ext cx="211850" cy="210000"/>
            </a:xfrm>
            <a:custGeom>
              <a:avLst/>
              <a:gdLst/>
              <a:ahLst/>
              <a:cxnLst/>
              <a:rect l="l" t="t" r="r" b="b"/>
              <a:pathLst>
                <a:path w="8474" h="8400" extrusionOk="0">
                  <a:moveTo>
                    <a:pt x="6172" y="4824"/>
                  </a:moveTo>
                  <a:lnTo>
                    <a:pt x="1" y="8400"/>
                  </a:lnTo>
                  <a:lnTo>
                    <a:pt x="2180" y="3820"/>
                  </a:lnTo>
                  <a:cubicBezTo>
                    <a:pt x="2254" y="3673"/>
                    <a:pt x="2400" y="3502"/>
                    <a:pt x="2523" y="3429"/>
                  </a:cubicBezTo>
                  <a:lnTo>
                    <a:pt x="8327" y="74"/>
                  </a:lnTo>
                  <a:cubicBezTo>
                    <a:pt x="8449" y="0"/>
                    <a:pt x="8473" y="74"/>
                    <a:pt x="8400" y="22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108;p46">
              <a:extLst>
                <a:ext uri="{FF2B5EF4-FFF2-40B4-BE49-F238E27FC236}">
                  <a16:creationId xmlns:a16="http://schemas.microsoft.com/office/drawing/2014/main" id="{3F9487BA-EE34-4FEC-B9AB-D8D3A5FDE810}"/>
                </a:ext>
              </a:extLst>
            </p:cNvPr>
            <p:cNvSpPr/>
            <p:nvPr/>
          </p:nvSpPr>
          <p:spPr>
            <a:xfrm>
              <a:off x="5242225" y="2684525"/>
              <a:ext cx="88175" cy="62475"/>
            </a:xfrm>
            <a:custGeom>
              <a:avLst/>
              <a:gdLst/>
              <a:ahLst/>
              <a:cxnLst/>
              <a:rect l="l" t="t" r="r" b="b"/>
              <a:pathLst>
                <a:path w="3527" h="2499" extrusionOk="0">
                  <a:moveTo>
                    <a:pt x="1078" y="1"/>
                  </a:moveTo>
                  <a:cubicBezTo>
                    <a:pt x="1078" y="1"/>
                    <a:pt x="1543" y="197"/>
                    <a:pt x="1935" y="319"/>
                  </a:cubicBezTo>
                  <a:cubicBezTo>
                    <a:pt x="2302" y="441"/>
                    <a:pt x="2743" y="711"/>
                    <a:pt x="2939" y="809"/>
                  </a:cubicBezTo>
                  <a:cubicBezTo>
                    <a:pt x="3135" y="931"/>
                    <a:pt x="2964" y="1029"/>
                    <a:pt x="2694" y="1029"/>
                  </a:cubicBezTo>
                  <a:cubicBezTo>
                    <a:pt x="2425" y="1029"/>
                    <a:pt x="2058" y="882"/>
                    <a:pt x="2058" y="882"/>
                  </a:cubicBezTo>
                  <a:cubicBezTo>
                    <a:pt x="2058" y="882"/>
                    <a:pt x="2670" y="1152"/>
                    <a:pt x="2866" y="1250"/>
                  </a:cubicBezTo>
                  <a:cubicBezTo>
                    <a:pt x="3062" y="1348"/>
                    <a:pt x="3527" y="1690"/>
                    <a:pt x="3527" y="1813"/>
                  </a:cubicBezTo>
                  <a:cubicBezTo>
                    <a:pt x="3502" y="1935"/>
                    <a:pt x="3111" y="1764"/>
                    <a:pt x="3111" y="1764"/>
                  </a:cubicBezTo>
                  <a:cubicBezTo>
                    <a:pt x="3111" y="1764"/>
                    <a:pt x="3306" y="1886"/>
                    <a:pt x="3355" y="2009"/>
                  </a:cubicBezTo>
                  <a:cubicBezTo>
                    <a:pt x="3429" y="2131"/>
                    <a:pt x="3233" y="2205"/>
                    <a:pt x="3037" y="2131"/>
                  </a:cubicBezTo>
                  <a:cubicBezTo>
                    <a:pt x="2841" y="2033"/>
                    <a:pt x="2229" y="1837"/>
                    <a:pt x="2229" y="1837"/>
                  </a:cubicBezTo>
                  <a:cubicBezTo>
                    <a:pt x="2229" y="1837"/>
                    <a:pt x="2866" y="2131"/>
                    <a:pt x="2939" y="2254"/>
                  </a:cubicBezTo>
                  <a:cubicBezTo>
                    <a:pt x="3013" y="2376"/>
                    <a:pt x="2792" y="2449"/>
                    <a:pt x="2547" y="2352"/>
                  </a:cubicBezTo>
                  <a:cubicBezTo>
                    <a:pt x="2302" y="2229"/>
                    <a:pt x="1862" y="2058"/>
                    <a:pt x="1862" y="2058"/>
                  </a:cubicBezTo>
                  <a:cubicBezTo>
                    <a:pt x="1862" y="2058"/>
                    <a:pt x="2302" y="2278"/>
                    <a:pt x="2351" y="2400"/>
                  </a:cubicBezTo>
                  <a:cubicBezTo>
                    <a:pt x="2400" y="2498"/>
                    <a:pt x="2156" y="2498"/>
                    <a:pt x="1911" y="2400"/>
                  </a:cubicBezTo>
                  <a:cubicBezTo>
                    <a:pt x="1666" y="2278"/>
                    <a:pt x="662" y="1715"/>
                    <a:pt x="441" y="1494"/>
                  </a:cubicBezTo>
                  <a:cubicBezTo>
                    <a:pt x="196" y="1274"/>
                    <a:pt x="1" y="784"/>
                    <a:pt x="1" y="784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109;p46">
              <a:extLst>
                <a:ext uri="{FF2B5EF4-FFF2-40B4-BE49-F238E27FC236}">
                  <a16:creationId xmlns:a16="http://schemas.microsoft.com/office/drawing/2014/main" id="{451C0E37-B11D-4D86-B94B-46216533D104}"/>
                </a:ext>
              </a:extLst>
            </p:cNvPr>
            <p:cNvSpPr/>
            <p:nvPr/>
          </p:nvSpPr>
          <p:spPr>
            <a:xfrm>
              <a:off x="5129575" y="2410275"/>
              <a:ext cx="143275" cy="295700"/>
            </a:xfrm>
            <a:custGeom>
              <a:avLst/>
              <a:gdLst/>
              <a:ahLst/>
              <a:cxnLst/>
              <a:rect l="l" t="t" r="r" b="b"/>
              <a:pathLst>
                <a:path w="5731" h="11828" extrusionOk="0">
                  <a:moveTo>
                    <a:pt x="2915" y="906"/>
                  </a:moveTo>
                  <a:cubicBezTo>
                    <a:pt x="3650" y="1249"/>
                    <a:pt x="2866" y="6416"/>
                    <a:pt x="2915" y="7028"/>
                  </a:cubicBezTo>
                  <a:cubicBezTo>
                    <a:pt x="2964" y="7640"/>
                    <a:pt x="5731" y="10824"/>
                    <a:pt x="5731" y="10824"/>
                  </a:cubicBezTo>
                  <a:cubicBezTo>
                    <a:pt x="5315" y="11681"/>
                    <a:pt x="4164" y="11828"/>
                    <a:pt x="4164" y="11828"/>
                  </a:cubicBezTo>
                  <a:cubicBezTo>
                    <a:pt x="4017" y="11607"/>
                    <a:pt x="1886" y="9820"/>
                    <a:pt x="931" y="8032"/>
                  </a:cubicBezTo>
                  <a:cubicBezTo>
                    <a:pt x="1" y="6245"/>
                    <a:pt x="1029" y="0"/>
                    <a:pt x="2915" y="906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110;p46">
              <a:extLst>
                <a:ext uri="{FF2B5EF4-FFF2-40B4-BE49-F238E27FC236}">
                  <a16:creationId xmlns:a16="http://schemas.microsoft.com/office/drawing/2014/main" id="{EC88FC6F-9F24-48BA-98EF-F2BA539647D8}"/>
                </a:ext>
              </a:extLst>
            </p:cNvPr>
            <p:cNvSpPr/>
            <p:nvPr/>
          </p:nvSpPr>
          <p:spPr>
            <a:xfrm>
              <a:off x="3847025" y="2674725"/>
              <a:ext cx="268775" cy="122475"/>
            </a:xfrm>
            <a:custGeom>
              <a:avLst/>
              <a:gdLst/>
              <a:ahLst/>
              <a:cxnLst/>
              <a:rect l="l" t="t" r="r" b="b"/>
              <a:pathLst>
                <a:path w="10751" h="4899" extrusionOk="0">
                  <a:moveTo>
                    <a:pt x="9600" y="99"/>
                  </a:moveTo>
                  <a:cubicBezTo>
                    <a:pt x="9600" y="99"/>
                    <a:pt x="7004" y="1935"/>
                    <a:pt x="5927" y="2548"/>
                  </a:cubicBezTo>
                  <a:cubicBezTo>
                    <a:pt x="4825" y="3160"/>
                    <a:pt x="833" y="809"/>
                    <a:pt x="833" y="809"/>
                  </a:cubicBezTo>
                  <a:cubicBezTo>
                    <a:pt x="833" y="809"/>
                    <a:pt x="1" y="1078"/>
                    <a:pt x="270" y="1984"/>
                  </a:cubicBezTo>
                  <a:cubicBezTo>
                    <a:pt x="3037" y="3870"/>
                    <a:pt x="5119" y="4898"/>
                    <a:pt x="5927" y="4727"/>
                  </a:cubicBezTo>
                  <a:cubicBezTo>
                    <a:pt x="6759" y="4531"/>
                    <a:pt x="9061" y="3576"/>
                    <a:pt x="9918" y="3135"/>
                  </a:cubicBezTo>
                  <a:cubicBezTo>
                    <a:pt x="10751" y="2670"/>
                    <a:pt x="10751" y="1"/>
                    <a:pt x="9600" y="99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111;p46">
              <a:extLst>
                <a:ext uri="{FF2B5EF4-FFF2-40B4-BE49-F238E27FC236}">
                  <a16:creationId xmlns:a16="http://schemas.microsoft.com/office/drawing/2014/main" id="{8D28D34D-FE11-4F0F-8E4C-985DA8A3E0AF}"/>
                </a:ext>
              </a:extLst>
            </p:cNvPr>
            <p:cNvSpPr/>
            <p:nvPr/>
          </p:nvSpPr>
          <p:spPr>
            <a:xfrm>
              <a:off x="4087625" y="3384275"/>
              <a:ext cx="11650" cy="37975"/>
            </a:xfrm>
            <a:custGeom>
              <a:avLst/>
              <a:gdLst/>
              <a:ahLst/>
              <a:cxnLst/>
              <a:rect l="l" t="t" r="r" b="b"/>
              <a:pathLst>
                <a:path w="466" h="1519" extrusionOk="0">
                  <a:moveTo>
                    <a:pt x="466" y="25"/>
                  </a:moveTo>
                  <a:cubicBezTo>
                    <a:pt x="392" y="784"/>
                    <a:pt x="343" y="1519"/>
                    <a:pt x="343" y="1519"/>
                  </a:cubicBezTo>
                  <a:lnTo>
                    <a:pt x="172" y="1519"/>
                  </a:lnTo>
                  <a:cubicBezTo>
                    <a:pt x="172" y="1519"/>
                    <a:pt x="172" y="392"/>
                    <a:pt x="0" y="637"/>
                  </a:cubicBezTo>
                  <a:cubicBezTo>
                    <a:pt x="25" y="0"/>
                    <a:pt x="466" y="25"/>
                    <a:pt x="466" y="25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112;p46">
              <a:extLst>
                <a:ext uri="{FF2B5EF4-FFF2-40B4-BE49-F238E27FC236}">
                  <a16:creationId xmlns:a16="http://schemas.microsoft.com/office/drawing/2014/main" id="{E53BE7F9-002C-4DC7-9257-C977C46B2387}"/>
                </a:ext>
              </a:extLst>
            </p:cNvPr>
            <p:cNvSpPr/>
            <p:nvPr/>
          </p:nvSpPr>
          <p:spPr>
            <a:xfrm>
              <a:off x="4033750" y="3102050"/>
              <a:ext cx="78375" cy="325700"/>
            </a:xfrm>
            <a:custGeom>
              <a:avLst/>
              <a:gdLst/>
              <a:ahLst/>
              <a:cxnLst/>
              <a:rect l="l" t="t" r="r" b="b"/>
              <a:pathLst>
                <a:path w="3135" h="13028" extrusionOk="0">
                  <a:moveTo>
                    <a:pt x="294" y="12587"/>
                  </a:moveTo>
                  <a:cubicBezTo>
                    <a:pt x="221" y="12587"/>
                    <a:pt x="98" y="12514"/>
                    <a:pt x="0" y="12367"/>
                  </a:cubicBezTo>
                  <a:cubicBezTo>
                    <a:pt x="172" y="12171"/>
                    <a:pt x="343" y="11975"/>
                    <a:pt x="466" y="11828"/>
                  </a:cubicBezTo>
                  <a:cubicBezTo>
                    <a:pt x="808" y="11314"/>
                    <a:pt x="1396" y="10212"/>
                    <a:pt x="1421" y="9698"/>
                  </a:cubicBezTo>
                  <a:cubicBezTo>
                    <a:pt x="1470" y="9208"/>
                    <a:pt x="1151" y="3967"/>
                    <a:pt x="1078" y="3331"/>
                  </a:cubicBezTo>
                  <a:cubicBezTo>
                    <a:pt x="980" y="2694"/>
                    <a:pt x="735" y="270"/>
                    <a:pt x="759" y="147"/>
                  </a:cubicBezTo>
                  <a:cubicBezTo>
                    <a:pt x="784" y="0"/>
                    <a:pt x="3012" y="1004"/>
                    <a:pt x="3012" y="1004"/>
                  </a:cubicBezTo>
                  <a:cubicBezTo>
                    <a:pt x="2988" y="1200"/>
                    <a:pt x="2694" y="2449"/>
                    <a:pt x="2816" y="3257"/>
                  </a:cubicBezTo>
                  <a:cubicBezTo>
                    <a:pt x="2939" y="4065"/>
                    <a:pt x="3135" y="4580"/>
                    <a:pt x="3012" y="5902"/>
                  </a:cubicBezTo>
                  <a:cubicBezTo>
                    <a:pt x="2914" y="7224"/>
                    <a:pt x="2253" y="9330"/>
                    <a:pt x="2498" y="10334"/>
                  </a:cubicBezTo>
                  <a:cubicBezTo>
                    <a:pt x="2498" y="10359"/>
                    <a:pt x="2498" y="10383"/>
                    <a:pt x="2498" y="10383"/>
                  </a:cubicBezTo>
                  <a:cubicBezTo>
                    <a:pt x="1837" y="11289"/>
                    <a:pt x="1617" y="13028"/>
                    <a:pt x="294" y="12587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113;p46">
              <a:extLst>
                <a:ext uri="{FF2B5EF4-FFF2-40B4-BE49-F238E27FC236}">
                  <a16:creationId xmlns:a16="http://schemas.microsoft.com/office/drawing/2014/main" id="{5C7707BD-DB4E-4DD8-AAF3-521A0B53A732}"/>
                </a:ext>
              </a:extLst>
            </p:cNvPr>
            <p:cNvSpPr/>
            <p:nvPr/>
          </p:nvSpPr>
          <p:spPr>
            <a:xfrm>
              <a:off x="4014775" y="3361625"/>
              <a:ext cx="86950" cy="79000"/>
            </a:xfrm>
            <a:custGeom>
              <a:avLst/>
              <a:gdLst/>
              <a:ahLst/>
              <a:cxnLst/>
              <a:rect l="l" t="t" r="r" b="b"/>
              <a:pathLst>
                <a:path w="3478" h="3160" extrusionOk="0">
                  <a:moveTo>
                    <a:pt x="759" y="1984"/>
                  </a:moveTo>
                  <a:cubicBezTo>
                    <a:pt x="857" y="2131"/>
                    <a:pt x="980" y="2204"/>
                    <a:pt x="1053" y="2204"/>
                  </a:cubicBezTo>
                  <a:cubicBezTo>
                    <a:pt x="2376" y="2645"/>
                    <a:pt x="2596" y="906"/>
                    <a:pt x="3257" y="0"/>
                  </a:cubicBezTo>
                  <a:cubicBezTo>
                    <a:pt x="3478" y="955"/>
                    <a:pt x="3380" y="1078"/>
                    <a:pt x="3208" y="1200"/>
                  </a:cubicBezTo>
                  <a:cubicBezTo>
                    <a:pt x="3037" y="1347"/>
                    <a:pt x="2425" y="2106"/>
                    <a:pt x="2302" y="2620"/>
                  </a:cubicBezTo>
                  <a:cubicBezTo>
                    <a:pt x="2180" y="3159"/>
                    <a:pt x="514" y="3110"/>
                    <a:pt x="221" y="2988"/>
                  </a:cubicBezTo>
                  <a:cubicBezTo>
                    <a:pt x="0" y="2914"/>
                    <a:pt x="392" y="2449"/>
                    <a:pt x="759" y="1984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114;p46">
              <a:extLst>
                <a:ext uri="{FF2B5EF4-FFF2-40B4-BE49-F238E27FC236}">
                  <a16:creationId xmlns:a16="http://schemas.microsoft.com/office/drawing/2014/main" id="{CEB4730C-25E0-4FB8-9000-F94B87A71D90}"/>
                </a:ext>
              </a:extLst>
            </p:cNvPr>
            <p:cNvSpPr/>
            <p:nvPr/>
          </p:nvSpPr>
          <p:spPr>
            <a:xfrm>
              <a:off x="4132925" y="3105725"/>
              <a:ext cx="72250" cy="382650"/>
            </a:xfrm>
            <a:custGeom>
              <a:avLst/>
              <a:gdLst/>
              <a:ahLst/>
              <a:cxnLst/>
              <a:rect l="l" t="t" r="r" b="b"/>
              <a:pathLst>
                <a:path w="2890" h="15306" extrusionOk="0">
                  <a:moveTo>
                    <a:pt x="931" y="5363"/>
                  </a:moveTo>
                  <a:cubicBezTo>
                    <a:pt x="980" y="5951"/>
                    <a:pt x="1323" y="10457"/>
                    <a:pt x="1274" y="11191"/>
                  </a:cubicBezTo>
                  <a:cubicBezTo>
                    <a:pt x="1249" y="11657"/>
                    <a:pt x="1029" y="12367"/>
                    <a:pt x="882" y="12954"/>
                  </a:cubicBezTo>
                  <a:cubicBezTo>
                    <a:pt x="809" y="13322"/>
                    <a:pt x="760" y="13640"/>
                    <a:pt x="809" y="13787"/>
                  </a:cubicBezTo>
                  <a:cubicBezTo>
                    <a:pt x="931" y="14179"/>
                    <a:pt x="931" y="15305"/>
                    <a:pt x="1568" y="15060"/>
                  </a:cubicBezTo>
                  <a:cubicBezTo>
                    <a:pt x="2180" y="14791"/>
                    <a:pt x="2596" y="14007"/>
                    <a:pt x="2474" y="13126"/>
                  </a:cubicBezTo>
                  <a:cubicBezTo>
                    <a:pt x="2351" y="12220"/>
                    <a:pt x="2498" y="11803"/>
                    <a:pt x="2449" y="11289"/>
                  </a:cubicBezTo>
                  <a:cubicBezTo>
                    <a:pt x="2425" y="10751"/>
                    <a:pt x="2768" y="7469"/>
                    <a:pt x="2841" y="6294"/>
                  </a:cubicBezTo>
                  <a:cubicBezTo>
                    <a:pt x="2890" y="5143"/>
                    <a:pt x="2498" y="4580"/>
                    <a:pt x="2474" y="3796"/>
                  </a:cubicBezTo>
                  <a:cubicBezTo>
                    <a:pt x="2449" y="3012"/>
                    <a:pt x="2670" y="1396"/>
                    <a:pt x="2670" y="1396"/>
                  </a:cubicBezTo>
                  <a:cubicBezTo>
                    <a:pt x="2670" y="1396"/>
                    <a:pt x="0" y="0"/>
                    <a:pt x="221" y="1690"/>
                  </a:cubicBezTo>
                  <a:cubicBezTo>
                    <a:pt x="441" y="3380"/>
                    <a:pt x="857" y="4775"/>
                    <a:pt x="931" y="5363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115;p46">
              <a:extLst>
                <a:ext uri="{FF2B5EF4-FFF2-40B4-BE49-F238E27FC236}">
                  <a16:creationId xmlns:a16="http://schemas.microsoft.com/office/drawing/2014/main" id="{E4632A18-EE3B-4517-9F7B-15CA91F250A8}"/>
                </a:ext>
              </a:extLst>
            </p:cNvPr>
            <p:cNvSpPr/>
            <p:nvPr/>
          </p:nvSpPr>
          <p:spPr>
            <a:xfrm>
              <a:off x="4038650" y="2894525"/>
              <a:ext cx="195925" cy="277350"/>
            </a:xfrm>
            <a:custGeom>
              <a:avLst/>
              <a:gdLst/>
              <a:ahLst/>
              <a:cxnLst/>
              <a:rect l="l" t="t" r="r" b="b"/>
              <a:pathLst>
                <a:path w="7837" h="11094" extrusionOk="0">
                  <a:moveTo>
                    <a:pt x="7469" y="906"/>
                  </a:moveTo>
                  <a:cubicBezTo>
                    <a:pt x="7836" y="2571"/>
                    <a:pt x="6955" y="3673"/>
                    <a:pt x="6808" y="4041"/>
                  </a:cubicBezTo>
                  <a:cubicBezTo>
                    <a:pt x="6636" y="4408"/>
                    <a:pt x="7151" y="9134"/>
                    <a:pt x="7151" y="9134"/>
                  </a:cubicBezTo>
                  <a:cubicBezTo>
                    <a:pt x="5730" y="11093"/>
                    <a:pt x="808" y="9869"/>
                    <a:pt x="0" y="8644"/>
                  </a:cubicBezTo>
                  <a:cubicBezTo>
                    <a:pt x="123" y="5755"/>
                    <a:pt x="392" y="1004"/>
                    <a:pt x="368" y="490"/>
                  </a:cubicBezTo>
                  <a:cubicBezTo>
                    <a:pt x="343" y="0"/>
                    <a:pt x="7469" y="906"/>
                    <a:pt x="7469" y="906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116;p46">
              <a:extLst>
                <a:ext uri="{FF2B5EF4-FFF2-40B4-BE49-F238E27FC236}">
                  <a16:creationId xmlns:a16="http://schemas.microsoft.com/office/drawing/2014/main" id="{90C9557D-D916-43A6-B8AA-50E965B61B25}"/>
                </a:ext>
              </a:extLst>
            </p:cNvPr>
            <p:cNvSpPr/>
            <p:nvPr/>
          </p:nvSpPr>
          <p:spPr>
            <a:xfrm>
              <a:off x="4150075" y="3429575"/>
              <a:ext cx="47775" cy="58800"/>
            </a:xfrm>
            <a:custGeom>
              <a:avLst/>
              <a:gdLst/>
              <a:ahLst/>
              <a:cxnLst/>
              <a:rect l="l" t="t" r="r" b="b"/>
              <a:pathLst>
                <a:path w="1911" h="2352" extrusionOk="0">
                  <a:moveTo>
                    <a:pt x="0" y="882"/>
                  </a:moveTo>
                  <a:cubicBezTo>
                    <a:pt x="49" y="1641"/>
                    <a:pt x="245" y="2351"/>
                    <a:pt x="882" y="2106"/>
                  </a:cubicBezTo>
                  <a:cubicBezTo>
                    <a:pt x="1494" y="1837"/>
                    <a:pt x="1910" y="1053"/>
                    <a:pt x="1788" y="172"/>
                  </a:cubicBezTo>
                  <a:cubicBezTo>
                    <a:pt x="1445" y="1127"/>
                    <a:pt x="171" y="1102"/>
                    <a:pt x="196" y="0"/>
                  </a:cubicBezTo>
                  <a:cubicBezTo>
                    <a:pt x="123" y="368"/>
                    <a:pt x="0" y="711"/>
                    <a:pt x="0" y="882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6117;p46">
              <a:extLst>
                <a:ext uri="{FF2B5EF4-FFF2-40B4-BE49-F238E27FC236}">
                  <a16:creationId xmlns:a16="http://schemas.microsoft.com/office/drawing/2014/main" id="{09BF2C38-D463-493E-A39C-A375BB73A89E}"/>
                </a:ext>
              </a:extLst>
            </p:cNvPr>
            <p:cNvSpPr/>
            <p:nvPr/>
          </p:nvSpPr>
          <p:spPr>
            <a:xfrm>
              <a:off x="4076600" y="2526575"/>
              <a:ext cx="62475" cy="126750"/>
            </a:xfrm>
            <a:custGeom>
              <a:avLst/>
              <a:gdLst/>
              <a:ahLst/>
              <a:cxnLst/>
              <a:rect l="l" t="t" r="r" b="b"/>
              <a:pathLst>
                <a:path w="2499" h="5070" extrusionOk="0">
                  <a:moveTo>
                    <a:pt x="1151" y="1"/>
                  </a:moveTo>
                  <a:cubicBezTo>
                    <a:pt x="294" y="809"/>
                    <a:pt x="25" y="1519"/>
                    <a:pt x="147" y="2303"/>
                  </a:cubicBezTo>
                  <a:cubicBezTo>
                    <a:pt x="270" y="3086"/>
                    <a:pt x="392" y="4090"/>
                    <a:pt x="1" y="4409"/>
                  </a:cubicBezTo>
                  <a:cubicBezTo>
                    <a:pt x="858" y="5070"/>
                    <a:pt x="2498" y="4090"/>
                    <a:pt x="2474" y="3919"/>
                  </a:cubicBezTo>
                  <a:cubicBezTo>
                    <a:pt x="2425" y="3747"/>
                    <a:pt x="1543" y="1201"/>
                    <a:pt x="1470" y="1176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6118;p46">
              <a:extLst>
                <a:ext uri="{FF2B5EF4-FFF2-40B4-BE49-F238E27FC236}">
                  <a16:creationId xmlns:a16="http://schemas.microsoft.com/office/drawing/2014/main" id="{86DFAB0F-7BAC-4957-AD8B-DA83F0DF2A4F}"/>
                </a:ext>
              </a:extLst>
            </p:cNvPr>
            <p:cNvSpPr/>
            <p:nvPr/>
          </p:nvSpPr>
          <p:spPr>
            <a:xfrm>
              <a:off x="4038650" y="2655150"/>
              <a:ext cx="232650" cy="347125"/>
            </a:xfrm>
            <a:custGeom>
              <a:avLst/>
              <a:gdLst/>
              <a:ahLst/>
              <a:cxnLst/>
              <a:rect l="l" t="t" r="r" b="b"/>
              <a:pathLst>
                <a:path w="9306" h="13885" extrusionOk="0">
                  <a:moveTo>
                    <a:pt x="1935" y="857"/>
                  </a:moveTo>
                  <a:cubicBezTo>
                    <a:pt x="3747" y="0"/>
                    <a:pt x="6881" y="515"/>
                    <a:pt x="8081" y="1763"/>
                  </a:cubicBezTo>
                  <a:cubicBezTo>
                    <a:pt x="9306" y="3012"/>
                    <a:pt x="6759" y="5314"/>
                    <a:pt x="6318" y="6661"/>
                  </a:cubicBezTo>
                  <a:cubicBezTo>
                    <a:pt x="5902" y="7983"/>
                    <a:pt x="8816" y="11730"/>
                    <a:pt x="7861" y="12881"/>
                  </a:cubicBezTo>
                  <a:cubicBezTo>
                    <a:pt x="5975" y="13885"/>
                    <a:pt x="515" y="13199"/>
                    <a:pt x="0" y="11681"/>
                  </a:cubicBezTo>
                  <a:cubicBezTo>
                    <a:pt x="25" y="9453"/>
                    <a:pt x="1445" y="7494"/>
                    <a:pt x="1102" y="6563"/>
                  </a:cubicBezTo>
                  <a:cubicBezTo>
                    <a:pt x="1102" y="5975"/>
                    <a:pt x="172" y="4016"/>
                    <a:pt x="539" y="3282"/>
                  </a:cubicBezTo>
                  <a:cubicBezTo>
                    <a:pt x="1298" y="1739"/>
                    <a:pt x="1127" y="1323"/>
                    <a:pt x="1935" y="857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119;p46">
              <a:extLst>
                <a:ext uri="{FF2B5EF4-FFF2-40B4-BE49-F238E27FC236}">
                  <a16:creationId xmlns:a16="http://schemas.microsoft.com/office/drawing/2014/main" id="{FF839D09-34C0-40BB-A698-EA8DC3953391}"/>
                </a:ext>
              </a:extLst>
            </p:cNvPr>
            <p:cNvSpPr/>
            <p:nvPr/>
          </p:nvSpPr>
          <p:spPr>
            <a:xfrm>
              <a:off x="4086400" y="2518000"/>
              <a:ext cx="102250" cy="146975"/>
            </a:xfrm>
            <a:custGeom>
              <a:avLst/>
              <a:gdLst/>
              <a:ahLst/>
              <a:cxnLst/>
              <a:rect l="l" t="t" r="r" b="b"/>
              <a:pathLst>
                <a:path w="4090" h="5879" extrusionOk="0">
                  <a:moveTo>
                    <a:pt x="245" y="1421"/>
                  </a:moveTo>
                  <a:cubicBezTo>
                    <a:pt x="245" y="1421"/>
                    <a:pt x="0" y="2303"/>
                    <a:pt x="98" y="2964"/>
                  </a:cubicBezTo>
                  <a:cubicBezTo>
                    <a:pt x="172" y="3650"/>
                    <a:pt x="245" y="4997"/>
                    <a:pt x="857" y="5437"/>
                  </a:cubicBezTo>
                  <a:cubicBezTo>
                    <a:pt x="1445" y="5878"/>
                    <a:pt x="2302" y="5364"/>
                    <a:pt x="2890" y="4874"/>
                  </a:cubicBezTo>
                  <a:cubicBezTo>
                    <a:pt x="3453" y="4409"/>
                    <a:pt x="4065" y="3503"/>
                    <a:pt x="4065" y="2425"/>
                  </a:cubicBezTo>
                  <a:cubicBezTo>
                    <a:pt x="4090" y="1348"/>
                    <a:pt x="3674" y="1"/>
                    <a:pt x="2106" y="74"/>
                  </a:cubicBezTo>
                  <a:cubicBezTo>
                    <a:pt x="539" y="148"/>
                    <a:pt x="245" y="1421"/>
                    <a:pt x="245" y="1421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120;p46">
              <a:extLst>
                <a:ext uri="{FF2B5EF4-FFF2-40B4-BE49-F238E27FC236}">
                  <a16:creationId xmlns:a16="http://schemas.microsoft.com/office/drawing/2014/main" id="{57C1C36A-1F5B-42D7-BE73-5291306DB074}"/>
                </a:ext>
              </a:extLst>
            </p:cNvPr>
            <p:cNvSpPr/>
            <p:nvPr/>
          </p:nvSpPr>
          <p:spPr>
            <a:xfrm>
              <a:off x="4112100" y="2630650"/>
              <a:ext cx="52675" cy="92475"/>
            </a:xfrm>
            <a:custGeom>
              <a:avLst/>
              <a:gdLst/>
              <a:ahLst/>
              <a:cxnLst/>
              <a:rect l="l" t="t" r="r" b="b"/>
              <a:pathLst>
                <a:path w="2107" h="3699" extrusionOk="0">
                  <a:moveTo>
                    <a:pt x="1862" y="1"/>
                  </a:moveTo>
                  <a:cubicBezTo>
                    <a:pt x="1862" y="1"/>
                    <a:pt x="1764" y="1397"/>
                    <a:pt x="2082" y="1911"/>
                  </a:cubicBezTo>
                  <a:cubicBezTo>
                    <a:pt x="2107" y="2254"/>
                    <a:pt x="1274" y="3698"/>
                    <a:pt x="466" y="3454"/>
                  </a:cubicBezTo>
                  <a:cubicBezTo>
                    <a:pt x="1" y="3307"/>
                    <a:pt x="50" y="2645"/>
                    <a:pt x="50" y="2645"/>
                  </a:cubicBezTo>
                  <a:cubicBezTo>
                    <a:pt x="99" y="2131"/>
                    <a:pt x="50" y="907"/>
                    <a:pt x="50" y="907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121;p46">
              <a:extLst>
                <a:ext uri="{FF2B5EF4-FFF2-40B4-BE49-F238E27FC236}">
                  <a16:creationId xmlns:a16="http://schemas.microsoft.com/office/drawing/2014/main" id="{66F5ED62-48F3-4E62-94A3-E0F32458192C}"/>
                </a:ext>
              </a:extLst>
            </p:cNvPr>
            <p:cNvSpPr/>
            <p:nvPr/>
          </p:nvSpPr>
          <p:spPr>
            <a:xfrm>
              <a:off x="4128025" y="2507000"/>
              <a:ext cx="91250" cy="162850"/>
            </a:xfrm>
            <a:custGeom>
              <a:avLst/>
              <a:gdLst/>
              <a:ahLst/>
              <a:cxnLst/>
              <a:rect l="l" t="t" r="r" b="b"/>
              <a:pathLst>
                <a:path w="3650" h="6514" extrusionOk="0">
                  <a:moveTo>
                    <a:pt x="1" y="1910"/>
                  </a:moveTo>
                  <a:cubicBezTo>
                    <a:pt x="319" y="3012"/>
                    <a:pt x="1298" y="3282"/>
                    <a:pt x="1298" y="3282"/>
                  </a:cubicBezTo>
                  <a:cubicBezTo>
                    <a:pt x="1470" y="4751"/>
                    <a:pt x="1127" y="5804"/>
                    <a:pt x="637" y="6049"/>
                  </a:cubicBezTo>
                  <a:cubicBezTo>
                    <a:pt x="1935" y="6514"/>
                    <a:pt x="2670" y="6147"/>
                    <a:pt x="3037" y="5461"/>
                  </a:cubicBezTo>
                  <a:cubicBezTo>
                    <a:pt x="3380" y="4751"/>
                    <a:pt x="3649" y="1788"/>
                    <a:pt x="2204" y="906"/>
                  </a:cubicBezTo>
                  <a:cubicBezTo>
                    <a:pt x="760" y="0"/>
                    <a:pt x="1" y="1910"/>
                    <a:pt x="1" y="1910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122;p46">
              <a:extLst>
                <a:ext uri="{FF2B5EF4-FFF2-40B4-BE49-F238E27FC236}">
                  <a16:creationId xmlns:a16="http://schemas.microsoft.com/office/drawing/2014/main" id="{9A1569DE-971F-43EC-BFDB-FFCA22EA6B89}"/>
                </a:ext>
              </a:extLst>
            </p:cNvPr>
            <p:cNvSpPr/>
            <p:nvPr/>
          </p:nvSpPr>
          <p:spPr>
            <a:xfrm>
              <a:off x="4088225" y="2505150"/>
              <a:ext cx="75950" cy="65525"/>
            </a:xfrm>
            <a:custGeom>
              <a:avLst/>
              <a:gdLst/>
              <a:ahLst/>
              <a:cxnLst/>
              <a:rect l="l" t="t" r="r" b="b"/>
              <a:pathLst>
                <a:path w="3038" h="2621" extrusionOk="0">
                  <a:moveTo>
                    <a:pt x="1593" y="1984"/>
                  </a:moveTo>
                  <a:cubicBezTo>
                    <a:pt x="1152" y="2596"/>
                    <a:pt x="148" y="2621"/>
                    <a:pt x="1" y="2596"/>
                  </a:cubicBezTo>
                  <a:cubicBezTo>
                    <a:pt x="25" y="246"/>
                    <a:pt x="2303" y="1"/>
                    <a:pt x="3037" y="833"/>
                  </a:cubicBezTo>
                  <a:cubicBezTo>
                    <a:pt x="2425" y="2009"/>
                    <a:pt x="1593" y="1984"/>
                    <a:pt x="1593" y="1984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123;p46">
              <a:extLst>
                <a:ext uri="{FF2B5EF4-FFF2-40B4-BE49-F238E27FC236}">
                  <a16:creationId xmlns:a16="http://schemas.microsoft.com/office/drawing/2014/main" id="{0048EF2E-C7C5-4C61-90AA-E775CCF9297F}"/>
                </a:ext>
              </a:extLst>
            </p:cNvPr>
            <p:cNvSpPr/>
            <p:nvPr/>
          </p:nvSpPr>
          <p:spPr>
            <a:xfrm>
              <a:off x="4087000" y="2703500"/>
              <a:ext cx="96150" cy="181850"/>
            </a:xfrm>
            <a:custGeom>
              <a:avLst/>
              <a:gdLst/>
              <a:ahLst/>
              <a:cxnLst/>
              <a:rect l="l" t="t" r="r" b="b"/>
              <a:pathLst>
                <a:path w="3846" h="7274" extrusionOk="0">
                  <a:moveTo>
                    <a:pt x="3405" y="4972"/>
                  </a:moveTo>
                  <a:cubicBezTo>
                    <a:pt x="3331" y="4923"/>
                    <a:pt x="3845" y="735"/>
                    <a:pt x="3845" y="735"/>
                  </a:cubicBezTo>
                  <a:lnTo>
                    <a:pt x="172" y="1"/>
                  </a:lnTo>
                  <a:lnTo>
                    <a:pt x="1" y="6490"/>
                  </a:lnTo>
                  <a:lnTo>
                    <a:pt x="3356" y="72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6124;p46">
              <a:extLst>
                <a:ext uri="{FF2B5EF4-FFF2-40B4-BE49-F238E27FC236}">
                  <a16:creationId xmlns:a16="http://schemas.microsoft.com/office/drawing/2014/main" id="{79756D5C-920E-40B5-9E50-37CD15BC983D}"/>
                </a:ext>
              </a:extLst>
            </p:cNvPr>
            <p:cNvSpPr/>
            <p:nvPr/>
          </p:nvSpPr>
          <p:spPr>
            <a:xfrm>
              <a:off x="4065575" y="2759225"/>
              <a:ext cx="57575" cy="77150"/>
            </a:xfrm>
            <a:custGeom>
              <a:avLst/>
              <a:gdLst/>
              <a:ahLst/>
              <a:cxnLst/>
              <a:rect l="l" t="t" r="r" b="b"/>
              <a:pathLst>
                <a:path w="2303" h="3086" extrusionOk="0">
                  <a:moveTo>
                    <a:pt x="2303" y="1665"/>
                  </a:moveTo>
                  <a:cubicBezTo>
                    <a:pt x="2303" y="1665"/>
                    <a:pt x="1127" y="514"/>
                    <a:pt x="858" y="270"/>
                  </a:cubicBezTo>
                  <a:cubicBezTo>
                    <a:pt x="613" y="0"/>
                    <a:pt x="613" y="343"/>
                    <a:pt x="931" y="955"/>
                  </a:cubicBezTo>
                  <a:cubicBezTo>
                    <a:pt x="417" y="1078"/>
                    <a:pt x="74" y="1812"/>
                    <a:pt x="25" y="2057"/>
                  </a:cubicBezTo>
                  <a:cubicBezTo>
                    <a:pt x="1" y="2302"/>
                    <a:pt x="662" y="2939"/>
                    <a:pt x="858" y="3012"/>
                  </a:cubicBezTo>
                  <a:cubicBezTo>
                    <a:pt x="1054" y="3086"/>
                    <a:pt x="1837" y="3012"/>
                    <a:pt x="1837" y="3012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6125;p46">
              <a:extLst>
                <a:ext uri="{FF2B5EF4-FFF2-40B4-BE49-F238E27FC236}">
                  <a16:creationId xmlns:a16="http://schemas.microsoft.com/office/drawing/2014/main" id="{FB8D9709-7143-4283-A9B9-BB6F9E87045C}"/>
                </a:ext>
              </a:extLst>
            </p:cNvPr>
            <p:cNvSpPr/>
            <p:nvPr/>
          </p:nvSpPr>
          <p:spPr>
            <a:xfrm>
              <a:off x="4097425" y="2693100"/>
              <a:ext cx="162250" cy="206325"/>
            </a:xfrm>
            <a:custGeom>
              <a:avLst/>
              <a:gdLst/>
              <a:ahLst/>
              <a:cxnLst/>
              <a:rect l="l" t="t" r="r" b="b"/>
              <a:pathLst>
                <a:path w="6490" h="8253" extrusionOk="0">
                  <a:moveTo>
                    <a:pt x="5143" y="49"/>
                  </a:moveTo>
                  <a:cubicBezTo>
                    <a:pt x="4139" y="123"/>
                    <a:pt x="3967" y="5559"/>
                    <a:pt x="3967" y="5559"/>
                  </a:cubicBezTo>
                  <a:cubicBezTo>
                    <a:pt x="3967" y="5559"/>
                    <a:pt x="1225" y="4286"/>
                    <a:pt x="1029" y="4310"/>
                  </a:cubicBezTo>
                  <a:cubicBezTo>
                    <a:pt x="0" y="4531"/>
                    <a:pt x="563" y="5657"/>
                    <a:pt x="563" y="5657"/>
                  </a:cubicBezTo>
                  <a:cubicBezTo>
                    <a:pt x="2718" y="7298"/>
                    <a:pt x="3600" y="8253"/>
                    <a:pt x="4653" y="8033"/>
                  </a:cubicBezTo>
                  <a:cubicBezTo>
                    <a:pt x="5706" y="7837"/>
                    <a:pt x="6489" y="4065"/>
                    <a:pt x="6465" y="2376"/>
                  </a:cubicBezTo>
                  <a:cubicBezTo>
                    <a:pt x="6416" y="662"/>
                    <a:pt x="5779" y="1"/>
                    <a:pt x="5143" y="49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126;p46">
              <a:extLst>
                <a:ext uri="{FF2B5EF4-FFF2-40B4-BE49-F238E27FC236}">
                  <a16:creationId xmlns:a16="http://schemas.microsoft.com/office/drawing/2014/main" id="{7B3EA8C6-8BA0-41F2-B1F4-D696A90067EC}"/>
                </a:ext>
              </a:extLst>
            </p:cNvPr>
            <p:cNvSpPr/>
            <p:nvPr/>
          </p:nvSpPr>
          <p:spPr>
            <a:xfrm>
              <a:off x="3786425" y="2656975"/>
              <a:ext cx="83275" cy="64300"/>
            </a:xfrm>
            <a:custGeom>
              <a:avLst/>
              <a:gdLst/>
              <a:ahLst/>
              <a:cxnLst/>
              <a:rect l="l" t="t" r="r" b="b"/>
              <a:pathLst>
                <a:path w="3331" h="2572" extrusionOk="0">
                  <a:moveTo>
                    <a:pt x="3306" y="1813"/>
                  </a:moveTo>
                  <a:cubicBezTo>
                    <a:pt x="3233" y="1788"/>
                    <a:pt x="2914" y="1201"/>
                    <a:pt x="2743" y="1054"/>
                  </a:cubicBezTo>
                  <a:cubicBezTo>
                    <a:pt x="2596" y="931"/>
                    <a:pt x="1984" y="564"/>
                    <a:pt x="1812" y="295"/>
                  </a:cubicBezTo>
                  <a:cubicBezTo>
                    <a:pt x="1641" y="1"/>
                    <a:pt x="1616" y="686"/>
                    <a:pt x="1812" y="833"/>
                  </a:cubicBezTo>
                  <a:cubicBezTo>
                    <a:pt x="2008" y="980"/>
                    <a:pt x="2155" y="1127"/>
                    <a:pt x="2155" y="1127"/>
                  </a:cubicBezTo>
                  <a:cubicBezTo>
                    <a:pt x="2155" y="1127"/>
                    <a:pt x="1102" y="490"/>
                    <a:pt x="808" y="442"/>
                  </a:cubicBezTo>
                  <a:cubicBezTo>
                    <a:pt x="514" y="368"/>
                    <a:pt x="123" y="246"/>
                    <a:pt x="74" y="442"/>
                  </a:cubicBezTo>
                  <a:cubicBezTo>
                    <a:pt x="0" y="613"/>
                    <a:pt x="196" y="1446"/>
                    <a:pt x="368" y="1641"/>
                  </a:cubicBezTo>
                  <a:cubicBezTo>
                    <a:pt x="539" y="1813"/>
                    <a:pt x="882" y="2033"/>
                    <a:pt x="1372" y="2278"/>
                  </a:cubicBezTo>
                  <a:cubicBezTo>
                    <a:pt x="1837" y="2498"/>
                    <a:pt x="2939" y="2572"/>
                    <a:pt x="2939" y="2572"/>
                  </a:cubicBezTo>
                  <a:cubicBezTo>
                    <a:pt x="3208" y="2376"/>
                    <a:pt x="3331" y="2131"/>
                    <a:pt x="3306" y="1813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127;p46">
              <a:extLst>
                <a:ext uri="{FF2B5EF4-FFF2-40B4-BE49-F238E27FC236}">
                  <a16:creationId xmlns:a16="http://schemas.microsoft.com/office/drawing/2014/main" id="{41EB41C5-5E83-4096-A35D-849B3BE3117F}"/>
                </a:ext>
              </a:extLst>
            </p:cNvPr>
            <p:cNvSpPr/>
            <p:nvPr/>
          </p:nvSpPr>
          <p:spPr>
            <a:xfrm>
              <a:off x="5275275" y="3360400"/>
              <a:ext cx="122475" cy="745050"/>
            </a:xfrm>
            <a:custGeom>
              <a:avLst/>
              <a:gdLst/>
              <a:ahLst/>
              <a:cxnLst/>
              <a:rect l="l" t="t" r="r" b="b"/>
              <a:pathLst>
                <a:path w="4899" h="29802" extrusionOk="0">
                  <a:moveTo>
                    <a:pt x="1" y="29802"/>
                  </a:moveTo>
                  <a:lnTo>
                    <a:pt x="4899" y="26961"/>
                  </a:lnTo>
                  <a:lnTo>
                    <a:pt x="4899" y="0"/>
                  </a:lnTo>
                  <a:lnTo>
                    <a:pt x="1" y="2816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128;p46">
              <a:extLst>
                <a:ext uri="{FF2B5EF4-FFF2-40B4-BE49-F238E27FC236}">
                  <a16:creationId xmlns:a16="http://schemas.microsoft.com/office/drawing/2014/main" id="{B546B5A3-0B31-4473-B01E-444AA13FFD57}"/>
                </a:ext>
              </a:extLst>
            </p:cNvPr>
            <p:cNvSpPr/>
            <p:nvPr/>
          </p:nvSpPr>
          <p:spPr>
            <a:xfrm>
              <a:off x="5082450" y="3812800"/>
              <a:ext cx="122450" cy="404075"/>
            </a:xfrm>
            <a:custGeom>
              <a:avLst/>
              <a:gdLst/>
              <a:ahLst/>
              <a:cxnLst/>
              <a:rect l="l" t="t" r="r" b="b"/>
              <a:pathLst>
                <a:path w="4898" h="16163" extrusionOk="0">
                  <a:moveTo>
                    <a:pt x="0" y="16163"/>
                  </a:moveTo>
                  <a:lnTo>
                    <a:pt x="4898" y="13322"/>
                  </a:lnTo>
                  <a:lnTo>
                    <a:pt x="4898" y="1"/>
                  </a:lnTo>
                  <a:lnTo>
                    <a:pt x="0" y="2841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129;p46">
              <a:extLst>
                <a:ext uri="{FF2B5EF4-FFF2-40B4-BE49-F238E27FC236}">
                  <a16:creationId xmlns:a16="http://schemas.microsoft.com/office/drawing/2014/main" id="{CE215358-9B97-43E3-9107-251615183DA8}"/>
                </a:ext>
              </a:extLst>
            </p:cNvPr>
            <p:cNvSpPr/>
            <p:nvPr/>
          </p:nvSpPr>
          <p:spPr>
            <a:xfrm>
              <a:off x="4889600" y="3798125"/>
              <a:ext cx="122475" cy="529575"/>
            </a:xfrm>
            <a:custGeom>
              <a:avLst/>
              <a:gdLst/>
              <a:ahLst/>
              <a:cxnLst/>
              <a:rect l="l" t="t" r="r" b="b"/>
              <a:pathLst>
                <a:path w="4899" h="21183" extrusionOk="0">
                  <a:moveTo>
                    <a:pt x="1" y="21182"/>
                  </a:moveTo>
                  <a:lnTo>
                    <a:pt x="4898" y="18366"/>
                  </a:lnTo>
                  <a:lnTo>
                    <a:pt x="4898" y="0"/>
                  </a:lnTo>
                  <a:lnTo>
                    <a:pt x="1" y="284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130;p46">
              <a:extLst>
                <a:ext uri="{FF2B5EF4-FFF2-40B4-BE49-F238E27FC236}">
                  <a16:creationId xmlns:a16="http://schemas.microsoft.com/office/drawing/2014/main" id="{0A34601B-04FE-4DD0-ACF2-0410A783EA65}"/>
                </a:ext>
              </a:extLst>
            </p:cNvPr>
            <p:cNvSpPr/>
            <p:nvPr/>
          </p:nvSpPr>
          <p:spPr>
            <a:xfrm>
              <a:off x="5400175" y="3423600"/>
              <a:ext cx="52675" cy="92925"/>
            </a:xfrm>
            <a:custGeom>
              <a:avLst/>
              <a:gdLst/>
              <a:ahLst/>
              <a:cxnLst/>
              <a:rect l="l" t="t" r="r" b="b"/>
              <a:pathLst>
                <a:path w="2107" h="3717" extrusionOk="0">
                  <a:moveTo>
                    <a:pt x="935" y="0"/>
                  </a:moveTo>
                  <a:cubicBezTo>
                    <a:pt x="718" y="0"/>
                    <a:pt x="1087" y="1393"/>
                    <a:pt x="1004" y="1537"/>
                  </a:cubicBezTo>
                  <a:cubicBezTo>
                    <a:pt x="417" y="1782"/>
                    <a:pt x="0" y="2541"/>
                    <a:pt x="343" y="3129"/>
                  </a:cubicBezTo>
                  <a:cubicBezTo>
                    <a:pt x="711" y="3717"/>
                    <a:pt x="1151" y="3717"/>
                    <a:pt x="1151" y="3717"/>
                  </a:cubicBezTo>
                  <a:lnTo>
                    <a:pt x="2106" y="3472"/>
                  </a:lnTo>
                  <a:cubicBezTo>
                    <a:pt x="2106" y="3472"/>
                    <a:pt x="1715" y="876"/>
                    <a:pt x="1127" y="166"/>
                  </a:cubicBezTo>
                  <a:cubicBezTo>
                    <a:pt x="1038" y="50"/>
                    <a:pt x="976" y="0"/>
                    <a:pt x="935" y="0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131;p46">
              <a:extLst>
                <a:ext uri="{FF2B5EF4-FFF2-40B4-BE49-F238E27FC236}">
                  <a16:creationId xmlns:a16="http://schemas.microsoft.com/office/drawing/2014/main" id="{52EC8F3C-6050-44E9-AC8A-3F5DBDFEC5DE}"/>
                </a:ext>
              </a:extLst>
            </p:cNvPr>
            <p:cNvSpPr/>
            <p:nvPr/>
          </p:nvSpPr>
          <p:spPr>
            <a:xfrm>
              <a:off x="5417925" y="3503600"/>
              <a:ext cx="213650" cy="258200"/>
            </a:xfrm>
            <a:custGeom>
              <a:avLst/>
              <a:gdLst/>
              <a:ahLst/>
              <a:cxnLst/>
              <a:rect l="l" t="t" r="r" b="b"/>
              <a:pathLst>
                <a:path w="8546" h="10328" extrusionOk="0">
                  <a:moveTo>
                    <a:pt x="1263" y="0"/>
                  </a:moveTo>
                  <a:cubicBezTo>
                    <a:pt x="589" y="0"/>
                    <a:pt x="1" y="517"/>
                    <a:pt x="1" y="517"/>
                  </a:cubicBezTo>
                  <a:cubicBezTo>
                    <a:pt x="441" y="4533"/>
                    <a:pt x="466" y="6565"/>
                    <a:pt x="833" y="7373"/>
                  </a:cubicBezTo>
                  <a:cubicBezTo>
                    <a:pt x="1225" y="8181"/>
                    <a:pt x="4923" y="9822"/>
                    <a:pt x="5927" y="10238"/>
                  </a:cubicBezTo>
                  <a:cubicBezTo>
                    <a:pt x="6067" y="10298"/>
                    <a:pt x="6221" y="10327"/>
                    <a:pt x="6380" y="10327"/>
                  </a:cubicBezTo>
                  <a:cubicBezTo>
                    <a:pt x="7383" y="10327"/>
                    <a:pt x="8546" y="9176"/>
                    <a:pt x="7298" y="7569"/>
                  </a:cubicBezTo>
                  <a:cubicBezTo>
                    <a:pt x="3355" y="6173"/>
                    <a:pt x="2792" y="5806"/>
                    <a:pt x="2792" y="5806"/>
                  </a:cubicBezTo>
                  <a:cubicBezTo>
                    <a:pt x="2792" y="5806"/>
                    <a:pt x="1739" y="908"/>
                    <a:pt x="1617" y="51"/>
                  </a:cubicBezTo>
                  <a:cubicBezTo>
                    <a:pt x="1498" y="15"/>
                    <a:pt x="1379" y="0"/>
                    <a:pt x="1263" y="0"/>
                  </a:cubicBezTo>
                  <a:close/>
                </a:path>
              </a:pathLst>
            </a:custGeom>
            <a:solidFill>
              <a:srgbClr val="4646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132;p46">
              <a:extLst>
                <a:ext uri="{FF2B5EF4-FFF2-40B4-BE49-F238E27FC236}">
                  <a16:creationId xmlns:a16="http://schemas.microsoft.com/office/drawing/2014/main" id="{0F45B77E-B94E-4695-9675-AD0CF9E69C32}"/>
                </a:ext>
              </a:extLst>
            </p:cNvPr>
            <p:cNvSpPr/>
            <p:nvPr/>
          </p:nvSpPr>
          <p:spPr>
            <a:xfrm>
              <a:off x="5469975" y="3544675"/>
              <a:ext cx="134700" cy="158575"/>
            </a:xfrm>
            <a:custGeom>
              <a:avLst/>
              <a:gdLst/>
              <a:ahLst/>
              <a:cxnLst/>
              <a:rect l="l" t="t" r="r" b="b"/>
              <a:pathLst>
                <a:path w="5388" h="6343" extrusionOk="0">
                  <a:moveTo>
                    <a:pt x="1616" y="1053"/>
                  </a:moveTo>
                  <a:cubicBezTo>
                    <a:pt x="784" y="1445"/>
                    <a:pt x="0" y="4261"/>
                    <a:pt x="465" y="5265"/>
                  </a:cubicBezTo>
                  <a:cubicBezTo>
                    <a:pt x="931" y="6269"/>
                    <a:pt x="1665" y="6342"/>
                    <a:pt x="2596" y="6098"/>
                  </a:cubicBezTo>
                  <a:cubicBezTo>
                    <a:pt x="3526" y="5853"/>
                    <a:pt x="4579" y="4628"/>
                    <a:pt x="4922" y="3477"/>
                  </a:cubicBezTo>
                  <a:cubicBezTo>
                    <a:pt x="5387" y="1935"/>
                    <a:pt x="4041" y="0"/>
                    <a:pt x="1616" y="1053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133;p46">
              <a:extLst>
                <a:ext uri="{FF2B5EF4-FFF2-40B4-BE49-F238E27FC236}">
                  <a16:creationId xmlns:a16="http://schemas.microsoft.com/office/drawing/2014/main" id="{0DE786C5-AAFB-4B73-AF74-DB5C35D0A08F}"/>
                </a:ext>
              </a:extLst>
            </p:cNvPr>
            <p:cNvSpPr/>
            <p:nvPr/>
          </p:nvSpPr>
          <p:spPr>
            <a:xfrm>
              <a:off x="5366500" y="4400525"/>
              <a:ext cx="119400" cy="36125"/>
            </a:xfrm>
            <a:custGeom>
              <a:avLst/>
              <a:gdLst/>
              <a:ahLst/>
              <a:cxnLst/>
              <a:rect l="l" t="t" r="r" b="b"/>
              <a:pathLst>
                <a:path w="4776" h="1445" extrusionOk="0">
                  <a:moveTo>
                    <a:pt x="4776" y="955"/>
                  </a:moveTo>
                  <a:lnTo>
                    <a:pt x="4776" y="1176"/>
                  </a:lnTo>
                  <a:cubicBezTo>
                    <a:pt x="4335" y="1445"/>
                    <a:pt x="3331" y="1298"/>
                    <a:pt x="3062" y="1176"/>
                  </a:cubicBezTo>
                  <a:cubicBezTo>
                    <a:pt x="2890" y="931"/>
                    <a:pt x="2425" y="1004"/>
                    <a:pt x="2156" y="1102"/>
                  </a:cubicBezTo>
                  <a:cubicBezTo>
                    <a:pt x="1152" y="1176"/>
                    <a:pt x="809" y="1029"/>
                    <a:pt x="466" y="784"/>
                  </a:cubicBezTo>
                  <a:cubicBezTo>
                    <a:pt x="295" y="661"/>
                    <a:pt x="1" y="343"/>
                    <a:pt x="25" y="0"/>
                  </a:cubicBezTo>
                  <a:cubicBezTo>
                    <a:pt x="1225" y="270"/>
                    <a:pt x="4776" y="955"/>
                    <a:pt x="4776" y="955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134;p46">
              <a:extLst>
                <a:ext uri="{FF2B5EF4-FFF2-40B4-BE49-F238E27FC236}">
                  <a16:creationId xmlns:a16="http://schemas.microsoft.com/office/drawing/2014/main" id="{7B8D67F4-20FB-4889-A8C2-FF972BD3ED7A}"/>
                </a:ext>
              </a:extLst>
            </p:cNvPr>
            <p:cNvSpPr/>
            <p:nvPr/>
          </p:nvSpPr>
          <p:spPr>
            <a:xfrm>
              <a:off x="5364050" y="4381550"/>
              <a:ext cx="127975" cy="49600"/>
            </a:xfrm>
            <a:custGeom>
              <a:avLst/>
              <a:gdLst/>
              <a:ahLst/>
              <a:cxnLst/>
              <a:rect l="l" t="t" r="r" b="b"/>
              <a:pathLst>
                <a:path w="5119" h="1984" extrusionOk="0">
                  <a:moveTo>
                    <a:pt x="3160" y="0"/>
                  </a:moveTo>
                  <a:cubicBezTo>
                    <a:pt x="3160" y="0"/>
                    <a:pt x="2058" y="294"/>
                    <a:pt x="1421" y="392"/>
                  </a:cubicBezTo>
                  <a:cubicBezTo>
                    <a:pt x="784" y="490"/>
                    <a:pt x="319" y="367"/>
                    <a:pt x="172" y="612"/>
                  </a:cubicBezTo>
                  <a:cubicBezTo>
                    <a:pt x="1" y="833"/>
                    <a:pt x="344" y="1445"/>
                    <a:pt x="907" y="1641"/>
                  </a:cubicBezTo>
                  <a:cubicBezTo>
                    <a:pt x="1494" y="1837"/>
                    <a:pt x="2645" y="1616"/>
                    <a:pt x="3086" y="1690"/>
                  </a:cubicBezTo>
                  <a:cubicBezTo>
                    <a:pt x="3502" y="1788"/>
                    <a:pt x="4604" y="1984"/>
                    <a:pt x="4874" y="1714"/>
                  </a:cubicBezTo>
                  <a:cubicBezTo>
                    <a:pt x="5119" y="1445"/>
                    <a:pt x="4874" y="147"/>
                    <a:pt x="4874" y="147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135;p46">
              <a:extLst>
                <a:ext uri="{FF2B5EF4-FFF2-40B4-BE49-F238E27FC236}">
                  <a16:creationId xmlns:a16="http://schemas.microsoft.com/office/drawing/2014/main" id="{C0F4AC4C-9AB2-4EB3-814F-94ECDC1140D8}"/>
                </a:ext>
              </a:extLst>
            </p:cNvPr>
            <p:cNvSpPr/>
            <p:nvPr/>
          </p:nvSpPr>
          <p:spPr>
            <a:xfrm>
              <a:off x="5505475" y="4284200"/>
              <a:ext cx="90625" cy="80825"/>
            </a:xfrm>
            <a:custGeom>
              <a:avLst/>
              <a:gdLst/>
              <a:ahLst/>
              <a:cxnLst/>
              <a:rect l="l" t="t" r="r" b="b"/>
              <a:pathLst>
                <a:path w="3625" h="3233" extrusionOk="0">
                  <a:moveTo>
                    <a:pt x="3551" y="2449"/>
                  </a:moveTo>
                  <a:lnTo>
                    <a:pt x="1617" y="270"/>
                  </a:lnTo>
                  <a:cubicBezTo>
                    <a:pt x="833" y="25"/>
                    <a:pt x="0" y="0"/>
                    <a:pt x="98" y="711"/>
                  </a:cubicBezTo>
                  <a:cubicBezTo>
                    <a:pt x="196" y="1347"/>
                    <a:pt x="1225" y="1617"/>
                    <a:pt x="1910" y="2253"/>
                  </a:cubicBezTo>
                  <a:lnTo>
                    <a:pt x="2572" y="2817"/>
                  </a:lnTo>
                  <a:cubicBezTo>
                    <a:pt x="3012" y="3233"/>
                    <a:pt x="3625" y="2866"/>
                    <a:pt x="3551" y="2449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136;p46">
              <a:extLst>
                <a:ext uri="{FF2B5EF4-FFF2-40B4-BE49-F238E27FC236}">
                  <a16:creationId xmlns:a16="http://schemas.microsoft.com/office/drawing/2014/main" id="{0815F849-EA87-48AF-A7D3-783DBB2517DD}"/>
                </a:ext>
              </a:extLst>
            </p:cNvPr>
            <p:cNvSpPr/>
            <p:nvPr/>
          </p:nvSpPr>
          <p:spPr>
            <a:xfrm>
              <a:off x="5493850" y="3660375"/>
              <a:ext cx="66750" cy="45325"/>
            </a:xfrm>
            <a:custGeom>
              <a:avLst/>
              <a:gdLst/>
              <a:ahLst/>
              <a:cxnLst/>
              <a:rect l="l" t="t" r="r" b="b"/>
              <a:pathLst>
                <a:path w="2670" h="1813" extrusionOk="0">
                  <a:moveTo>
                    <a:pt x="2180" y="0"/>
                  </a:moveTo>
                  <a:cubicBezTo>
                    <a:pt x="2106" y="74"/>
                    <a:pt x="2008" y="147"/>
                    <a:pt x="1935" y="221"/>
                  </a:cubicBezTo>
                  <a:cubicBezTo>
                    <a:pt x="1420" y="588"/>
                    <a:pt x="931" y="833"/>
                    <a:pt x="318" y="1004"/>
                  </a:cubicBezTo>
                  <a:cubicBezTo>
                    <a:pt x="221" y="1029"/>
                    <a:pt x="123" y="1053"/>
                    <a:pt x="0" y="1078"/>
                  </a:cubicBezTo>
                  <a:lnTo>
                    <a:pt x="49" y="1641"/>
                  </a:lnTo>
                  <a:cubicBezTo>
                    <a:pt x="710" y="1812"/>
                    <a:pt x="1347" y="1543"/>
                    <a:pt x="1812" y="1396"/>
                  </a:cubicBezTo>
                  <a:cubicBezTo>
                    <a:pt x="2155" y="1323"/>
                    <a:pt x="2669" y="1225"/>
                    <a:pt x="2669" y="882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137;p46">
              <a:extLst>
                <a:ext uri="{FF2B5EF4-FFF2-40B4-BE49-F238E27FC236}">
                  <a16:creationId xmlns:a16="http://schemas.microsoft.com/office/drawing/2014/main" id="{76FB5640-0503-4C7B-B8E7-AE93757E7B51}"/>
                </a:ext>
              </a:extLst>
            </p:cNvPr>
            <p:cNvSpPr/>
            <p:nvPr/>
          </p:nvSpPr>
          <p:spPr>
            <a:xfrm>
              <a:off x="5507925" y="4301950"/>
              <a:ext cx="89400" cy="69825"/>
            </a:xfrm>
            <a:custGeom>
              <a:avLst/>
              <a:gdLst/>
              <a:ahLst/>
              <a:cxnLst/>
              <a:rect l="l" t="t" r="r" b="b"/>
              <a:pathLst>
                <a:path w="3576" h="2793" extrusionOk="0">
                  <a:moveTo>
                    <a:pt x="2474" y="2107"/>
                  </a:moveTo>
                  <a:lnTo>
                    <a:pt x="1812" y="1543"/>
                  </a:lnTo>
                  <a:cubicBezTo>
                    <a:pt x="1127" y="907"/>
                    <a:pt x="98" y="637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50"/>
                    <a:pt x="0" y="123"/>
                    <a:pt x="0" y="197"/>
                  </a:cubicBezTo>
                  <a:cubicBezTo>
                    <a:pt x="98" y="833"/>
                    <a:pt x="1127" y="1127"/>
                    <a:pt x="1812" y="1739"/>
                  </a:cubicBezTo>
                  <a:lnTo>
                    <a:pt x="2474" y="2327"/>
                  </a:lnTo>
                  <a:cubicBezTo>
                    <a:pt x="3012" y="2792"/>
                    <a:pt x="3576" y="2449"/>
                    <a:pt x="3453" y="1739"/>
                  </a:cubicBezTo>
                  <a:cubicBezTo>
                    <a:pt x="3527" y="2156"/>
                    <a:pt x="2914" y="2523"/>
                    <a:pt x="2474" y="2107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138;p46">
              <a:extLst>
                <a:ext uri="{FF2B5EF4-FFF2-40B4-BE49-F238E27FC236}">
                  <a16:creationId xmlns:a16="http://schemas.microsoft.com/office/drawing/2014/main" id="{BB02A80A-BBDE-4C37-9222-902B7CB24B06}"/>
                </a:ext>
              </a:extLst>
            </p:cNvPr>
            <p:cNvSpPr/>
            <p:nvPr/>
          </p:nvSpPr>
          <p:spPr>
            <a:xfrm>
              <a:off x="5504250" y="3941375"/>
              <a:ext cx="106550" cy="415100"/>
            </a:xfrm>
            <a:custGeom>
              <a:avLst/>
              <a:gdLst/>
              <a:ahLst/>
              <a:cxnLst/>
              <a:rect l="l" t="t" r="r" b="b"/>
              <a:pathLst>
                <a:path w="4262" h="16604" extrusionOk="0">
                  <a:moveTo>
                    <a:pt x="3600" y="955"/>
                  </a:moveTo>
                  <a:cubicBezTo>
                    <a:pt x="4261" y="1910"/>
                    <a:pt x="2572" y="4555"/>
                    <a:pt x="3037" y="7836"/>
                  </a:cubicBezTo>
                  <a:cubicBezTo>
                    <a:pt x="3355" y="10089"/>
                    <a:pt x="3967" y="13836"/>
                    <a:pt x="3821" y="15942"/>
                  </a:cubicBezTo>
                  <a:cubicBezTo>
                    <a:pt x="3796" y="16334"/>
                    <a:pt x="2278" y="16603"/>
                    <a:pt x="1886" y="14742"/>
                  </a:cubicBezTo>
                  <a:cubicBezTo>
                    <a:pt x="1176" y="11559"/>
                    <a:pt x="319" y="9600"/>
                    <a:pt x="0" y="712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139;p46">
              <a:extLst>
                <a:ext uri="{FF2B5EF4-FFF2-40B4-BE49-F238E27FC236}">
                  <a16:creationId xmlns:a16="http://schemas.microsoft.com/office/drawing/2014/main" id="{360018B9-E64D-4B60-B776-E56BB5B4DFE9}"/>
                </a:ext>
              </a:extLst>
            </p:cNvPr>
            <p:cNvSpPr/>
            <p:nvPr/>
          </p:nvSpPr>
          <p:spPr>
            <a:xfrm>
              <a:off x="5402000" y="3956675"/>
              <a:ext cx="142675" cy="453650"/>
            </a:xfrm>
            <a:custGeom>
              <a:avLst/>
              <a:gdLst/>
              <a:ahLst/>
              <a:cxnLst/>
              <a:rect l="l" t="t" r="r" b="b"/>
              <a:pathLst>
                <a:path w="5707" h="18146" extrusionOk="0">
                  <a:moveTo>
                    <a:pt x="5535" y="0"/>
                  </a:moveTo>
                  <a:cubicBezTo>
                    <a:pt x="5707" y="2963"/>
                    <a:pt x="3601" y="6588"/>
                    <a:pt x="3723" y="8988"/>
                  </a:cubicBezTo>
                  <a:cubicBezTo>
                    <a:pt x="3870" y="11461"/>
                    <a:pt x="3601" y="14448"/>
                    <a:pt x="3601" y="17117"/>
                  </a:cubicBezTo>
                  <a:cubicBezTo>
                    <a:pt x="3601" y="17117"/>
                    <a:pt x="1421" y="18146"/>
                    <a:pt x="1323" y="16554"/>
                  </a:cubicBezTo>
                  <a:cubicBezTo>
                    <a:pt x="1005" y="11314"/>
                    <a:pt x="1" y="9698"/>
                    <a:pt x="1348" y="123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140;p46">
              <a:extLst>
                <a:ext uri="{FF2B5EF4-FFF2-40B4-BE49-F238E27FC236}">
                  <a16:creationId xmlns:a16="http://schemas.microsoft.com/office/drawing/2014/main" id="{C75D636F-35A2-4C15-83B5-59D7DCE6D614}"/>
                </a:ext>
              </a:extLst>
            </p:cNvPr>
            <p:cNvSpPr/>
            <p:nvPr/>
          </p:nvSpPr>
          <p:spPr>
            <a:xfrm>
              <a:off x="5414250" y="3681800"/>
              <a:ext cx="206950" cy="364275"/>
            </a:xfrm>
            <a:custGeom>
              <a:avLst/>
              <a:gdLst/>
              <a:ahLst/>
              <a:cxnLst/>
              <a:rect l="l" t="t" r="r" b="b"/>
              <a:pathLst>
                <a:path w="8278" h="14571" extrusionOk="0">
                  <a:moveTo>
                    <a:pt x="1078" y="8130"/>
                  </a:moveTo>
                  <a:cubicBezTo>
                    <a:pt x="1005" y="5265"/>
                    <a:pt x="1543" y="2449"/>
                    <a:pt x="1543" y="2449"/>
                  </a:cubicBezTo>
                  <a:cubicBezTo>
                    <a:pt x="1788" y="2082"/>
                    <a:pt x="2107" y="1764"/>
                    <a:pt x="2474" y="1494"/>
                  </a:cubicBezTo>
                  <a:lnTo>
                    <a:pt x="3160" y="662"/>
                  </a:lnTo>
                  <a:cubicBezTo>
                    <a:pt x="3674" y="539"/>
                    <a:pt x="4164" y="392"/>
                    <a:pt x="4653" y="245"/>
                  </a:cubicBezTo>
                  <a:cubicBezTo>
                    <a:pt x="5413" y="0"/>
                    <a:pt x="6270" y="0"/>
                    <a:pt x="7053" y="245"/>
                  </a:cubicBezTo>
                  <a:cubicBezTo>
                    <a:pt x="8082" y="686"/>
                    <a:pt x="8278" y="1372"/>
                    <a:pt x="7812" y="2694"/>
                  </a:cubicBezTo>
                  <a:cubicBezTo>
                    <a:pt x="7837" y="2768"/>
                    <a:pt x="6906" y="6416"/>
                    <a:pt x="6784" y="7543"/>
                  </a:cubicBezTo>
                  <a:cubicBezTo>
                    <a:pt x="6784" y="7641"/>
                    <a:pt x="7567" y="10604"/>
                    <a:pt x="7739" y="11828"/>
                  </a:cubicBezTo>
                  <a:cubicBezTo>
                    <a:pt x="7739" y="11828"/>
                    <a:pt x="7004" y="12514"/>
                    <a:pt x="6784" y="12685"/>
                  </a:cubicBezTo>
                  <a:cubicBezTo>
                    <a:pt x="5266" y="14571"/>
                    <a:pt x="246" y="12269"/>
                    <a:pt x="74" y="11265"/>
                  </a:cubicBezTo>
                  <a:cubicBezTo>
                    <a:pt x="1" y="10898"/>
                    <a:pt x="613" y="9722"/>
                    <a:pt x="1078" y="813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141;p46">
              <a:extLst>
                <a:ext uri="{FF2B5EF4-FFF2-40B4-BE49-F238E27FC236}">
                  <a16:creationId xmlns:a16="http://schemas.microsoft.com/office/drawing/2014/main" id="{577034B4-064C-4D22-ADCF-82E716809B07}"/>
                </a:ext>
              </a:extLst>
            </p:cNvPr>
            <p:cNvSpPr/>
            <p:nvPr/>
          </p:nvSpPr>
          <p:spPr>
            <a:xfrm>
              <a:off x="5486500" y="3549575"/>
              <a:ext cx="125525" cy="150625"/>
            </a:xfrm>
            <a:custGeom>
              <a:avLst/>
              <a:gdLst/>
              <a:ahLst/>
              <a:cxnLst/>
              <a:rect l="l" t="t" r="r" b="b"/>
              <a:pathLst>
                <a:path w="5021" h="6025" extrusionOk="0">
                  <a:moveTo>
                    <a:pt x="661" y="1053"/>
                  </a:moveTo>
                  <a:cubicBezTo>
                    <a:pt x="661" y="1053"/>
                    <a:pt x="392" y="1273"/>
                    <a:pt x="245" y="1763"/>
                  </a:cubicBezTo>
                  <a:cubicBezTo>
                    <a:pt x="98" y="2253"/>
                    <a:pt x="123" y="2596"/>
                    <a:pt x="123" y="2841"/>
                  </a:cubicBezTo>
                  <a:cubicBezTo>
                    <a:pt x="98" y="3110"/>
                    <a:pt x="0" y="3232"/>
                    <a:pt x="49" y="3379"/>
                  </a:cubicBezTo>
                  <a:cubicBezTo>
                    <a:pt x="98" y="3502"/>
                    <a:pt x="417" y="2816"/>
                    <a:pt x="710" y="2743"/>
                  </a:cubicBezTo>
                  <a:cubicBezTo>
                    <a:pt x="1004" y="2669"/>
                    <a:pt x="955" y="3551"/>
                    <a:pt x="319" y="3820"/>
                  </a:cubicBezTo>
                  <a:cubicBezTo>
                    <a:pt x="49" y="4236"/>
                    <a:pt x="270" y="5265"/>
                    <a:pt x="417" y="5510"/>
                  </a:cubicBezTo>
                  <a:cubicBezTo>
                    <a:pt x="564" y="5730"/>
                    <a:pt x="1519" y="6024"/>
                    <a:pt x="2351" y="5730"/>
                  </a:cubicBezTo>
                  <a:cubicBezTo>
                    <a:pt x="3159" y="5436"/>
                    <a:pt x="3698" y="4628"/>
                    <a:pt x="4359" y="3551"/>
                  </a:cubicBezTo>
                  <a:cubicBezTo>
                    <a:pt x="5020" y="2473"/>
                    <a:pt x="4359" y="1714"/>
                    <a:pt x="4359" y="1714"/>
                  </a:cubicBezTo>
                  <a:cubicBezTo>
                    <a:pt x="4702" y="980"/>
                    <a:pt x="2180" y="25"/>
                    <a:pt x="1127" y="0"/>
                  </a:cubicBezTo>
                  <a:cubicBezTo>
                    <a:pt x="490" y="25"/>
                    <a:pt x="661" y="1053"/>
                    <a:pt x="661" y="1053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142;p46">
              <a:extLst>
                <a:ext uri="{FF2B5EF4-FFF2-40B4-BE49-F238E27FC236}">
                  <a16:creationId xmlns:a16="http://schemas.microsoft.com/office/drawing/2014/main" id="{92AFC2D1-1D3D-49B7-B4C7-2B5CE27CB790}"/>
                </a:ext>
              </a:extLst>
            </p:cNvPr>
            <p:cNvSpPr/>
            <p:nvPr/>
          </p:nvSpPr>
          <p:spPr>
            <a:xfrm>
              <a:off x="5267950" y="3832400"/>
              <a:ext cx="63675" cy="61800"/>
            </a:xfrm>
            <a:custGeom>
              <a:avLst/>
              <a:gdLst/>
              <a:ahLst/>
              <a:cxnLst/>
              <a:rect l="l" t="t" r="r" b="b"/>
              <a:pathLst>
                <a:path w="2547" h="2472" extrusionOk="0">
                  <a:moveTo>
                    <a:pt x="0" y="0"/>
                  </a:moveTo>
                  <a:lnTo>
                    <a:pt x="25" y="49"/>
                  </a:lnTo>
                  <a:lnTo>
                    <a:pt x="220" y="662"/>
                  </a:lnTo>
                  <a:cubicBezTo>
                    <a:pt x="220" y="662"/>
                    <a:pt x="220" y="1886"/>
                    <a:pt x="465" y="2180"/>
                  </a:cubicBezTo>
                  <a:cubicBezTo>
                    <a:pt x="733" y="2472"/>
                    <a:pt x="2525" y="2425"/>
                    <a:pt x="2547" y="2449"/>
                  </a:cubicBezTo>
                  <a:lnTo>
                    <a:pt x="2547" y="2449"/>
                  </a:lnTo>
                  <a:cubicBezTo>
                    <a:pt x="2535" y="2422"/>
                    <a:pt x="1984" y="1225"/>
                    <a:pt x="1984" y="1225"/>
                  </a:cubicBezTo>
                  <a:lnTo>
                    <a:pt x="1910" y="1225"/>
                  </a:lnTo>
                  <a:cubicBezTo>
                    <a:pt x="1886" y="1200"/>
                    <a:pt x="1812" y="1200"/>
                    <a:pt x="1739" y="1176"/>
                  </a:cubicBezTo>
                  <a:cubicBezTo>
                    <a:pt x="1543" y="1127"/>
                    <a:pt x="1224" y="1029"/>
                    <a:pt x="1004" y="955"/>
                  </a:cubicBezTo>
                  <a:cubicBezTo>
                    <a:pt x="955" y="931"/>
                    <a:pt x="906" y="931"/>
                    <a:pt x="857" y="906"/>
                  </a:cubicBezTo>
                  <a:cubicBezTo>
                    <a:pt x="784" y="882"/>
                    <a:pt x="735" y="858"/>
                    <a:pt x="710" y="833"/>
                  </a:cubicBezTo>
                  <a:cubicBezTo>
                    <a:pt x="710" y="833"/>
                    <a:pt x="686" y="784"/>
                    <a:pt x="661" y="711"/>
                  </a:cubicBezTo>
                  <a:cubicBezTo>
                    <a:pt x="637" y="686"/>
                    <a:pt x="637" y="613"/>
                    <a:pt x="588" y="564"/>
                  </a:cubicBezTo>
                  <a:cubicBezTo>
                    <a:pt x="539" y="392"/>
                    <a:pt x="441" y="221"/>
                    <a:pt x="392" y="123"/>
                  </a:cubicBezTo>
                  <a:cubicBezTo>
                    <a:pt x="294" y="25"/>
                    <a:pt x="147" y="0"/>
                    <a:pt x="49" y="0"/>
                  </a:cubicBezTo>
                  <a:close/>
                  <a:moveTo>
                    <a:pt x="2547" y="2449"/>
                  </a:moveTo>
                  <a:lnTo>
                    <a:pt x="2547" y="2449"/>
                  </a:lnTo>
                  <a:cubicBezTo>
                    <a:pt x="2547" y="2449"/>
                    <a:pt x="2547" y="2449"/>
                    <a:pt x="2547" y="2449"/>
                  </a:cubicBezTo>
                  <a:cubicBezTo>
                    <a:pt x="2547" y="2449"/>
                    <a:pt x="2547" y="2449"/>
                    <a:pt x="2547" y="2449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143;p46">
              <a:extLst>
                <a:ext uri="{FF2B5EF4-FFF2-40B4-BE49-F238E27FC236}">
                  <a16:creationId xmlns:a16="http://schemas.microsoft.com/office/drawing/2014/main" id="{544672CF-3EC2-4607-95FE-3E5FA18D37A3}"/>
                </a:ext>
              </a:extLst>
            </p:cNvPr>
            <p:cNvSpPr/>
            <p:nvPr/>
          </p:nvSpPr>
          <p:spPr>
            <a:xfrm>
              <a:off x="5265500" y="3815250"/>
              <a:ext cx="60000" cy="47775"/>
            </a:xfrm>
            <a:custGeom>
              <a:avLst/>
              <a:gdLst/>
              <a:ahLst/>
              <a:cxnLst/>
              <a:rect l="l" t="t" r="r" b="b"/>
              <a:pathLst>
                <a:path w="2400" h="1911" extrusionOk="0">
                  <a:moveTo>
                    <a:pt x="2326" y="1666"/>
                  </a:moveTo>
                  <a:cubicBezTo>
                    <a:pt x="2302" y="1690"/>
                    <a:pt x="2155" y="1788"/>
                    <a:pt x="2033" y="1911"/>
                  </a:cubicBezTo>
                  <a:lnTo>
                    <a:pt x="2008" y="1911"/>
                  </a:lnTo>
                  <a:cubicBezTo>
                    <a:pt x="1984" y="1886"/>
                    <a:pt x="1910" y="1886"/>
                    <a:pt x="1837" y="1862"/>
                  </a:cubicBezTo>
                  <a:lnTo>
                    <a:pt x="2302" y="1495"/>
                  </a:lnTo>
                  <a:lnTo>
                    <a:pt x="980" y="74"/>
                  </a:lnTo>
                  <a:lnTo>
                    <a:pt x="147" y="662"/>
                  </a:lnTo>
                  <a:lnTo>
                    <a:pt x="147" y="686"/>
                  </a:lnTo>
                  <a:cubicBezTo>
                    <a:pt x="245" y="686"/>
                    <a:pt x="392" y="711"/>
                    <a:pt x="465" y="809"/>
                  </a:cubicBezTo>
                  <a:cubicBezTo>
                    <a:pt x="539" y="907"/>
                    <a:pt x="637" y="1078"/>
                    <a:pt x="686" y="1250"/>
                  </a:cubicBezTo>
                  <a:lnTo>
                    <a:pt x="1102" y="1641"/>
                  </a:lnTo>
                  <a:cubicBezTo>
                    <a:pt x="1053" y="1617"/>
                    <a:pt x="1004" y="1617"/>
                    <a:pt x="955" y="1592"/>
                  </a:cubicBezTo>
                  <a:cubicBezTo>
                    <a:pt x="882" y="1519"/>
                    <a:pt x="833" y="1470"/>
                    <a:pt x="759" y="1421"/>
                  </a:cubicBezTo>
                  <a:cubicBezTo>
                    <a:pt x="465" y="1078"/>
                    <a:pt x="147" y="760"/>
                    <a:pt x="147" y="760"/>
                  </a:cubicBezTo>
                  <a:cubicBezTo>
                    <a:pt x="147" y="760"/>
                    <a:pt x="123" y="760"/>
                    <a:pt x="123" y="760"/>
                  </a:cubicBezTo>
                  <a:cubicBezTo>
                    <a:pt x="25" y="637"/>
                    <a:pt x="0" y="613"/>
                    <a:pt x="49" y="564"/>
                  </a:cubicBezTo>
                  <a:cubicBezTo>
                    <a:pt x="123" y="515"/>
                    <a:pt x="808" y="50"/>
                    <a:pt x="857" y="25"/>
                  </a:cubicBezTo>
                  <a:cubicBezTo>
                    <a:pt x="906" y="1"/>
                    <a:pt x="955" y="1"/>
                    <a:pt x="1029" y="74"/>
                  </a:cubicBezTo>
                  <a:cubicBezTo>
                    <a:pt x="1078" y="148"/>
                    <a:pt x="2351" y="1470"/>
                    <a:pt x="2375" y="1495"/>
                  </a:cubicBezTo>
                  <a:cubicBezTo>
                    <a:pt x="2400" y="1519"/>
                    <a:pt x="2400" y="1592"/>
                    <a:pt x="2326" y="1666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144;p46">
              <a:extLst>
                <a:ext uri="{FF2B5EF4-FFF2-40B4-BE49-F238E27FC236}">
                  <a16:creationId xmlns:a16="http://schemas.microsoft.com/office/drawing/2014/main" id="{597BDA1C-E7C1-4357-8360-223F15DEAD90}"/>
                </a:ext>
              </a:extLst>
            </p:cNvPr>
            <p:cNvSpPr/>
            <p:nvPr/>
          </p:nvSpPr>
          <p:spPr>
            <a:xfrm>
              <a:off x="5269175" y="3817100"/>
              <a:ext cx="53875" cy="44700"/>
            </a:xfrm>
            <a:custGeom>
              <a:avLst/>
              <a:gdLst/>
              <a:ahLst/>
              <a:cxnLst/>
              <a:rect l="l" t="t" r="r" b="b"/>
              <a:pathLst>
                <a:path w="2155" h="1788" extrusionOk="0">
                  <a:moveTo>
                    <a:pt x="2155" y="1421"/>
                  </a:moveTo>
                  <a:lnTo>
                    <a:pt x="1690" y="1788"/>
                  </a:lnTo>
                  <a:cubicBezTo>
                    <a:pt x="1494" y="1739"/>
                    <a:pt x="1175" y="1641"/>
                    <a:pt x="955" y="1567"/>
                  </a:cubicBezTo>
                  <a:lnTo>
                    <a:pt x="539" y="1176"/>
                  </a:lnTo>
                  <a:lnTo>
                    <a:pt x="0" y="612"/>
                  </a:lnTo>
                  <a:lnTo>
                    <a:pt x="0" y="588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145;p46">
              <a:extLst>
                <a:ext uri="{FF2B5EF4-FFF2-40B4-BE49-F238E27FC236}">
                  <a16:creationId xmlns:a16="http://schemas.microsoft.com/office/drawing/2014/main" id="{A93301A1-95AC-497C-993D-F332DC568065}"/>
                </a:ext>
              </a:extLst>
            </p:cNvPr>
            <p:cNvSpPr/>
            <p:nvPr/>
          </p:nvSpPr>
          <p:spPr>
            <a:xfrm>
              <a:off x="5294500" y="3836650"/>
              <a:ext cx="43250" cy="53550"/>
            </a:xfrm>
            <a:custGeom>
              <a:avLst/>
              <a:gdLst/>
              <a:ahLst/>
              <a:cxnLst/>
              <a:rect l="l" t="t" r="r" b="b"/>
              <a:pathLst>
                <a:path w="1730" h="2142" extrusionOk="0">
                  <a:moveTo>
                    <a:pt x="154" y="0"/>
                  </a:moveTo>
                  <a:cubicBezTo>
                    <a:pt x="0" y="0"/>
                    <a:pt x="134" y="418"/>
                    <a:pt x="456" y="590"/>
                  </a:cubicBezTo>
                  <a:cubicBezTo>
                    <a:pt x="799" y="785"/>
                    <a:pt x="824" y="2034"/>
                    <a:pt x="1215" y="2132"/>
                  </a:cubicBezTo>
                  <a:cubicBezTo>
                    <a:pt x="1240" y="2138"/>
                    <a:pt x="1263" y="2141"/>
                    <a:pt x="1286" y="2141"/>
                  </a:cubicBezTo>
                  <a:cubicBezTo>
                    <a:pt x="1622" y="2141"/>
                    <a:pt x="1730" y="1496"/>
                    <a:pt x="1730" y="1496"/>
                  </a:cubicBezTo>
                  <a:cubicBezTo>
                    <a:pt x="1730" y="1496"/>
                    <a:pt x="1240" y="639"/>
                    <a:pt x="1215" y="565"/>
                  </a:cubicBezTo>
                  <a:cubicBezTo>
                    <a:pt x="1191" y="467"/>
                    <a:pt x="481" y="149"/>
                    <a:pt x="236" y="26"/>
                  </a:cubicBezTo>
                  <a:cubicBezTo>
                    <a:pt x="203" y="8"/>
                    <a:pt x="176" y="0"/>
                    <a:pt x="154" y="0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146;p46">
              <a:extLst>
                <a:ext uri="{FF2B5EF4-FFF2-40B4-BE49-F238E27FC236}">
                  <a16:creationId xmlns:a16="http://schemas.microsoft.com/office/drawing/2014/main" id="{39BC10A2-EA0E-4112-A641-D12E0730D872}"/>
                </a:ext>
              </a:extLst>
            </p:cNvPr>
            <p:cNvSpPr/>
            <p:nvPr/>
          </p:nvSpPr>
          <p:spPr>
            <a:xfrm>
              <a:off x="5321200" y="3727025"/>
              <a:ext cx="203125" cy="196700"/>
            </a:xfrm>
            <a:custGeom>
              <a:avLst/>
              <a:gdLst/>
              <a:ahLst/>
              <a:cxnLst/>
              <a:rect l="l" t="t" r="r" b="b"/>
              <a:pathLst>
                <a:path w="8125" h="7868" extrusionOk="0">
                  <a:moveTo>
                    <a:pt x="6446" y="0"/>
                  </a:moveTo>
                  <a:cubicBezTo>
                    <a:pt x="6338" y="0"/>
                    <a:pt x="6230" y="17"/>
                    <a:pt x="6123" y="52"/>
                  </a:cubicBezTo>
                  <a:cubicBezTo>
                    <a:pt x="5780" y="175"/>
                    <a:pt x="5486" y="273"/>
                    <a:pt x="5314" y="591"/>
                  </a:cubicBezTo>
                  <a:cubicBezTo>
                    <a:pt x="4874" y="1326"/>
                    <a:pt x="4800" y="3873"/>
                    <a:pt x="4433" y="5440"/>
                  </a:cubicBezTo>
                  <a:cubicBezTo>
                    <a:pt x="3963" y="5544"/>
                    <a:pt x="3419" y="5580"/>
                    <a:pt x="2889" y="5580"/>
                  </a:cubicBezTo>
                  <a:cubicBezTo>
                    <a:pt x="1677" y="5580"/>
                    <a:pt x="539" y="5391"/>
                    <a:pt x="539" y="5391"/>
                  </a:cubicBezTo>
                  <a:cubicBezTo>
                    <a:pt x="1" y="6223"/>
                    <a:pt x="123" y="6811"/>
                    <a:pt x="270" y="6860"/>
                  </a:cubicBezTo>
                  <a:cubicBezTo>
                    <a:pt x="2061" y="7662"/>
                    <a:pt x="3467" y="7867"/>
                    <a:pt x="4437" y="7867"/>
                  </a:cubicBezTo>
                  <a:cubicBezTo>
                    <a:pt x="5364" y="7867"/>
                    <a:pt x="5892" y="7680"/>
                    <a:pt x="5976" y="7644"/>
                  </a:cubicBezTo>
                  <a:cubicBezTo>
                    <a:pt x="6123" y="7546"/>
                    <a:pt x="7886" y="1914"/>
                    <a:pt x="7886" y="1914"/>
                  </a:cubicBezTo>
                  <a:cubicBezTo>
                    <a:pt x="8125" y="1044"/>
                    <a:pt x="7302" y="0"/>
                    <a:pt x="6446" y="0"/>
                  </a:cubicBezTo>
                  <a:close/>
                </a:path>
              </a:pathLst>
            </a:custGeom>
            <a:solidFill>
              <a:srgbClr val="6666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68" name="Google Shape;3481;p71">
            <a:extLst>
              <a:ext uri="{FF2B5EF4-FFF2-40B4-BE49-F238E27FC236}">
                <a16:creationId xmlns:a16="http://schemas.microsoft.com/office/drawing/2014/main" id="{F788B591-7B85-46BF-A6AA-7C91BB8A5702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94935">
            <a:off x="2400729" y="4551096"/>
            <a:ext cx="939000" cy="2158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369" name="Google Shape;3477;p71">
            <a:extLst>
              <a:ext uri="{FF2B5EF4-FFF2-40B4-BE49-F238E27FC236}">
                <a16:creationId xmlns:a16="http://schemas.microsoft.com/office/drawing/2014/main" id="{1B68E3DA-73A4-4743-AAEA-449A64B33D51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19020961">
            <a:off x="8835072" y="2262041"/>
            <a:ext cx="519677" cy="132462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" name="Google Shape;3476;p71">
            <a:extLst>
              <a:ext uri="{FF2B5EF4-FFF2-40B4-BE49-F238E27FC236}">
                <a16:creationId xmlns:a16="http://schemas.microsoft.com/office/drawing/2014/main" id="{AD5268D4-9B5B-43BD-8444-75E04C61835C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7701680">
            <a:off x="8849846" y="1903527"/>
            <a:ext cx="464918" cy="2158216"/>
          </a:xfrm>
          <a:prstGeom prst="rect">
            <a:avLst/>
          </a:prstGeom>
          <a:noFill/>
          <a:ln>
            <a:noFill/>
          </a:ln>
        </p:spPr>
      </p:pic>
      <p:pic>
        <p:nvPicPr>
          <p:cNvPr id="371" name="Google Shape;3474;p71">
            <a:extLst>
              <a:ext uri="{FF2B5EF4-FFF2-40B4-BE49-F238E27FC236}">
                <a16:creationId xmlns:a16="http://schemas.microsoft.com/office/drawing/2014/main" id="{6A6890AE-0D78-4855-B56D-637E55E83300}"/>
              </a:ext>
            </a:extLst>
          </p:cNvPr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3097309" y="4220144"/>
            <a:ext cx="376267" cy="215824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2" name="Group 371">
            <a:extLst>
              <a:ext uri="{FF2B5EF4-FFF2-40B4-BE49-F238E27FC236}">
                <a16:creationId xmlns:a16="http://schemas.microsoft.com/office/drawing/2014/main" id="{1DB61EB2-A46E-45E8-B204-49C3106642BE}"/>
              </a:ext>
            </a:extLst>
          </p:cNvPr>
          <p:cNvGrpSpPr/>
          <p:nvPr/>
        </p:nvGrpSpPr>
        <p:grpSpPr>
          <a:xfrm>
            <a:off x="345678" y="266993"/>
            <a:ext cx="2859280" cy="3724863"/>
            <a:chOff x="0" y="0"/>
            <a:chExt cx="3019425" cy="3695700"/>
          </a:xfrm>
        </p:grpSpPr>
        <p:pic>
          <p:nvPicPr>
            <p:cNvPr id="373" name="Picture 372" descr="Graphical user interface&#10;&#10;Description automatically generated">
              <a:extLst>
                <a:ext uri="{FF2B5EF4-FFF2-40B4-BE49-F238E27FC236}">
                  <a16:creationId xmlns:a16="http://schemas.microsoft.com/office/drawing/2014/main" id="{DDD13B3C-AE64-40EE-B6E3-61BCF5BAEC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974" b="35453"/>
            <a:stretch/>
          </p:blipFill>
          <p:spPr bwMode="auto">
            <a:xfrm>
              <a:off x="38100" y="0"/>
              <a:ext cx="2962910" cy="369570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537EEEF5-B3B4-4419-9417-E0348F7CBA70}"/>
                </a:ext>
              </a:extLst>
            </p:cNvPr>
            <p:cNvSpPr/>
            <p:nvPr/>
          </p:nvSpPr>
          <p:spPr>
            <a:xfrm>
              <a:off x="0" y="657225"/>
              <a:ext cx="3019425" cy="1504950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4767A2C0-3895-429F-A33A-D7480BECF80F}"/>
              </a:ext>
            </a:extLst>
          </p:cNvPr>
          <p:cNvGrpSpPr/>
          <p:nvPr/>
        </p:nvGrpSpPr>
        <p:grpSpPr>
          <a:xfrm>
            <a:off x="570518" y="402558"/>
            <a:ext cx="2428240" cy="3543300"/>
            <a:chOff x="0" y="0"/>
            <a:chExt cx="2428240" cy="3543300"/>
          </a:xfrm>
        </p:grpSpPr>
        <p:pic>
          <p:nvPicPr>
            <p:cNvPr id="376" name="Picture 375" descr="A picture containing chart&#10;&#10;Description automatically generated">
              <a:extLst>
                <a:ext uri="{FF2B5EF4-FFF2-40B4-BE49-F238E27FC236}">
                  <a16:creationId xmlns:a16="http://schemas.microsoft.com/office/drawing/2014/main" id="{46D28F6B-4DF0-4536-9AC6-71060A88568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155" b="27243"/>
            <a:stretch/>
          </p:blipFill>
          <p:spPr bwMode="auto">
            <a:xfrm>
              <a:off x="9525" y="0"/>
              <a:ext cx="2418715" cy="354330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377" name="Flowchart: Process 376">
              <a:extLst>
                <a:ext uri="{FF2B5EF4-FFF2-40B4-BE49-F238E27FC236}">
                  <a16:creationId xmlns:a16="http://schemas.microsoft.com/office/drawing/2014/main" id="{94CCAC56-1DD6-4445-86ED-56C9648E046C}"/>
                </a:ext>
              </a:extLst>
            </p:cNvPr>
            <p:cNvSpPr/>
            <p:nvPr/>
          </p:nvSpPr>
          <p:spPr>
            <a:xfrm>
              <a:off x="0" y="352425"/>
              <a:ext cx="2409825" cy="2009775"/>
            </a:xfrm>
            <a:prstGeom prst="flowChartProcess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</p:spTree>
    <p:extLst>
      <p:ext uri="{BB962C8B-B14F-4D97-AF65-F5344CB8AC3E}">
        <p14:creationId xmlns:p14="http://schemas.microsoft.com/office/powerpoint/2010/main" val="15570117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3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5089357" y="0"/>
            <a:ext cx="4054643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891075" y="63308"/>
            <a:ext cx="2843014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Currency/Exchange Rate</a:t>
            </a:r>
            <a:endParaRPr lang="en-MY" sz="135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270608" y="55767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Performance -</a:t>
            </a:r>
            <a:endParaRPr lang="en-MY" sz="150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650731" y="858098"/>
            <a:ext cx="4139995" cy="1436024"/>
            <a:chOff x="6361287" y="164284"/>
            <a:chExt cx="6076972" cy="1914698"/>
          </a:xfrm>
        </p:grpSpPr>
        <p:sp>
          <p:nvSpPr>
            <p:cNvPr id="9" name="Title 1"/>
            <p:cNvSpPr txBox="1"/>
            <p:nvPr/>
          </p:nvSpPr>
          <p:spPr>
            <a:xfrm>
              <a:off x="6361287" y="164284"/>
              <a:ext cx="4205163" cy="583738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361287" y="682148"/>
              <a:ext cx="6076972" cy="1396834"/>
              <a:chOff x="6361287" y="670950"/>
              <a:chExt cx="6076972" cy="1396834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361287" y="763067"/>
                <a:ext cx="6076972" cy="130471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Convenient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way to access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different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currencies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Easily spotted in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Application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6"/>
                <a:chOff x="3905867" y="1228245"/>
                <a:chExt cx="2578547" cy="482620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7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/>
              </p:blipFill>
              <p:spPr>
                <a:xfrm>
                  <a:off x="5474280" y="1266714"/>
                  <a:ext cx="497216" cy="397410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3769458" y="3090012"/>
            <a:ext cx="5176478" cy="1857818"/>
            <a:chOff x="5835772" y="3335697"/>
            <a:chExt cx="6680535" cy="2477090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9696"/>
              <a:ext cx="6680535" cy="192309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No exchange rate of the day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Only able to change currency from MYR to USD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Exchange Rate Could Fluctuate 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Investors need to know about exchange rate value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568539" y="777921"/>
            <a:ext cx="4629587" cy="3974238"/>
            <a:chOff x="2876297" y="9035750"/>
            <a:chExt cx="6703235" cy="5298985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50"/>
              <a:ext cx="4205163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19"/>
              <a:ext cx="6610738" cy="46516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State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Exchange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Rate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of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the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Day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Place Under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Performance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Graph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Importance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Investors can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understand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the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exchange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rate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of they day 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Investors can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analyze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based on change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E.G. USD to MYR exchange rate value for June 4</a:t>
              </a:r>
              <a:r>
                <a:rPr lang="en-US" sz="1350" baseline="300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th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, 2021, is RM4.13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.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Benefit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Convenient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Better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understanding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of market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Allow Viewing with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Performance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Details</a:t>
              </a:r>
            </a:p>
          </p:txBody>
        </p:sp>
      </p:grpSp>
      <p:grpSp>
        <p:nvGrpSpPr>
          <p:cNvPr id="278" name="Google Shape;11376;p82">
            <a:extLst>
              <a:ext uri="{FF2B5EF4-FFF2-40B4-BE49-F238E27FC236}">
                <a16:creationId xmlns:a16="http://schemas.microsoft.com/office/drawing/2014/main" id="{4471A040-B11F-42A9-BF00-A566D96598C7}"/>
              </a:ext>
            </a:extLst>
          </p:cNvPr>
          <p:cNvGrpSpPr/>
          <p:nvPr/>
        </p:nvGrpSpPr>
        <p:grpSpPr>
          <a:xfrm rot="4992472">
            <a:off x="8043423" y="4011389"/>
            <a:ext cx="1452955" cy="621360"/>
            <a:chOff x="732422" y="2990152"/>
            <a:chExt cx="1337773" cy="572102"/>
          </a:xfrm>
          <a:effectLst>
            <a:outerShdw blurRad="50800" dist="38100" dir="2700000" algn="tl" rotWithShape="0">
              <a:schemeClr val="tx2">
                <a:alpha val="40000"/>
              </a:schemeClr>
            </a:outerShdw>
          </a:effectLst>
        </p:grpSpPr>
        <p:sp>
          <p:nvSpPr>
            <p:cNvPr id="279" name="Google Shape;11377;p82">
              <a:extLst>
                <a:ext uri="{FF2B5EF4-FFF2-40B4-BE49-F238E27FC236}">
                  <a16:creationId xmlns:a16="http://schemas.microsoft.com/office/drawing/2014/main" id="{2A126C9B-1655-42EF-BF67-2B4869195C3E}"/>
                </a:ext>
              </a:extLst>
            </p:cNvPr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1378;p82">
              <a:extLst>
                <a:ext uri="{FF2B5EF4-FFF2-40B4-BE49-F238E27FC236}">
                  <a16:creationId xmlns:a16="http://schemas.microsoft.com/office/drawing/2014/main" id="{8FFAC4DF-116A-41B4-9A83-355AD83FCA95}"/>
                </a:ext>
              </a:extLst>
            </p:cNvPr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1379;p82">
              <a:extLst>
                <a:ext uri="{FF2B5EF4-FFF2-40B4-BE49-F238E27FC236}">
                  <a16:creationId xmlns:a16="http://schemas.microsoft.com/office/drawing/2014/main" id="{272F1526-F1D3-482C-8438-5B0D34635002}"/>
                </a:ext>
              </a:extLst>
            </p:cNvPr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1380;p82">
              <a:extLst>
                <a:ext uri="{FF2B5EF4-FFF2-40B4-BE49-F238E27FC236}">
                  <a16:creationId xmlns:a16="http://schemas.microsoft.com/office/drawing/2014/main" id="{84162D3B-8405-4C35-84E5-97E58DC2327C}"/>
                </a:ext>
              </a:extLst>
            </p:cNvPr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1381;p82">
              <a:extLst>
                <a:ext uri="{FF2B5EF4-FFF2-40B4-BE49-F238E27FC236}">
                  <a16:creationId xmlns:a16="http://schemas.microsoft.com/office/drawing/2014/main" id="{EE7DD650-016E-4BE2-AA64-340631E7163D}"/>
                </a:ext>
              </a:extLst>
            </p:cNvPr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1382;p82">
              <a:extLst>
                <a:ext uri="{FF2B5EF4-FFF2-40B4-BE49-F238E27FC236}">
                  <a16:creationId xmlns:a16="http://schemas.microsoft.com/office/drawing/2014/main" id="{9221BC95-E0B8-4392-B772-70BC4754E497}"/>
                </a:ext>
              </a:extLst>
            </p:cNvPr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85" name="Google Shape;3480;p71">
            <a:extLst>
              <a:ext uri="{FF2B5EF4-FFF2-40B4-BE49-F238E27FC236}">
                <a16:creationId xmlns:a16="http://schemas.microsoft.com/office/drawing/2014/main" id="{76348E23-B141-4A56-8236-BF191B54C52C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514234">
            <a:off x="2804250" y="4291148"/>
            <a:ext cx="2136970" cy="1744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86" name="Google Shape;3476;p71">
            <a:extLst>
              <a:ext uri="{FF2B5EF4-FFF2-40B4-BE49-F238E27FC236}">
                <a16:creationId xmlns:a16="http://schemas.microsoft.com/office/drawing/2014/main" id="{101E3906-42D1-405E-951E-7CDB17366236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11928514">
            <a:off x="3192772" y="3810936"/>
            <a:ext cx="464918" cy="2158216"/>
          </a:xfrm>
          <a:prstGeom prst="rect">
            <a:avLst/>
          </a:prstGeom>
          <a:noFill/>
          <a:ln>
            <a:noFill/>
          </a:ln>
        </p:spPr>
      </p:pic>
      <p:pic>
        <p:nvPicPr>
          <p:cNvPr id="287" name="Google Shape;3481;p71">
            <a:extLst>
              <a:ext uri="{FF2B5EF4-FFF2-40B4-BE49-F238E27FC236}">
                <a16:creationId xmlns:a16="http://schemas.microsoft.com/office/drawing/2014/main" id="{77670E59-A4E5-4589-BC9B-C2DBE6C4CD26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3931778">
            <a:off x="9172374" y="271149"/>
            <a:ext cx="939000" cy="2158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288" name="Google Shape;3475;p71">
            <a:extLst>
              <a:ext uri="{FF2B5EF4-FFF2-40B4-BE49-F238E27FC236}">
                <a16:creationId xmlns:a16="http://schemas.microsoft.com/office/drawing/2014/main" id="{D84419F2-390F-405A-A568-098B889AA45D}"/>
              </a:ext>
            </a:extLst>
          </p:cNvPr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16366761">
            <a:off x="8675419" y="606073"/>
            <a:ext cx="376277" cy="144243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9" name="Group 288">
            <a:extLst>
              <a:ext uri="{FF2B5EF4-FFF2-40B4-BE49-F238E27FC236}">
                <a16:creationId xmlns:a16="http://schemas.microsoft.com/office/drawing/2014/main" id="{9D465998-8DE7-4C68-A6C7-662248CBC021}"/>
              </a:ext>
            </a:extLst>
          </p:cNvPr>
          <p:cNvGrpSpPr/>
          <p:nvPr/>
        </p:nvGrpSpPr>
        <p:grpSpPr>
          <a:xfrm>
            <a:off x="519992" y="171942"/>
            <a:ext cx="2209165" cy="4105275"/>
            <a:chOff x="38098" y="-1"/>
            <a:chExt cx="2994229" cy="4856240"/>
          </a:xfrm>
        </p:grpSpPr>
        <p:pic>
          <p:nvPicPr>
            <p:cNvPr id="290" name="Picture 289" descr="Graphical user interface&#10;&#10;Description automatically generated">
              <a:extLst>
                <a:ext uri="{FF2B5EF4-FFF2-40B4-BE49-F238E27FC236}">
                  <a16:creationId xmlns:a16="http://schemas.microsoft.com/office/drawing/2014/main" id="{15E1F253-83DC-41D2-B37B-5AD1B40FC70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974" r="-1057" b="17374"/>
            <a:stretch/>
          </p:blipFill>
          <p:spPr bwMode="auto">
            <a:xfrm>
              <a:off x="38098" y="-1"/>
              <a:ext cx="2994229" cy="485624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291" name="Rectangle 290">
              <a:extLst>
                <a:ext uri="{FF2B5EF4-FFF2-40B4-BE49-F238E27FC236}">
                  <a16:creationId xmlns:a16="http://schemas.microsoft.com/office/drawing/2014/main" id="{B118CC70-9C99-4402-B43A-780D0D67410E}"/>
                </a:ext>
              </a:extLst>
            </p:cNvPr>
            <p:cNvSpPr/>
            <p:nvPr/>
          </p:nvSpPr>
          <p:spPr>
            <a:xfrm>
              <a:off x="1716431" y="161460"/>
              <a:ext cx="1187062" cy="368106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F12E6FA3-D7D8-4686-9353-02D086DFEA96}"/>
              </a:ext>
            </a:extLst>
          </p:cNvPr>
          <p:cNvGrpSpPr/>
          <p:nvPr/>
        </p:nvGrpSpPr>
        <p:grpSpPr>
          <a:xfrm>
            <a:off x="456087" y="405935"/>
            <a:ext cx="2209640" cy="4104998"/>
            <a:chOff x="38098" y="-1"/>
            <a:chExt cx="2994229" cy="4856240"/>
          </a:xfrm>
        </p:grpSpPr>
        <p:pic>
          <p:nvPicPr>
            <p:cNvPr id="293" name="Picture 292" descr="Graphical user interface&#10;&#10;Description automatically generated">
              <a:extLst>
                <a:ext uri="{FF2B5EF4-FFF2-40B4-BE49-F238E27FC236}">
                  <a16:creationId xmlns:a16="http://schemas.microsoft.com/office/drawing/2014/main" id="{7CC4A24C-9C59-4430-9634-DC3E1474137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974" r="-1057" b="17374"/>
            <a:stretch/>
          </p:blipFill>
          <p:spPr bwMode="auto">
            <a:xfrm>
              <a:off x="38098" y="-1"/>
              <a:ext cx="2994229" cy="485624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294" name="Rectangle 293">
              <a:extLst>
                <a:ext uri="{FF2B5EF4-FFF2-40B4-BE49-F238E27FC236}">
                  <a16:creationId xmlns:a16="http://schemas.microsoft.com/office/drawing/2014/main" id="{16DFB73A-369B-4D3C-B205-AEDF6D55B0B7}"/>
                </a:ext>
              </a:extLst>
            </p:cNvPr>
            <p:cNvSpPr/>
            <p:nvPr/>
          </p:nvSpPr>
          <p:spPr>
            <a:xfrm>
              <a:off x="78004" y="3601056"/>
              <a:ext cx="2866906" cy="1219131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18B4813-3FC5-4381-B36A-1F30DB3D83E4}"/>
              </a:ext>
            </a:extLst>
          </p:cNvPr>
          <p:cNvGrpSpPr/>
          <p:nvPr/>
        </p:nvGrpSpPr>
        <p:grpSpPr>
          <a:xfrm>
            <a:off x="552517" y="224122"/>
            <a:ext cx="2209625" cy="4105275"/>
            <a:chOff x="38098" y="-1"/>
            <a:chExt cx="2994229" cy="4856240"/>
          </a:xfrm>
        </p:grpSpPr>
        <p:pic>
          <p:nvPicPr>
            <p:cNvPr id="296" name="Picture 295" descr="Graphical user interface&#10;&#10;Description automatically generated">
              <a:extLst>
                <a:ext uri="{FF2B5EF4-FFF2-40B4-BE49-F238E27FC236}">
                  <a16:creationId xmlns:a16="http://schemas.microsoft.com/office/drawing/2014/main" id="{A8F13F22-1A92-48E2-B05A-B835AB965FD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974" r="-1057" b="17374"/>
            <a:stretch/>
          </p:blipFill>
          <p:spPr bwMode="auto">
            <a:xfrm>
              <a:off x="38098" y="-1"/>
              <a:ext cx="2994229" cy="485624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297" name="Rectangle 296">
              <a:extLst>
                <a:ext uri="{FF2B5EF4-FFF2-40B4-BE49-F238E27FC236}">
                  <a16:creationId xmlns:a16="http://schemas.microsoft.com/office/drawing/2014/main" id="{09F310DE-6EFC-4668-85E9-8777A326E620}"/>
                </a:ext>
              </a:extLst>
            </p:cNvPr>
            <p:cNvSpPr/>
            <p:nvPr/>
          </p:nvSpPr>
          <p:spPr>
            <a:xfrm>
              <a:off x="105014" y="657225"/>
              <a:ext cx="2914412" cy="4153945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</p:spTree>
    <p:extLst>
      <p:ext uri="{BB962C8B-B14F-4D97-AF65-F5344CB8AC3E}">
        <p14:creationId xmlns:p14="http://schemas.microsoft.com/office/powerpoint/2010/main" val="41449337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9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3" name="Google Shape;2443;p52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1403290" y="1835393"/>
            <a:ext cx="1117234" cy="9397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44" name="Google Shape;2444;p52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>
            <a:off x="3789942" y="1375698"/>
            <a:ext cx="1117248" cy="9397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45" name="Google Shape;2445;p52"/>
          <p:cNvPicPr preferRelativeResize="0"/>
          <p:nvPr/>
        </p:nvPicPr>
        <p:blipFill>
          <a:blip r:embed="rId5">
            <a:alphaModFix amt="71000"/>
          </a:blip>
          <a:stretch>
            <a:fillRect/>
          </a:stretch>
        </p:blipFill>
        <p:spPr>
          <a:xfrm>
            <a:off x="6158171" y="1937312"/>
            <a:ext cx="1117248" cy="9397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46" name="Google Shape;2446;p52"/>
          <p:cNvGrpSpPr/>
          <p:nvPr/>
        </p:nvGrpSpPr>
        <p:grpSpPr>
          <a:xfrm>
            <a:off x="6427413" y="2168635"/>
            <a:ext cx="578763" cy="572682"/>
            <a:chOff x="5221275" y="1231600"/>
            <a:chExt cx="433725" cy="429200"/>
          </a:xfrm>
        </p:grpSpPr>
        <p:sp>
          <p:nvSpPr>
            <p:cNvPr id="2447" name="Google Shape;2447;p52"/>
            <p:cNvSpPr/>
            <p:nvPr/>
          </p:nvSpPr>
          <p:spPr>
            <a:xfrm>
              <a:off x="5344650" y="1329650"/>
              <a:ext cx="235875" cy="331150"/>
            </a:xfrm>
            <a:custGeom>
              <a:avLst/>
              <a:gdLst/>
              <a:ahLst/>
              <a:cxnLst/>
              <a:rect l="l" t="t" r="r" b="b"/>
              <a:pathLst>
                <a:path w="9435" h="13246" extrusionOk="0">
                  <a:moveTo>
                    <a:pt x="3808" y="1"/>
                  </a:moveTo>
                  <a:cubicBezTo>
                    <a:pt x="3555" y="1"/>
                    <a:pt x="3296" y="95"/>
                    <a:pt x="3085" y="306"/>
                  </a:cubicBezTo>
                  <a:cubicBezTo>
                    <a:pt x="2905" y="486"/>
                    <a:pt x="2784" y="742"/>
                    <a:pt x="2799" y="1013"/>
                  </a:cubicBezTo>
                  <a:lnTo>
                    <a:pt x="2799" y="1540"/>
                  </a:lnTo>
                  <a:cubicBezTo>
                    <a:pt x="2777" y="1720"/>
                    <a:pt x="2909" y="1810"/>
                    <a:pt x="3042" y="1810"/>
                  </a:cubicBezTo>
                  <a:cubicBezTo>
                    <a:pt x="3176" y="1810"/>
                    <a:pt x="3311" y="1720"/>
                    <a:pt x="3296" y="1540"/>
                  </a:cubicBezTo>
                  <a:lnTo>
                    <a:pt x="3296" y="1013"/>
                  </a:lnTo>
                  <a:cubicBezTo>
                    <a:pt x="3296" y="674"/>
                    <a:pt x="3552" y="505"/>
                    <a:pt x="3807" y="505"/>
                  </a:cubicBezTo>
                  <a:cubicBezTo>
                    <a:pt x="4063" y="505"/>
                    <a:pt x="4319" y="674"/>
                    <a:pt x="4319" y="1013"/>
                  </a:cubicBezTo>
                  <a:lnTo>
                    <a:pt x="4319" y="5572"/>
                  </a:lnTo>
                  <a:cubicBezTo>
                    <a:pt x="4334" y="5722"/>
                    <a:pt x="4454" y="5798"/>
                    <a:pt x="4575" y="5798"/>
                  </a:cubicBezTo>
                  <a:cubicBezTo>
                    <a:pt x="4695" y="5798"/>
                    <a:pt x="4816" y="5722"/>
                    <a:pt x="4831" y="5572"/>
                  </a:cubicBezTo>
                  <a:lnTo>
                    <a:pt x="4831" y="4895"/>
                  </a:lnTo>
                  <a:cubicBezTo>
                    <a:pt x="4808" y="4534"/>
                    <a:pt x="5071" y="4353"/>
                    <a:pt x="5335" y="4353"/>
                  </a:cubicBezTo>
                  <a:cubicBezTo>
                    <a:pt x="5598" y="4353"/>
                    <a:pt x="5861" y="4534"/>
                    <a:pt x="5839" y="4895"/>
                  </a:cubicBezTo>
                  <a:lnTo>
                    <a:pt x="5839" y="5572"/>
                  </a:lnTo>
                  <a:cubicBezTo>
                    <a:pt x="5854" y="5722"/>
                    <a:pt x="5970" y="5798"/>
                    <a:pt x="6087" y="5798"/>
                  </a:cubicBezTo>
                  <a:cubicBezTo>
                    <a:pt x="6204" y="5798"/>
                    <a:pt x="6320" y="5722"/>
                    <a:pt x="6335" y="5572"/>
                  </a:cubicBezTo>
                  <a:lnTo>
                    <a:pt x="6335" y="4895"/>
                  </a:lnTo>
                  <a:cubicBezTo>
                    <a:pt x="6313" y="4534"/>
                    <a:pt x="6576" y="4353"/>
                    <a:pt x="6839" y="4353"/>
                  </a:cubicBezTo>
                  <a:cubicBezTo>
                    <a:pt x="7103" y="4353"/>
                    <a:pt x="7366" y="4534"/>
                    <a:pt x="7343" y="4895"/>
                  </a:cubicBezTo>
                  <a:lnTo>
                    <a:pt x="7343" y="5572"/>
                  </a:lnTo>
                  <a:cubicBezTo>
                    <a:pt x="7358" y="5722"/>
                    <a:pt x="7479" y="5798"/>
                    <a:pt x="7599" y="5798"/>
                  </a:cubicBezTo>
                  <a:cubicBezTo>
                    <a:pt x="7719" y="5798"/>
                    <a:pt x="7840" y="5722"/>
                    <a:pt x="7855" y="5572"/>
                  </a:cubicBezTo>
                  <a:lnTo>
                    <a:pt x="7855" y="5196"/>
                  </a:lnTo>
                  <a:cubicBezTo>
                    <a:pt x="7832" y="4835"/>
                    <a:pt x="8096" y="4654"/>
                    <a:pt x="8359" y="4654"/>
                  </a:cubicBezTo>
                  <a:cubicBezTo>
                    <a:pt x="8622" y="4654"/>
                    <a:pt x="8885" y="4835"/>
                    <a:pt x="8863" y="5196"/>
                  </a:cubicBezTo>
                  <a:lnTo>
                    <a:pt x="8863" y="9108"/>
                  </a:lnTo>
                  <a:cubicBezTo>
                    <a:pt x="8863" y="9228"/>
                    <a:pt x="8833" y="9333"/>
                    <a:pt x="8773" y="9439"/>
                  </a:cubicBezTo>
                  <a:cubicBezTo>
                    <a:pt x="8743" y="9499"/>
                    <a:pt x="8712" y="9574"/>
                    <a:pt x="8682" y="9634"/>
                  </a:cubicBezTo>
                  <a:cubicBezTo>
                    <a:pt x="8577" y="9845"/>
                    <a:pt x="8487" y="10056"/>
                    <a:pt x="8412" y="10281"/>
                  </a:cubicBezTo>
                  <a:cubicBezTo>
                    <a:pt x="8336" y="10507"/>
                    <a:pt x="8291" y="10748"/>
                    <a:pt x="8261" y="10988"/>
                  </a:cubicBezTo>
                  <a:lnTo>
                    <a:pt x="7268" y="10988"/>
                  </a:lnTo>
                  <a:cubicBezTo>
                    <a:pt x="6937" y="10988"/>
                    <a:pt x="6937" y="11485"/>
                    <a:pt x="7268" y="11485"/>
                  </a:cubicBezTo>
                  <a:lnTo>
                    <a:pt x="8938" y="11485"/>
                  </a:lnTo>
                  <a:lnTo>
                    <a:pt x="8938" y="12734"/>
                  </a:lnTo>
                  <a:lnTo>
                    <a:pt x="2529" y="12734"/>
                  </a:lnTo>
                  <a:lnTo>
                    <a:pt x="2529" y="11500"/>
                  </a:lnTo>
                  <a:lnTo>
                    <a:pt x="6170" y="11500"/>
                  </a:lnTo>
                  <a:cubicBezTo>
                    <a:pt x="6516" y="11500"/>
                    <a:pt x="6516" y="10988"/>
                    <a:pt x="6170" y="10988"/>
                  </a:cubicBezTo>
                  <a:lnTo>
                    <a:pt x="3191" y="10988"/>
                  </a:lnTo>
                  <a:cubicBezTo>
                    <a:pt x="3025" y="10296"/>
                    <a:pt x="2649" y="9664"/>
                    <a:pt x="2122" y="9183"/>
                  </a:cubicBezTo>
                  <a:cubicBezTo>
                    <a:pt x="2047" y="9108"/>
                    <a:pt x="2002" y="9032"/>
                    <a:pt x="1957" y="8942"/>
                  </a:cubicBezTo>
                  <a:cubicBezTo>
                    <a:pt x="1355" y="7407"/>
                    <a:pt x="843" y="5993"/>
                    <a:pt x="558" y="4985"/>
                  </a:cubicBezTo>
                  <a:cubicBezTo>
                    <a:pt x="506" y="4793"/>
                    <a:pt x="662" y="4623"/>
                    <a:pt x="840" y="4623"/>
                  </a:cubicBezTo>
                  <a:cubicBezTo>
                    <a:pt x="871" y="4623"/>
                    <a:pt x="902" y="4628"/>
                    <a:pt x="934" y="4639"/>
                  </a:cubicBezTo>
                  <a:cubicBezTo>
                    <a:pt x="1460" y="4835"/>
                    <a:pt x="2032" y="5406"/>
                    <a:pt x="2574" y="6294"/>
                  </a:cubicBezTo>
                  <a:cubicBezTo>
                    <a:pt x="2651" y="6430"/>
                    <a:pt x="2779" y="6492"/>
                    <a:pt x="2906" y="6492"/>
                  </a:cubicBezTo>
                  <a:cubicBezTo>
                    <a:pt x="3102" y="6492"/>
                    <a:pt x="3296" y="6345"/>
                    <a:pt x="3296" y="6099"/>
                  </a:cubicBezTo>
                  <a:lnTo>
                    <a:pt x="3296" y="2638"/>
                  </a:lnTo>
                  <a:cubicBezTo>
                    <a:pt x="3311" y="2457"/>
                    <a:pt x="3179" y="2367"/>
                    <a:pt x="3048" y="2367"/>
                  </a:cubicBezTo>
                  <a:cubicBezTo>
                    <a:pt x="2916" y="2367"/>
                    <a:pt x="2784" y="2457"/>
                    <a:pt x="2799" y="2638"/>
                  </a:cubicBezTo>
                  <a:lnTo>
                    <a:pt x="2799" y="5707"/>
                  </a:lnTo>
                  <a:cubicBezTo>
                    <a:pt x="2243" y="4895"/>
                    <a:pt x="1686" y="4383"/>
                    <a:pt x="1114" y="4173"/>
                  </a:cubicBezTo>
                  <a:cubicBezTo>
                    <a:pt x="1025" y="4138"/>
                    <a:pt x="932" y="4121"/>
                    <a:pt x="838" y="4121"/>
                  </a:cubicBezTo>
                  <a:cubicBezTo>
                    <a:pt x="646" y="4121"/>
                    <a:pt x="453" y="4192"/>
                    <a:pt x="302" y="4323"/>
                  </a:cubicBezTo>
                  <a:cubicBezTo>
                    <a:pt x="91" y="4519"/>
                    <a:pt x="1" y="4835"/>
                    <a:pt x="76" y="5121"/>
                  </a:cubicBezTo>
                  <a:cubicBezTo>
                    <a:pt x="377" y="6144"/>
                    <a:pt x="874" y="7573"/>
                    <a:pt x="1505" y="9138"/>
                  </a:cubicBezTo>
                  <a:cubicBezTo>
                    <a:pt x="1566" y="9288"/>
                    <a:pt x="1656" y="9424"/>
                    <a:pt x="1776" y="9544"/>
                  </a:cubicBezTo>
                  <a:cubicBezTo>
                    <a:pt x="2198" y="9935"/>
                    <a:pt x="2514" y="10432"/>
                    <a:pt x="2664" y="10988"/>
                  </a:cubicBezTo>
                  <a:lnTo>
                    <a:pt x="2273" y="10988"/>
                  </a:lnTo>
                  <a:cubicBezTo>
                    <a:pt x="2137" y="10988"/>
                    <a:pt x="2017" y="11109"/>
                    <a:pt x="2017" y="11244"/>
                  </a:cubicBezTo>
                  <a:lnTo>
                    <a:pt x="2017" y="12989"/>
                  </a:lnTo>
                  <a:cubicBezTo>
                    <a:pt x="2017" y="13125"/>
                    <a:pt x="2137" y="13245"/>
                    <a:pt x="2273" y="13245"/>
                  </a:cubicBezTo>
                  <a:lnTo>
                    <a:pt x="9179" y="13245"/>
                  </a:lnTo>
                  <a:cubicBezTo>
                    <a:pt x="9329" y="13245"/>
                    <a:pt x="9435" y="13125"/>
                    <a:pt x="9435" y="12989"/>
                  </a:cubicBezTo>
                  <a:lnTo>
                    <a:pt x="9435" y="11244"/>
                  </a:lnTo>
                  <a:cubicBezTo>
                    <a:pt x="9435" y="11109"/>
                    <a:pt x="9329" y="10988"/>
                    <a:pt x="9179" y="10988"/>
                  </a:cubicBezTo>
                  <a:lnTo>
                    <a:pt x="8773" y="10988"/>
                  </a:lnTo>
                  <a:cubicBezTo>
                    <a:pt x="8788" y="10793"/>
                    <a:pt x="8833" y="10612"/>
                    <a:pt x="8893" y="10432"/>
                  </a:cubicBezTo>
                  <a:cubicBezTo>
                    <a:pt x="8953" y="10221"/>
                    <a:pt x="9028" y="10041"/>
                    <a:pt x="9134" y="9845"/>
                  </a:cubicBezTo>
                  <a:cubicBezTo>
                    <a:pt x="9149" y="9785"/>
                    <a:pt x="9179" y="9725"/>
                    <a:pt x="9224" y="9679"/>
                  </a:cubicBezTo>
                  <a:cubicBezTo>
                    <a:pt x="9314" y="9499"/>
                    <a:pt x="9359" y="9303"/>
                    <a:pt x="9359" y="9108"/>
                  </a:cubicBezTo>
                  <a:lnTo>
                    <a:pt x="9359" y="5196"/>
                  </a:lnTo>
                  <a:cubicBezTo>
                    <a:pt x="9359" y="4639"/>
                    <a:pt x="8908" y="4188"/>
                    <a:pt x="8351" y="4188"/>
                  </a:cubicBezTo>
                  <a:cubicBezTo>
                    <a:pt x="8126" y="4188"/>
                    <a:pt x="7900" y="4263"/>
                    <a:pt x="7734" y="4413"/>
                  </a:cubicBezTo>
                  <a:cubicBezTo>
                    <a:pt x="7542" y="4063"/>
                    <a:pt x="7190" y="3876"/>
                    <a:pt x="6839" y="3876"/>
                  </a:cubicBezTo>
                  <a:cubicBezTo>
                    <a:pt x="6587" y="3876"/>
                    <a:pt x="6334" y="3972"/>
                    <a:pt x="6140" y="4173"/>
                  </a:cubicBezTo>
                  <a:cubicBezTo>
                    <a:pt x="6110" y="4188"/>
                    <a:pt x="6110" y="4203"/>
                    <a:pt x="6094" y="4218"/>
                  </a:cubicBezTo>
                  <a:cubicBezTo>
                    <a:pt x="5900" y="3996"/>
                    <a:pt x="5621" y="3876"/>
                    <a:pt x="5340" y="3876"/>
                  </a:cubicBezTo>
                  <a:cubicBezTo>
                    <a:pt x="5164" y="3876"/>
                    <a:pt x="4987" y="3924"/>
                    <a:pt x="4831" y="4022"/>
                  </a:cubicBezTo>
                  <a:lnTo>
                    <a:pt x="4831" y="1013"/>
                  </a:lnTo>
                  <a:cubicBezTo>
                    <a:pt x="4831" y="404"/>
                    <a:pt x="4331" y="1"/>
                    <a:pt x="38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2"/>
            <p:cNvSpPr/>
            <p:nvPr/>
          </p:nvSpPr>
          <p:spPr>
            <a:xfrm>
              <a:off x="5392425" y="1231600"/>
              <a:ext cx="93700" cy="83925"/>
            </a:xfrm>
            <a:custGeom>
              <a:avLst/>
              <a:gdLst/>
              <a:ahLst/>
              <a:cxnLst/>
              <a:rect l="l" t="t" r="r" b="b"/>
              <a:pathLst>
                <a:path w="3748" h="3357" extrusionOk="0">
                  <a:moveTo>
                    <a:pt x="1851" y="542"/>
                  </a:moveTo>
                  <a:lnTo>
                    <a:pt x="2107" y="1068"/>
                  </a:lnTo>
                  <a:cubicBezTo>
                    <a:pt x="2182" y="1204"/>
                    <a:pt x="2318" y="1309"/>
                    <a:pt x="2468" y="1324"/>
                  </a:cubicBezTo>
                  <a:lnTo>
                    <a:pt x="3055" y="1414"/>
                  </a:lnTo>
                  <a:lnTo>
                    <a:pt x="2634" y="1821"/>
                  </a:lnTo>
                  <a:cubicBezTo>
                    <a:pt x="2528" y="1926"/>
                    <a:pt x="2468" y="2091"/>
                    <a:pt x="2498" y="2242"/>
                  </a:cubicBezTo>
                  <a:lnTo>
                    <a:pt x="2589" y="2829"/>
                  </a:lnTo>
                  <a:lnTo>
                    <a:pt x="2062" y="2543"/>
                  </a:lnTo>
                  <a:cubicBezTo>
                    <a:pt x="1994" y="2505"/>
                    <a:pt x="1919" y="2486"/>
                    <a:pt x="1844" y="2486"/>
                  </a:cubicBezTo>
                  <a:cubicBezTo>
                    <a:pt x="1769" y="2486"/>
                    <a:pt x="1693" y="2505"/>
                    <a:pt x="1626" y="2543"/>
                  </a:cubicBezTo>
                  <a:lnTo>
                    <a:pt x="1099" y="2829"/>
                  </a:lnTo>
                  <a:lnTo>
                    <a:pt x="1204" y="2242"/>
                  </a:lnTo>
                  <a:cubicBezTo>
                    <a:pt x="1234" y="2076"/>
                    <a:pt x="1174" y="1926"/>
                    <a:pt x="1069" y="1821"/>
                  </a:cubicBezTo>
                  <a:lnTo>
                    <a:pt x="648" y="1399"/>
                  </a:lnTo>
                  <a:lnTo>
                    <a:pt x="1234" y="1324"/>
                  </a:lnTo>
                  <a:cubicBezTo>
                    <a:pt x="1385" y="1309"/>
                    <a:pt x="1520" y="1204"/>
                    <a:pt x="1596" y="1068"/>
                  </a:cubicBezTo>
                  <a:lnTo>
                    <a:pt x="1851" y="542"/>
                  </a:lnTo>
                  <a:close/>
                  <a:moveTo>
                    <a:pt x="1868" y="0"/>
                  </a:moveTo>
                  <a:cubicBezTo>
                    <a:pt x="1697" y="0"/>
                    <a:pt x="1528" y="90"/>
                    <a:pt x="1445" y="271"/>
                  </a:cubicBezTo>
                  <a:lnTo>
                    <a:pt x="1159" y="828"/>
                  </a:lnTo>
                  <a:lnTo>
                    <a:pt x="542" y="918"/>
                  </a:lnTo>
                  <a:cubicBezTo>
                    <a:pt x="151" y="978"/>
                    <a:pt x="1" y="1459"/>
                    <a:pt x="272" y="1745"/>
                  </a:cubicBezTo>
                  <a:lnTo>
                    <a:pt x="708" y="2182"/>
                  </a:lnTo>
                  <a:lnTo>
                    <a:pt x="603" y="2799"/>
                  </a:lnTo>
                  <a:cubicBezTo>
                    <a:pt x="542" y="3084"/>
                    <a:pt x="768" y="3355"/>
                    <a:pt x="1069" y="3355"/>
                  </a:cubicBezTo>
                  <a:cubicBezTo>
                    <a:pt x="1144" y="3355"/>
                    <a:pt x="1219" y="3340"/>
                    <a:pt x="1295" y="3295"/>
                  </a:cubicBezTo>
                  <a:lnTo>
                    <a:pt x="1866" y="3009"/>
                  </a:lnTo>
                  <a:lnTo>
                    <a:pt x="2423" y="3295"/>
                  </a:lnTo>
                  <a:cubicBezTo>
                    <a:pt x="2498" y="3337"/>
                    <a:pt x="2576" y="3356"/>
                    <a:pt x="2652" y="3356"/>
                  </a:cubicBezTo>
                  <a:cubicBezTo>
                    <a:pt x="2928" y="3356"/>
                    <a:pt x="3174" y="3105"/>
                    <a:pt x="3115" y="2799"/>
                  </a:cubicBezTo>
                  <a:lnTo>
                    <a:pt x="3010" y="2182"/>
                  </a:lnTo>
                  <a:lnTo>
                    <a:pt x="3461" y="1745"/>
                  </a:lnTo>
                  <a:cubicBezTo>
                    <a:pt x="3747" y="1459"/>
                    <a:pt x="3582" y="978"/>
                    <a:pt x="3190" y="918"/>
                  </a:cubicBezTo>
                  <a:lnTo>
                    <a:pt x="2574" y="828"/>
                  </a:lnTo>
                  <a:lnTo>
                    <a:pt x="2303" y="271"/>
                  </a:lnTo>
                  <a:cubicBezTo>
                    <a:pt x="2212" y="90"/>
                    <a:pt x="2039" y="0"/>
                    <a:pt x="18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2"/>
            <p:cNvSpPr/>
            <p:nvPr/>
          </p:nvSpPr>
          <p:spPr>
            <a:xfrm>
              <a:off x="5221275" y="1294025"/>
              <a:ext cx="94075" cy="83900"/>
            </a:xfrm>
            <a:custGeom>
              <a:avLst/>
              <a:gdLst/>
              <a:ahLst/>
              <a:cxnLst/>
              <a:rect l="l" t="t" r="r" b="b"/>
              <a:pathLst>
                <a:path w="3763" h="3356" extrusionOk="0">
                  <a:moveTo>
                    <a:pt x="1882" y="542"/>
                  </a:moveTo>
                  <a:lnTo>
                    <a:pt x="2137" y="1069"/>
                  </a:lnTo>
                  <a:cubicBezTo>
                    <a:pt x="2213" y="1204"/>
                    <a:pt x="2348" y="1310"/>
                    <a:pt x="2498" y="1325"/>
                  </a:cubicBezTo>
                  <a:lnTo>
                    <a:pt x="3085" y="1415"/>
                  </a:lnTo>
                  <a:lnTo>
                    <a:pt x="2649" y="1821"/>
                  </a:lnTo>
                  <a:cubicBezTo>
                    <a:pt x="2544" y="1942"/>
                    <a:pt x="2483" y="2092"/>
                    <a:pt x="2514" y="2242"/>
                  </a:cubicBezTo>
                  <a:lnTo>
                    <a:pt x="2619" y="2829"/>
                  </a:lnTo>
                  <a:lnTo>
                    <a:pt x="2107" y="2558"/>
                  </a:lnTo>
                  <a:cubicBezTo>
                    <a:pt x="2032" y="2521"/>
                    <a:pt x="1953" y="2502"/>
                    <a:pt x="1876" y="2502"/>
                  </a:cubicBezTo>
                  <a:cubicBezTo>
                    <a:pt x="1799" y="2502"/>
                    <a:pt x="1724" y="2521"/>
                    <a:pt x="1656" y="2558"/>
                  </a:cubicBezTo>
                  <a:lnTo>
                    <a:pt x="1129" y="2829"/>
                  </a:lnTo>
                  <a:lnTo>
                    <a:pt x="1235" y="2242"/>
                  </a:lnTo>
                  <a:cubicBezTo>
                    <a:pt x="1265" y="2092"/>
                    <a:pt x="1205" y="1942"/>
                    <a:pt x="1099" y="1821"/>
                  </a:cubicBezTo>
                  <a:lnTo>
                    <a:pt x="678" y="1415"/>
                  </a:lnTo>
                  <a:lnTo>
                    <a:pt x="1250" y="1325"/>
                  </a:lnTo>
                  <a:cubicBezTo>
                    <a:pt x="1415" y="1310"/>
                    <a:pt x="1551" y="1204"/>
                    <a:pt x="1611" y="1069"/>
                  </a:cubicBezTo>
                  <a:lnTo>
                    <a:pt x="1882" y="542"/>
                  </a:lnTo>
                  <a:close/>
                  <a:moveTo>
                    <a:pt x="1868" y="1"/>
                  </a:moveTo>
                  <a:cubicBezTo>
                    <a:pt x="1697" y="1"/>
                    <a:pt x="1528" y="91"/>
                    <a:pt x="1445" y="271"/>
                  </a:cubicBezTo>
                  <a:lnTo>
                    <a:pt x="1159" y="828"/>
                  </a:lnTo>
                  <a:lnTo>
                    <a:pt x="543" y="918"/>
                  </a:lnTo>
                  <a:cubicBezTo>
                    <a:pt x="151" y="979"/>
                    <a:pt x="1" y="1460"/>
                    <a:pt x="272" y="1746"/>
                  </a:cubicBezTo>
                  <a:lnTo>
                    <a:pt x="723" y="2182"/>
                  </a:lnTo>
                  <a:lnTo>
                    <a:pt x="618" y="2799"/>
                  </a:lnTo>
                  <a:cubicBezTo>
                    <a:pt x="570" y="3108"/>
                    <a:pt x="813" y="3351"/>
                    <a:pt x="1088" y="3351"/>
                  </a:cubicBezTo>
                  <a:cubicBezTo>
                    <a:pt x="1161" y="3351"/>
                    <a:pt x="1237" y="3334"/>
                    <a:pt x="1310" y="3296"/>
                  </a:cubicBezTo>
                  <a:lnTo>
                    <a:pt x="1882" y="3010"/>
                  </a:lnTo>
                  <a:lnTo>
                    <a:pt x="2438" y="3296"/>
                  </a:lnTo>
                  <a:cubicBezTo>
                    <a:pt x="2514" y="3341"/>
                    <a:pt x="2589" y="3356"/>
                    <a:pt x="2664" y="3356"/>
                  </a:cubicBezTo>
                  <a:cubicBezTo>
                    <a:pt x="2769" y="3356"/>
                    <a:pt x="2860" y="3326"/>
                    <a:pt x="2950" y="3266"/>
                  </a:cubicBezTo>
                  <a:cubicBezTo>
                    <a:pt x="3100" y="3160"/>
                    <a:pt x="3161" y="2980"/>
                    <a:pt x="3130" y="2799"/>
                  </a:cubicBezTo>
                  <a:lnTo>
                    <a:pt x="3025" y="2182"/>
                  </a:lnTo>
                  <a:lnTo>
                    <a:pt x="3476" y="1746"/>
                  </a:lnTo>
                  <a:cubicBezTo>
                    <a:pt x="3762" y="1460"/>
                    <a:pt x="3597" y="979"/>
                    <a:pt x="3221" y="918"/>
                  </a:cubicBezTo>
                  <a:lnTo>
                    <a:pt x="3191" y="918"/>
                  </a:lnTo>
                  <a:lnTo>
                    <a:pt x="2574" y="828"/>
                  </a:lnTo>
                  <a:lnTo>
                    <a:pt x="2303" y="271"/>
                  </a:lnTo>
                  <a:cubicBezTo>
                    <a:pt x="2213" y="91"/>
                    <a:pt x="2040" y="1"/>
                    <a:pt x="1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2"/>
            <p:cNvSpPr/>
            <p:nvPr/>
          </p:nvSpPr>
          <p:spPr>
            <a:xfrm>
              <a:off x="5566200" y="1294025"/>
              <a:ext cx="88800" cy="83900"/>
            </a:xfrm>
            <a:custGeom>
              <a:avLst/>
              <a:gdLst/>
              <a:ahLst/>
              <a:cxnLst/>
              <a:rect l="l" t="t" r="r" b="b"/>
              <a:pathLst>
                <a:path w="3552" h="3356" extrusionOk="0">
                  <a:moveTo>
                    <a:pt x="1761" y="542"/>
                  </a:moveTo>
                  <a:lnTo>
                    <a:pt x="2017" y="1069"/>
                  </a:lnTo>
                  <a:cubicBezTo>
                    <a:pt x="2092" y="1204"/>
                    <a:pt x="2228" y="1310"/>
                    <a:pt x="2378" y="1340"/>
                  </a:cubicBezTo>
                  <a:lnTo>
                    <a:pt x="2965" y="1415"/>
                  </a:lnTo>
                  <a:lnTo>
                    <a:pt x="2544" y="1836"/>
                  </a:lnTo>
                  <a:cubicBezTo>
                    <a:pt x="2423" y="1942"/>
                    <a:pt x="2378" y="2092"/>
                    <a:pt x="2408" y="2257"/>
                  </a:cubicBezTo>
                  <a:lnTo>
                    <a:pt x="2498" y="2829"/>
                  </a:lnTo>
                  <a:lnTo>
                    <a:pt x="1987" y="2558"/>
                  </a:lnTo>
                  <a:cubicBezTo>
                    <a:pt x="1912" y="2521"/>
                    <a:pt x="1833" y="2502"/>
                    <a:pt x="1756" y="2502"/>
                  </a:cubicBezTo>
                  <a:cubicBezTo>
                    <a:pt x="1678" y="2502"/>
                    <a:pt x="1603" y="2521"/>
                    <a:pt x="1536" y="2558"/>
                  </a:cubicBezTo>
                  <a:lnTo>
                    <a:pt x="1009" y="2829"/>
                  </a:lnTo>
                  <a:lnTo>
                    <a:pt x="1114" y="2257"/>
                  </a:lnTo>
                  <a:cubicBezTo>
                    <a:pt x="1144" y="2092"/>
                    <a:pt x="1084" y="1942"/>
                    <a:pt x="979" y="1836"/>
                  </a:cubicBezTo>
                  <a:lnTo>
                    <a:pt x="558" y="1415"/>
                  </a:lnTo>
                  <a:lnTo>
                    <a:pt x="1144" y="1340"/>
                  </a:lnTo>
                  <a:cubicBezTo>
                    <a:pt x="1295" y="1310"/>
                    <a:pt x="1430" y="1204"/>
                    <a:pt x="1490" y="1069"/>
                  </a:cubicBezTo>
                  <a:lnTo>
                    <a:pt x="1761" y="542"/>
                  </a:lnTo>
                  <a:close/>
                  <a:moveTo>
                    <a:pt x="1759" y="1"/>
                  </a:moveTo>
                  <a:cubicBezTo>
                    <a:pt x="1588" y="1"/>
                    <a:pt x="1415" y="91"/>
                    <a:pt x="1325" y="271"/>
                  </a:cubicBezTo>
                  <a:lnTo>
                    <a:pt x="1054" y="828"/>
                  </a:lnTo>
                  <a:lnTo>
                    <a:pt x="437" y="918"/>
                  </a:lnTo>
                  <a:cubicBezTo>
                    <a:pt x="257" y="948"/>
                    <a:pt x="106" y="1084"/>
                    <a:pt x="61" y="1249"/>
                  </a:cubicBezTo>
                  <a:cubicBezTo>
                    <a:pt x="1" y="1415"/>
                    <a:pt x="46" y="1611"/>
                    <a:pt x="181" y="1746"/>
                  </a:cubicBezTo>
                  <a:lnTo>
                    <a:pt x="618" y="2182"/>
                  </a:lnTo>
                  <a:lnTo>
                    <a:pt x="512" y="2799"/>
                  </a:lnTo>
                  <a:cubicBezTo>
                    <a:pt x="465" y="3108"/>
                    <a:pt x="708" y="3351"/>
                    <a:pt x="990" y="3351"/>
                  </a:cubicBezTo>
                  <a:cubicBezTo>
                    <a:pt x="1065" y="3351"/>
                    <a:pt x="1144" y="3334"/>
                    <a:pt x="1220" y="3296"/>
                  </a:cubicBezTo>
                  <a:lnTo>
                    <a:pt x="1776" y="3010"/>
                  </a:lnTo>
                  <a:lnTo>
                    <a:pt x="2348" y="3296"/>
                  </a:lnTo>
                  <a:cubicBezTo>
                    <a:pt x="2408" y="3341"/>
                    <a:pt x="2483" y="3356"/>
                    <a:pt x="2559" y="3356"/>
                  </a:cubicBezTo>
                  <a:cubicBezTo>
                    <a:pt x="2860" y="3356"/>
                    <a:pt x="3085" y="3085"/>
                    <a:pt x="3040" y="2784"/>
                  </a:cubicBezTo>
                  <a:lnTo>
                    <a:pt x="2935" y="2167"/>
                  </a:lnTo>
                  <a:lnTo>
                    <a:pt x="3386" y="1731"/>
                  </a:lnTo>
                  <a:cubicBezTo>
                    <a:pt x="3507" y="1611"/>
                    <a:pt x="3552" y="1415"/>
                    <a:pt x="3507" y="1249"/>
                  </a:cubicBezTo>
                  <a:lnTo>
                    <a:pt x="3476" y="1249"/>
                  </a:lnTo>
                  <a:cubicBezTo>
                    <a:pt x="3416" y="1069"/>
                    <a:pt x="3266" y="948"/>
                    <a:pt x="3085" y="918"/>
                  </a:cubicBezTo>
                  <a:lnTo>
                    <a:pt x="2468" y="828"/>
                  </a:lnTo>
                  <a:lnTo>
                    <a:pt x="2183" y="271"/>
                  </a:lnTo>
                  <a:cubicBezTo>
                    <a:pt x="2100" y="91"/>
                    <a:pt x="1931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2"/>
            <p:cNvSpPr/>
            <p:nvPr/>
          </p:nvSpPr>
          <p:spPr>
            <a:xfrm>
              <a:off x="5301400" y="1253675"/>
              <a:ext cx="94075" cy="84000"/>
            </a:xfrm>
            <a:custGeom>
              <a:avLst/>
              <a:gdLst/>
              <a:ahLst/>
              <a:cxnLst/>
              <a:rect l="l" t="t" r="r" b="b"/>
              <a:pathLst>
                <a:path w="3763" h="3360" extrusionOk="0">
                  <a:moveTo>
                    <a:pt x="1881" y="531"/>
                  </a:moveTo>
                  <a:lnTo>
                    <a:pt x="2137" y="1058"/>
                  </a:lnTo>
                  <a:cubicBezTo>
                    <a:pt x="2212" y="1193"/>
                    <a:pt x="2348" y="1299"/>
                    <a:pt x="2498" y="1329"/>
                  </a:cubicBezTo>
                  <a:lnTo>
                    <a:pt x="3085" y="1404"/>
                  </a:lnTo>
                  <a:lnTo>
                    <a:pt x="2664" y="1825"/>
                  </a:lnTo>
                  <a:cubicBezTo>
                    <a:pt x="2558" y="1931"/>
                    <a:pt x="2498" y="2081"/>
                    <a:pt x="2528" y="2247"/>
                  </a:cubicBezTo>
                  <a:lnTo>
                    <a:pt x="2634" y="2818"/>
                  </a:lnTo>
                  <a:lnTo>
                    <a:pt x="2107" y="2547"/>
                  </a:lnTo>
                  <a:cubicBezTo>
                    <a:pt x="2039" y="2510"/>
                    <a:pt x="1964" y="2491"/>
                    <a:pt x="1887" y="2491"/>
                  </a:cubicBezTo>
                  <a:cubicBezTo>
                    <a:pt x="1810" y="2491"/>
                    <a:pt x="1731" y="2510"/>
                    <a:pt x="1656" y="2547"/>
                  </a:cubicBezTo>
                  <a:lnTo>
                    <a:pt x="1129" y="2818"/>
                  </a:lnTo>
                  <a:lnTo>
                    <a:pt x="1234" y="2247"/>
                  </a:lnTo>
                  <a:cubicBezTo>
                    <a:pt x="1264" y="2081"/>
                    <a:pt x="1204" y="1931"/>
                    <a:pt x="1099" y="1825"/>
                  </a:cubicBezTo>
                  <a:lnTo>
                    <a:pt x="678" y="1404"/>
                  </a:lnTo>
                  <a:lnTo>
                    <a:pt x="1264" y="1329"/>
                  </a:lnTo>
                  <a:cubicBezTo>
                    <a:pt x="1415" y="1299"/>
                    <a:pt x="1550" y="1208"/>
                    <a:pt x="1626" y="1058"/>
                  </a:cubicBezTo>
                  <a:lnTo>
                    <a:pt x="1881" y="531"/>
                  </a:lnTo>
                  <a:close/>
                  <a:moveTo>
                    <a:pt x="1883" y="1"/>
                  </a:moveTo>
                  <a:cubicBezTo>
                    <a:pt x="1712" y="1"/>
                    <a:pt x="1543" y="87"/>
                    <a:pt x="1460" y="260"/>
                  </a:cubicBezTo>
                  <a:lnTo>
                    <a:pt x="1174" y="832"/>
                  </a:lnTo>
                  <a:lnTo>
                    <a:pt x="557" y="922"/>
                  </a:lnTo>
                  <a:cubicBezTo>
                    <a:pt x="166" y="968"/>
                    <a:pt x="1" y="1449"/>
                    <a:pt x="287" y="1735"/>
                  </a:cubicBezTo>
                  <a:lnTo>
                    <a:pt x="738" y="2171"/>
                  </a:lnTo>
                  <a:lnTo>
                    <a:pt x="633" y="2788"/>
                  </a:lnTo>
                  <a:cubicBezTo>
                    <a:pt x="572" y="3089"/>
                    <a:pt x="813" y="3360"/>
                    <a:pt x="1099" y="3360"/>
                  </a:cubicBezTo>
                  <a:cubicBezTo>
                    <a:pt x="1189" y="3360"/>
                    <a:pt x="1264" y="3330"/>
                    <a:pt x="1325" y="3300"/>
                  </a:cubicBezTo>
                  <a:lnTo>
                    <a:pt x="1896" y="3014"/>
                  </a:lnTo>
                  <a:lnTo>
                    <a:pt x="2438" y="3300"/>
                  </a:lnTo>
                  <a:cubicBezTo>
                    <a:pt x="2509" y="3337"/>
                    <a:pt x="2582" y="3353"/>
                    <a:pt x="2653" y="3353"/>
                  </a:cubicBezTo>
                  <a:cubicBezTo>
                    <a:pt x="2931" y="3353"/>
                    <a:pt x="3178" y="3099"/>
                    <a:pt x="3130" y="2788"/>
                  </a:cubicBezTo>
                  <a:lnTo>
                    <a:pt x="3025" y="2171"/>
                  </a:lnTo>
                  <a:lnTo>
                    <a:pt x="3476" y="1735"/>
                  </a:lnTo>
                  <a:cubicBezTo>
                    <a:pt x="3762" y="1449"/>
                    <a:pt x="3597" y="968"/>
                    <a:pt x="3205" y="922"/>
                  </a:cubicBezTo>
                  <a:lnTo>
                    <a:pt x="2589" y="832"/>
                  </a:lnTo>
                  <a:lnTo>
                    <a:pt x="2318" y="260"/>
                  </a:lnTo>
                  <a:cubicBezTo>
                    <a:pt x="2227" y="87"/>
                    <a:pt x="2054" y="1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2"/>
            <p:cNvSpPr/>
            <p:nvPr/>
          </p:nvSpPr>
          <p:spPr>
            <a:xfrm>
              <a:off x="5481950" y="1253400"/>
              <a:ext cx="94075" cy="84125"/>
            </a:xfrm>
            <a:custGeom>
              <a:avLst/>
              <a:gdLst/>
              <a:ahLst/>
              <a:cxnLst/>
              <a:rect l="l" t="t" r="r" b="b"/>
              <a:pathLst>
                <a:path w="3763" h="3365" extrusionOk="0">
                  <a:moveTo>
                    <a:pt x="1896" y="1"/>
                  </a:moveTo>
                  <a:cubicBezTo>
                    <a:pt x="1701" y="1"/>
                    <a:pt x="1535" y="106"/>
                    <a:pt x="1460" y="271"/>
                  </a:cubicBezTo>
                  <a:lnTo>
                    <a:pt x="1174" y="843"/>
                  </a:lnTo>
                  <a:lnTo>
                    <a:pt x="557" y="933"/>
                  </a:lnTo>
                  <a:cubicBezTo>
                    <a:pt x="166" y="994"/>
                    <a:pt x="1" y="1460"/>
                    <a:pt x="286" y="1746"/>
                  </a:cubicBezTo>
                  <a:lnTo>
                    <a:pt x="738" y="2182"/>
                  </a:lnTo>
                  <a:lnTo>
                    <a:pt x="633" y="2799"/>
                  </a:lnTo>
                  <a:cubicBezTo>
                    <a:pt x="587" y="2980"/>
                    <a:pt x="663" y="3160"/>
                    <a:pt x="813" y="3266"/>
                  </a:cubicBezTo>
                  <a:cubicBezTo>
                    <a:pt x="888" y="3326"/>
                    <a:pt x="994" y="3356"/>
                    <a:pt x="1099" y="3356"/>
                  </a:cubicBezTo>
                  <a:cubicBezTo>
                    <a:pt x="1174" y="3356"/>
                    <a:pt x="1249" y="3341"/>
                    <a:pt x="1325" y="3311"/>
                  </a:cubicBezTo>
                  <a:lnTo>
                    <a:pt x="1881" y="3010"/>
                  </a:lnTo>
                  <a:lnTo>
                    <a:pt x="2453" y="3311"/>
                  </a:lnTo>
                  <a:cubicBezTo>
                    <a:pt x="2524" y="3348"/>
                    <a:pt x="2597" y="3364"/>
                    <a:pt x="2668" y="3364"/>
                  </a:cubicBezTo>
                  <a:cubicBezTo>
                    <a:pt x="2946" y="3364"/>
                    <a:pt x="3193" y="3110"/>
                    <a:pt x="3145" y="2799"/>
                  </a:cubicBezTo>
                  <a:lnTo>
                    <a:pt x="3115" y="2649"/>
                  </a:lnTo>
                  <a:cubicBezTo>
                    <a:pt x="3089" y="2509"/>
                    <a:pt x="2980" y="2446"/>
                    <a:pt x="2871" y="2446"/>
                  </a:cubicBezTo>
                  <a:cubicBezTo>
                    <a:pt x="2733" y="2446"/>
                    <a:pt x="2593" y="2547"/>
                    <a:pt x="2619" y="2724"/>
                  </a:cubicBezTo>
                  <a:lnTo>
                    <a:pt x="2634" y="2829"/>
                  </a:lnTo>
                  <a:lnTo>
                    <a:pt x="2122" y="2558"/>
                  </a:lnTo>
                  <a:cubicBezTo>
                    <a:pt x="2047" y="2521"/>
                    <a:pt x="1968" y="2502"/>
                    <a:pt x="1891" y="2502"/>
                  </a:cubicBezTo>
                  <a:cubicBezTo>
                    <a:pt x="1814" y="2502"/>
                    <a:pt x="1738" y="2521"/>
                    <a:pt x="1671" y="2558"/>
                  </a:cubicBezTo>
                  <a:lnTo>
                    <a:pt x="1144" y="2829"/>
                  </a:lnTo>
                  <a:lnTo>
                    <a:pt x="1249" y="2258"/>
                  </a:lnTo>
                  <a:cubicBezTo>
                    <a:pt x="1280" y="2092"/>
                    <a:pt x="1219" y="1942"/>
                    <a:pt x="1114" y="1821"/>
                  </a:cubicBezTo>
                  <a:lnTo>
                    <a:pt x="693" y="1415"/>
                  </a:lnTo>
                  <a:lnTo>
                    <a:pt x="1264" y="1325"/>
                  </a:lnTo>
                  <a:cubicBezTo>
                    <a:pt x="1430" y="1310"/>
                    <a:pt x="1565" y="1219"/>
                    <a:pt x="1626" y="1069"/>
                  </a:cubicBezTo>
                  <a:lnTo>
                    <a:pt x="1896" y="542"/>
                  </a:lnTo>
                  <a:lnTo>
                    <a:pt x="2152" y="1069"/>
                  </a:lnTo>
                  <a:cubicBezTo>
                    <a:pt x="2227" y="1204"/>
                    <a:pt x="2363" y="1310"/>
                    <a:pt x="2513" y="1325"/>
                  </a:cubicBezTo>
                  <a:lnTo>
                    <a:pt x="3100" y="1415"/>
                  </a:lnTo>
                  <a:cubicBezTo>
                    <a:pt x="2935" y="1603"/>
                    <a:pt x="3102" y="1837"/>
                    <a:pt x="3297" y="1837"/>
                  </a:cubicBezTo>
                  <a:cubicBezTo>
                    <a:pt x="3352" y="1837"/>
                    <a:pt x="3409" y="1819"/>
                    <a:pt x="3461" y="1776"/>
                  </a:cubicBezTo>
                  <a:lnTo>
                    <a:pt x="3491" y="1746"/>
                  </a:lnTo>
                  <a:cubicBezTo>
                    <a:pt x="3762" y="1460"/>
                    <a:pt x="3612" y="979"/>
                    <a:pt x="3220" y="918"/>
                  </a:cubicBezTo>
                  <a:lnTo>
                    <a:pt x="2604" y="828"/>
                  </a:lnTo>
                  <a:lnTo>
                    <a:pt x="2318" y="271"/>
                  </a:lnTo>
                  <a:cubicBezTo>
                    <a:pt x="2242" y="106"/>
                    <a:pt x="2077" y="1"/>
                    <a:pt x="1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3" name="Google Shape;2453;p52"/>
          <p:cNvGrpSpPr/>
          <p:nvPr/>
        </p:nvGrpSpPr>
        <p:grpSpPr>
          <a:xfrm>
            <a:off x="4058655" y="1603243"/>
            <a:ext cx="589271" cy="572548"/>
            <a:chOff x="231725" y="3046400"/>
            <a:chExt cx="441600" cy="429100"/>
          </a:xfrm>
        </p:grpSpPr>
        <p:sp>
          <p:nvSpPr>
            <p:cNvPr id="2454" name="Google Shape;2454;p52"/>
            <p:cNvSpPr/>
            <p:nvPr/>
          </p:nvSpPr>
          <p:spPr>
            <a:xfrm>
              <a:off x="364875" y="3143350"/>
              <a:ext cx="175675" cy="235300"/>
            </a:xfrm>
            <a:custGeom>
              <a:avLst/>
              <a:gdLst/>
              <a:ahLst/>
              <a:cxnLst/>
              <a:rect l="l" t="t" r="r" b="b"/>
              <a:pathLst>
                <a:path w="7027" h="9412" extrusionOk="0">
                  <a:moveTo>
                    <a:pt x="3515" y="1"/>
                  </a:moveTo>
                  <a:cubicBezTo>
                    <a:pt x="3003" y="1"/>
                    <a:pt x="2481" y="165"/>
                    <a:pt x="2032" y="519"/>
                  </a:cubicBezTo>
                  <a:cubicBezTo>
                    <a:pt x="677" y="1573"/>
                    <a:pt x="843" y="3679"/>
                    <a:pt x="2348" y="4522"/>
                  </a:cubicBezTo>
                  <a:cubicBezTo>
                    <a:pt x="948" y="5018"/>
                    <a:pt x="15" y="6342"/>
                    <a:pt x="15" y="7832"/>
                  </a:cubicBezTo>
                  <a:lnTo>
                    <a:pt x="15" y="8148"/>
                  </a:lnTo>
                  <a:cubicBezTo>
                    <a:pt x="0" y="8223"/>
                    <a:pt x="46" y="8298"/>
                    <a:pt x="121" y="8343"/>
                  </a:cubicBezTo>
                  <a:cubicBezTo>
                    <a:pt x="407" y="8554"/>
                    <a:pt x="708" y="8734"/>
                    <a:pt x="1039" y="8870"/>
                  </a:cubicBezTo>
                  <a:cubicBezTo>
                    <a:pt x="1085" y="8896"/>
                    <a:pt x="1130" y="8908"/>
                    <a:pt x="1171" y="8908"/>
                  </a:cubicBezTo>
                  <a:cubicBezTo>
                    <a:pt x="1409" y="8908"/>
                    <a:pt x="1531" y="8521"/>
                    <a:pt x="1249" y="8418"/>
                  </a:cubicBezTo>
                  <a:cubicBezTo>
                    <a:pt x="993" y="8298"/>
                    <a:pt x="738" y="8163"/>
                    <a:pt x="512" y="8012"/>
                  </a:cubicBezTo>
                  <a:lnTo>
                    <a:pt x="512" y="7817"/>
                  </a:lnTo>
                  <a:cubicBezTo>
                    <a:pt x="512" y="6162"/>
                    <a:pt x="1851" y="4807"/>
                    <a:pt x="3521" y="4807"/>
                  </a:cubicBezTo>
                  <a:cubicBezTo>
                    <a:pt x="5176" y="4807"/>
                    <a:pt x="6530" y="6162"/>
                    <a:pt x="6530" y="7817"/>
                  </a:cubicBezTo>
                  <a:lnTo>
                    <a:pt x="6530" y="8012"/>
                  </a:lnTo>
                  <a:cubicBezTo>
                    <a:pt x="5629" y="8610"/>
                    <a:pt x="4578" y="8917"/>
                    <a:pt x="3514" y="8917"/>
                  </a:cubicBezTo>
                  <a:cubicBezTo>
                    <a:pt x="3104" y="8917"/>
                    <a:pt x="2693" y="8872"/>
                    <a:pt x="2287" y="8780"/>
                  </a:cubicBezTo>
                  <a:cubicBezTo>
                    <a:pt x="2268" y="8776"/>
                    <a:pt x="2250" y="8774"/>
                    <a:pt x="2233" y="8774"/>
                  </a:cubicBezTo>
                  <a:cubicBezTo>
                    <a:pt x="1960" y="8774"/>
                    <a:pt x="1885" y="9190"/>
                    <a:pt x="2182" y="9261"/>
                  </a:cubicBezTo>
                  <a:cubicBezTo>
                    <a:pt x="2618" y="9366"/>
                    <a:pt x="3070" y="9411"/>
                    <a:pt x="3521" y="9411"/>
                  </a:cubicBezTo>
                  <a:cubicBezTo>
                    <a:pt x="4740" y="9411"/>
                    <a:pt x="5913" y="9050"/>
                    <a:pt x="6922" y="8358"/>
                  </a:cubicBezTo>
                  <a:cubicBezTo>
                    <a:pt x="6982" y="8298"/>
                    <a:pt x="7027" y="8223"/>
                    <a:pt x="7027" y="8148"/>
                  </a:cubicBezTo>
                  <a:lnTo>
                    <a:pt x="7027" y="7832"/>
                  </a:lnTo>
                  <a:cubicBezTo>
                    <a:pt x="7027" y="6342"/>
                    <a:pt x="6094" y="5018"/>
                    <a:pt x="4680" y="4522"/>
                  </a:cubicBezTo>
                  <a:cubicBezTo>
                    <a:pt x="5266" y="4191"/>
                    <a:pt x="5688" y="3634"/>
                    <a:pt x="5853" y="2987"/>
                  </a:cubicBezTo>
                  <a:cubicBezTo>
                    <a:pt x="5915" y="2784"/>
                    <a:pt x="5759" y="2653"/>
                    <a:pt x="5604" y="2653"/>
                  </a:cubicBezTo>
                  <a:cubicBezTo>
                    <a:pt x="5496" y="2653"/>
                    <a:pt x="5388" y="2718"/>
                    <a:pt x="5357" y="2867"/>
                  </a:cubicBezTo>
                  <a:cubicBezTo>
                    <a:pt x="5150" y="3721"/>
                    <a:pt x="4387" y="4311"/>
                    <a:pt x="3532" y="4311"/>
                  </a:cubicBezTo>
                  <a:cubicBezTo>
                    <a:pt x="3454" y="4311"/>
                    <a:pt x="3375" y="4306"/>
                    <a:pt x="3295" y="4296"/>
                  </a:cubicBezTo>
                  <a:cubicBezTo>
                    <a:pt x="2348" y="4191"/>
                    <a:pt x="1625" y="3393"/>
                    <a:pt x="1610" y="2430"/>
                  </a:cubicBezTo>
                  <a:cubicBezTo>
                    <a:pt x="1595" y="1482"/>
                    <a:pt x="2287" y="655"/>
                    <a:pt x="3235" y="519"/>
                  </a:cubicBezTo>
                  <a:cubicBezTo>
                    <a:pt x="3327" y="506"/>
                    <a:pt x="3417" y="500"/>
                    <a:pt x="3507" y="500"/>
                  </a:cubicBezTo>
                  <a:cubicBezTo>
                    <a:pt x="4351" y="500"/>
                    <a:pt x="5111" y="1059"/>
                    <a:pt x="5342" y="1889"/>
                  </a:cubicBezTo>
                  <a:cubicBezTo>
                    <a:pt x="5379" y="2025"/>
                    <a:pt x="5485" y="2085"/>
                    <a:pt x="5591" y="2085"/>
                  </a:cubicBezTo>
                  <a:cubicBezTo>
                    <a:pt x="5741" y="2085"/>
                    <a:pt x="5891" y="1963"/>
                    <a:pt x="5838" y="1768"/>
                  </a:cubicBezTo>
                  <a:cubicBezTo>
                    <a:pt x="5537" y="663"/>
                    <a:pt x="4544" y="1"/>
                    <a:pt x="3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2"/>
            <p:cNvSpPr/>
            <p:nvPr/>
          </p:nvSpPr>
          <p:spPr>
            <a:xfrm>
              <a:off x="231725" y="3046400"/>
              <a:ext cx="441600" cy="429100"/>
            </a:xfrm>
            <a:custGeom>
              <a:avLst/>
              <a:gdLst/>
              <a:ahLst/>
              <a:cxnLst/>
              <a:rect l="l" t="t" r="r" b="b"/>
              <a:pathLst>
                <a:path w="17664" h="17164" extrusionOk="0">
                  <a:moveTo>
                    <a:pt x="8847" y="485"/>
                  </a:moveTo>
                  <a:cubicBezTo>
                    <a:pt x="8983" y="485"/>
                    <a:pt x="9118" y="576"/>
                    <a:pt x="9103" y="756"/>
                  </a:cubicBezTo>
                  <a:lnTo>
                    <a:pt x="9103" y="2772"/>
                  </a:lnTo>
                  <a:cubicBezTo>
                    <a:pt x="9118" y="2953"/>
                    <a:pt x="8983" y="3043"/>
                    <a:pt x="8847" y="3043"/>
                  </a:cubicBezTo>
                  <a:cubicBezTo>
                    <a:pt x="8712" y="3043"/>
                    <a:pt x="8576" y="2953"/>
                    <a:pt x="8591" y="2772"/>
                  </a:cubicBezTo>
                  <a:lnTo>
                    <a:pt x="8591" y="756"/>
                  </a:lnTo>
                  <a:cubicBezTo>
                    <a:pt x="8576" y="576"/>
                    <a:pt x="8712" y="485"/>
                    <a:pt x="8847" y="485"/>
                  </a:cubicBezTo>
                  <a:close/>
                  <a:moveTo>
                    <a:pt x="3052" y="8338"/>
                  </a:moveTo>
                  <a:cubicBezTo>
                    <a:pt x="3376" y="8338"/>
                    <a:pt x="3376" y="8837"/>
                    <a:pt x="3052" y="8837"/>
                  </a:cubicBezTo>
                  <a:cubicBezTo>
                    <a:pt x="3043" y="8837"/>
                    <a:pt x="3034" y="8837"/>
                    <a:pt x="3024" y="8836"/>
                  </a:cubicBezTo>
                  <a:lnTo>
                    <a:pt x="1008" y="8836"/>
                  </a:lnTo>
                  <a:cubicBezTo>
                    <a:pt x="873" y="8836"/>
                    <a:pt x="753" y="8731"/>
                    <a:pt x="753" y="8580"/>
                  </a:cubicBezTo>
                  <a:cubicBezTo>
                    <a:pt x="753" y="8445"/>
                    <a:pt x="873" y="8339"/>
                    <a:pt x="1008" y="8339"/>
                  </a:cubicBezTo>
                  <a:lnTo>
                    <a:pt x="3024" y="8339"/>
                  </a:lnTo>
                  <a:cubicBezTo>
                    <a:pt x="3034" y="8339"/>
                    <a:pt x="3043" y="8338"/>
                    <a:pt x="3052" y="8338"/>
                  </a:cubicBezTo>
                  <a:close/>
                  <a:moveTo>
                    <a:pt x="16671" y="8339"/>
                  </a:moveTo>
                  <a:cubicBezTo>
                    <a:pt x="16972" y="8369"/>
                    <a:pt x="16972" y="8821"/>
                    <a:pt x="16671" y="8851"/>
                  </a:cubicBezTo>
                  <a:lnTo>
                    <a:pt x="14655" y="8851"/>
                  </a:lnTo>
                  <a:cubicBezTo>
                    <a:pt x="14339" y="8821"/>
                    <a:pt x="14339" y="8369"/>
                    <a:pt x="14655" y="8339"/>
                  </a:cubicBezTo>
                  <a:close/>
                  <a:moveTo>
                    <a:pt x="8847" y="14166"/>
                  </a:moveTo>
                  <a:cubicBezTo>
                    <a:pt x="8968" y="14166"/>
                    <a:pt x="9088" y="14245"/>
                    <a:pt x="9103" y="14403"/>
                  </a:cubicBezTo>
                  <a:lnTo>
                    <a:pt x="9103" y="16419"/>
                  </a:lnTo>
                  <a:cubicBezTo>
                    <a:pt x="9088" y="16569"/>
                    <a:pt x="8968" y="16645"/>
                    <a:pt x="8847" y="16645"/>
                  </a:cubicBezTo>
                  <a:cubicBezTo>
                    <a:pt x="8727" y="16645"/>
                    <a:pt x="8606" y="16569"/>
                    <a:pt x="8591" y="16419"/>
                  </a:cubicBezTo>
                  <a:lnTo>
                    <a:pt x="8591" y="14403"/>
                  </a:lnTo>
                  <a:cubicBezTo>
                    <a:pt x="8606" y="14245"/>
                    <a:pt x="8727" y="14166"/>
                    <a:pt x="8847" y="14166"/>
                  </a:cubicBezTo>
                  <a:close/>
                  <a:moveTo>
                    <a:pt x="8832" y="0"/>
                  </a:moveTo>
                  <a:cubicBezTo>
                    <a:pt x="8456" y="0"/>
                    <a:pt x="8080" y="252"/>
                    <a:pt x="8080" y="756"/>
                  </a:cubicBezTo>
                  <a:lnTo>
                    <a:pt x="8080" y="1674"/>
                  </a:lnTo>
                  <a:cubicBezTo>
                    <a:pt x="6064" y="1885"/>
                    <a:pt x="4243" y="2968"/>
                    <a:pt x="3100" y="4653"/>
                  </a:cubicBezTo>
                  <a:cubicBezTo>
                    <a:pt x="3024" y="4774"/>
                    <a:pt x="3055" y="4924"/>
                    <a:pt x="3175" y="4999"/>
                  </a:cubicBezTo>
                  <a:cubicBezTo>
                    <a:pt x="3215" y="5028"/>
                    <a:pt x="3261" y="5041"/>
                    <a:pt x="3308" y="5041"/>
                  </a:cubicBezTo>
                  <a:cubicBezTo>
                    <a:pt x="3385" y="5041"/>
                    <a:pt x="3465" y="5005"/>
                    <a:pt x="3521" y="4939"/>
                  </a:cubicBezTo>
                  <a:cubicBezTo>
                    <a:pt x="4559" y="3389"/>
                    <a:pt x="6229" y="2381"/>
                    <a:pt x="8080" y="2171"/>
                  </a:cubicBezTo>
                  <a:lnTo>
                    <a:pt x="8080" y="2772"/>
                  </a:lnTo>
                  <a:cubicBezTo>
                    <a:pt x="8080" y="3269"/>
                    <a:pt x="8456" y="3517"/>
                    <a:pt x="8832" y="3517"/>
                  </a:cubicBezTo>
                  <a:cubicBezTo>
                    <a:pt x="9208" y="3517"/>
                    <a:pt x="9584" y="3269"/>
                    <a:pt x="9584" y="2772"/>
                  </a:cubicBezTo>
                  <a:lnTo>
                    <a:pt x="9584" y="2171"/>
                  </a:lnTo>
                  <a:cubicBezTo>
                    <a:pt x="12548" y="2532"/>
                    <a:pt x="14881" y="4864"/>
                    <a:pt x="15242" y="7828"/>
                  </a:cubicBezTo>
                  <a:lnTo>
                    <a:pt x="14655" y="7828"/>
                  </a:lnTo>
                  <a:cubicBezTo>
                    <a:pt x="13647" y="7828"/>
                    <a:pt x="13647" y="9332"/>
                    <a:pt x="14655" y="9332"/>
                  </a:cubicBezTo>
                  <a:lnTo>
                    <a:pt x="15242" y="9332"/>
                  </a:lnTo>
                  <a:cubicBezTo>
                    <a:pt x="14881" y="12296"/>
                    <a:pt x="12548" y="14629"/>
                    <a:pt x="9584" y="14990"/>
                  </a:cubicBezTo>
                  <a:lnTo>
                    <a:pt x="9584" y="14403"/>
                  </a:lnTo>
                  <a:cubicBezTo>
                    <a:pt x="9584" y="13899"/>
                    <a:pt x="9208" y="13647"/>
                    <a:pt x="8832" y="13647"/>
                  </a:cubicBezTo>
                  <a:cubicBezTo>
                    <a:pt x="8456" y="13647"/>
                    <a:pt x="8080" y="13899"/>
                    <a:pt x="8080" y="14403"/>
                  </a:cubicBezTo>
                  <a:lnTo>
                    <a:pt x="8080" y="14990"/>
                  </a:lnTo>
                  <a:cubicBezTo>
                    <a:pt x="5131" y="14629"/>
                    <a:pt x="2799" y="12296"/>
                    <a:pt x="2438" y="9332"/>
                  </a:cubicBezTo>
                  <a:lnTo>
                    <a:pt x="3024" y="9332"/>
                  </a:lnTo>
                  <a:cubicBezTo>
                    <a:pt x="4017" y="9332"/>
                    <a:pt x="4017" y="7828"/>
                    <a:pt x="3024" y="7828"/>
                  </a:cubicBezTo>
                  <a:lnTo>
                    <a:pt x="2423" y="7828"/>
                  </a:lnTo>
                  <a:cubicBezTo>
                    <a:pt x="2498" y="7196"/>
                    <a:pt x="2663" y="6579"/>
                    <a:pt x="2934" y="5992"/>
                  </a:cubicBezTo>
                  <a:cubicBezTo>
                    <a:pt x="2993" y="5805"/>
                    <a:pt x="2840" y="5657"/>
                    <a:pt x="2684" y="5657"/>
                  </a:cubicBezTo>
                  <a:cubicBezTo>
                    <a:pt x="2602" y="5657"/>
                    <a:pt x="2520" y="5698"/>
                    <a:pt x="2468" y="5797"/>
                  </a:cubicBezTo>
                  <a:cubicBezTo>
                    <a:pt x="2182" y="6444"/>
                    <a:pt x="2001" y="7136"/>
                    <a:pt x="1926" y="7828"/>
                  </a:cubicBezTo>
                  <a:lnTo>
                    <a:pt x="1008" y="7828"/>
                  </a:lnTo>
                  <a:cubicBezTo>
                    <a:pt x="0" y="7828"/>
                    <a:pt x="0" y="9332"/>
                    <a:pt x="1008" y="9332"/>
                  </a:cubicBezTo>
                  <a:lnTo>
                    <a:pt x="1926" y="9332"/>
                  </a:lnTo>
                  <a:cubicBezTo>
                    <a:pt x="2272" y="12582"/>
                    <a:pt x="4845" y="15140"/>
                    <a:pt x="8080" y="15501"/>
                  </a:cubicBezTo>
                  <a:lnTo>
                    <a:pt x="8080" y="16419"/>
                  </a:lnTo>
                  <a:cubicBezTo>
                    <a:pt x="8080" y="16916"/>
                    <a:pt x="8456" y="17164"/>
                    <a:pt x="8832" y="17164"/>
                  </a:cubicBezTo>
                  <a:cubicBezTo>
                    <a:pt x="9208" y="17164"/>
                    <a:pt x="9584" y="16916"/>
                    <a:pt x="9584" y="16419"/>
                  </a:cubicBezTo>
                  <a:lnTo>
                    <a:pt x="9584" y="15501"/>
                  </a:lnTo>
                  <a:cubicBezTo>
                    <a:pt x="12834" y="15140"/>
                    <a:pt x="15392" y="12582"/>
                    <a:pt x="15753" y="9332"/>
                  </a:cubicBezTo>
                  <a:lnTo>
                    <a:pt x="16656" y="9332"/>
                  </a:lnTo>
                  <a:cubicBezTo>
                    <a:pt x="17664" y="9332"/>
                    <a:pt x="17664" y="7828"/>
                    <a:pt x="16656" y="7828"/>
                  </a:cubicBezTo>
                  <a:lnTo>
                    <a:pt x="15753" y="7828"/>
                  </a:lnTo>
                  <a:cubicBezTo>
                    <a:pt x="15392" y="4593"/>
                    <a:pt x="12834" y="2020"/>
                    <a:pt x="9584" y="1674"/>
                  </a:cubicBezTo>
                  <a:lnTo>
                    <a:pt x="9584" y="756"/>
                  </a:lnTo>
                  <a:cubicBezTo>
                    <a:pt x="9584" y="252"/>
                    <a:pt x="9208" y="0"/>
                    <a:pt x="8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6" name="Google Shape;2456;p52"/>
          <p:cNvGrpSpPr/>
          <p:nvPr/>
        </p:nvGrpSpPr>
        <p:grpSpPr>
          <a:xfrm>
            <a:off x="1705173" y="2068942"/>
            <a:ext cx="458485" cy="572571"/>
            <a:chOff x="1197275" y="2026750"/>
            <a:chExt cx="343075" cy="428475"/>
          </a:xfrm>
        </p:grpSpPr>
        <p:sp>
          <p:nvSpPr>
            <p:cNvPr id="2457" name="Google Shape;2457;p52"/>
            <p:cNvSpPr/>
            <p:nvPr/>
          </p:nvSpPr>
          <p:spPr>
            <a:xfrm>
              <a:off x="1197275" y="2026750"/>
              <a:ext cx="343075" cy="428475"/>
            </a:xfrm>
            <a:custGeom>
              <a:avLst/>
              <a:gdLst/>
              <a:ahLst/>
              <a:cxnLst/>
              <a:rect l="l" t="t" r="r" b="b"/>
              <a:pathLst>
                <a:path w="13723" h="17139" extrusionOk="0">
                  <a:moveTo>
                    <a:pt x="6862" y="479"/>
                  </a:moveTo>
                  <a:cubicBezTo>
                    <a:pt x="7351" y="479"/>
                    <a:pt x="7840" y="731"/>
                    <a:pt x="8095" y="1235"/>
                  </a:cubicBezTo>
                  <a:lnTo>
                    <a:pt x="8457" y="1927"/>
                  </a:lnTo>
                  <a:lnTo>
                    <a:pt x="5267" y="1927"/>
                  </a:lnTo>
                  <a:lnTo>
                    <a:pt x="5628" y="1235"/>
                  </a:lnTo>
                  <a:cubicBezTo>
                    <a:pt x="5884" y="731"/>
                    <a:pt x="6373" y="479"/>
                    <a:pt x="6862" y="479"/>
                  </a:cubicBezTo>
                  <a:close/>
                  <a:moveTo>
                    <a:pt x="3612" y="6847"/>
                  </a:moveTo>
                  <a:lnTo>
                    <a:pt x="3612" y="10021"/>
                  </a:lnTo>
                  <a:lnTo>
                    <a:pt x="1776" y="10804"/>
                  </a:lnTo>
                  <a:lnTo>
                    <a:pt x="1776" y="8953"/>
                  </a:lnTo>
                  <a:lnTo>
                    <a:pt x="3612" y="6847"/>
                  </a:lnTo>
                  <a:close/>
                  <a:moveTo>
                    <a:pt x="10112" y="6862"/>
                  </a:moveTo>
                  <a:lnTo>
                    <a:pt x="11947" y="8953"/>
                  </a:lnTo>
                  <a:lnTo>
                    <a:pt x="11947" y="10804"/>
                  </a:lnTo>
                  <a:lnTo>
                    <a:pt x="10112" y="10021"/>
                  </a:lnTo>
                  <a:lnTo>
                    <a:pt x="10112" y="6862"/>
                  </a:lnTo>
                  <a:close/>
                  <a:moveTo>
                    <a:pt x="9450" y="10428"/>
                  </a:moveTo>
                  <a:lnTo>
                    <a:pt x="8697" y="11932"/>
                  </a:lnTo>
                  <a:lnTo>
                    <a:pt x="7433" y="11932"/>
                  </a:lnTo>
                  <a:cubicBezTo>
                    <a:pt x="7424" y="11931"/>
                    <a:pt x="7415" y="11931"/>
                    <a:pt x="7406" y="11931"/>
                  </a:cubicBezTo>
                  <a:cubicBezTo>
                    <a:pt x="7081" y="11931"/>
                    <a:pt x="7081" y="12445"/>
                    <a:pt x="7406" y="12445"/>
                  </a:cubicBezTo>
                  <a:cubicBezTo>
                    <a:pt x="7415" y="12445"/>
                    <a:pt x="7424" y="12444"/>
                    <a:pt x="7433" y="12444"/>
                  </a:cubicBezTo>
                  <a:lnTo>
                    <a:pt x="7900" y="12444"/>
                  </a:lnTo>
                  <a:lnTo>
                    <a:pt x="7900" y="12880"/>
                  </a:lnTo>
                  <a:cubicBezTo>
                    <a:pt x="7885" y="13241"/>
                    <a:pt x="7945" y="13602"/>
                    <a:pt x="8095" y="13933"/>
                  </a:cubicBezTo>
                  <a:cubicBezTo>
                    <a:pt x="8201" y="14219"/>
                    <a:pt x="8442" y="14430"/>
                    <a:pt x="8742" y="14505"/>
                  </a:cubicBezTo>
                  <a:cubicBezTo>
                    <a:pt x="8801" y="14517"/>
                    <a:pt x="8861" y="14523"/>
                    <a:pt x="8923" y="14523"/>
                  </a:cubicBezTo>
                  <a:cubicBezTo>
                    <a:pt x="9255" y="14523"/>
                    <a:pt x="9625" y="14351"/>
                    <a:pt x="10006" y="14008"/>
                  </a:cubicBezTo>
                  <a:cubicBezTo>
                    <a:pt x="10153" y="13852"/>
                    <a:pt x="10344" y="13772"/>
                    <a:pt x="10542" y="13772"/>
                  </a:cubicBezTo>
                  <a:cubicBezTo>
                    <a:pt x="10649" y="13772"/>
                    <a:pt x="10758" y="13795"/>
                    <a:pt x="10864" y="13843"/>
                  </a:cubicBezTo>
                  <a:cubicBezTo>
                    <a:pt x="11300" y="14039"/>
                    <a:pt x="11616" y="14640"/>
                    <a:pt x="11601" y="15257"/>
                  </a:cubicBezTo>
                  <a:cubicBezTo>
                    <a:pt x="11601" y="15333"/>
                    <a:pt x="11616" y="15393"/>
                    <a:pt x="11676" y="15453"/>
                  </a:cubicBezTo>
                  <a:cubicBezTo>
                    <a:pt x="11721" y="15498"/>
                    <a:pt x="11782" y="15528"/>
                    <a:pt x="11857" y="15528"/>
                  </a:cubicBezTo>
                  <a:cubicBezTo>
                    <a:pt x="12519" y="15528"/>
                    <a:pt x="13076" y="15995"/>
                    <a:pt x="13196" y="16642"/>
                  </a:cubicBezTo>
                  <a:lnTo>
                    <a:pt x="527" y="16626"/>
                  </a:lnTo>
                  <a:cubicBezTo>
                    <a:pt x="648" y="15979"/>
                    <a:pt x="1220" y="15513"/>
                    <a:pt x="1866" y="15513"/>
                  </a:cubicBezTo>
                  <a:cubicBezTo>
                    <a:pt x="2017" y="15513"/>
                    <a:pt x="2122" y="15393"/>
                    <a:pt x="2122" y="15257"/>
                  </a:cubicBezTo>
                  <a:cubicBezTo>
                    <a:pt x="2107" y="14640"/>
                    <a:pt x="2423" y="14039"/>
                    <a:pt x="2860" y="13843"/>
                  </a:cubicBezTo>
                  <a:cubicBezTo>
                    <a:pt x="2965" y="13795"/>
                    <a:pt x="3074" y="13772"/>
                    <a:pt x="3182" y="13772"/>
                  </a:cubicBezTo>
                  <a:cubicBezTo>
                    <a:pt x="3380" y="13772"/>
                    <a:pt x="3571" y="13852"/>
                    <a:pt x="3717" y="14008"/>
                  </a:cubicBezTo>
                  <a:cubicBezTo>
                    <a:pt x="4098" y="14351"/>
                    <a:pt x="4468" y="14523"/>
                    <a:pt x="4800" y="14523"/>
                  </a:cubicBezTo>
                  <a:cubicBezTo>
                    <a:pt x="4862" y="14523"/>
                    <a:pt x="4922" y="14517"/>
                    <a:pt x="4981" y="14505"/>
                  </a:cubicBezTo>
                  <a:cubicBezTo>
                    <a:pt x="5282" y="14430"/>
                    <a:pt x="5523" y="14219"/>
                    <a:pt x="5628" y="13933"/>
                  </a:cubicBezTo>
                  <a:cubicBezTo>
                    <a:pt x="5778" y="13602"/>
                    <a:pt x="5839" y="13241"/>
                    <a:pt x="5824" y="12880"/>
                  </a:cubicBezTo>
                  <a:lnTo>
                    <a:pt x="5824" y="12444"/>
                  </a:lnTo>
                  <a:lnTo>
                    <a:pt x="6335" y="12444"/>
                  </a:lnTo>
                  <a:cubicBezTo>
                    <a:pt x="6345" y="12444"/>
                    <a:pt x="6354" y="12445"/>
                    <a:pt x="6363" y="12445"/>
                  </a:cubicBezTo>
                  <a:cubicBezTo>
                    <a:pt x="6702" y="12445"/>
                    <a:pt x="6702" y="11931"/>
                    <a:pt x="6363" y="11931"/>
                  </a:cubicBezTo>
                  <a:cubicBezTo>
                    <a:pt x="6354" y="11931"/>
                    <a:pt x="6345" y="11931"/>
                    <a:pt x="6335" y="11932"/>
                  </a:cubicBezTo>
                  <a:lnTo>
                    <a:pt x="5011" y="11932"/>
                  </a:lnTo>
                  <a:lnTo>
                    <a:pt x="4259" y="10428"/>
                  </a:lnTo>
                  <a:close/>
                  <a:moveTo>
                    <a:pt x="6869" y="1"/>
                  </a:moveTo>
                  <a:cubicBezTo>
                    <a:pt x="6203" y="1"/>
                    <a:pt x="5538" y="347"/>
                    <a:pt x="5192" y="1039"/>
                  </a:cubicBezTo>
                  <a:lnTo>
                    <a:pt x="4650" y="2107"/>
                  </a:lnTo>
                  <a:cubicBezTo>
                    <a:pt x="4650" y="2107"/>
                    <a:pt x="3988" y="3657"/>
                    <a:pt x="3973" y="3702"/>
                  </a:cubicBezTo>
                  <a:cubicBezTo>
                    <a:pt x="3747" y="4304"/>
                    <a:pt x="3627" y="4936"/>
                    <a:pt x="3627" y="5583"/>
                  </a:cubicBezTo>
                  <a:lnTo>
                    <a:pt x="3627" y="6109"/>
                  </a:lnTo>
                  <a:lnTo>
                    <a:pt x="1355" y="8712"/>
                  </a:lnTo>
                  <a:cubicBezTo>
                    <a:pt x="1310" y="8757"/>
                    <a:pt x="1295" y="8818"/>
                    <a:pt x="1280" y="8878"/>
                  </a:cubicBezTo>
                  <a:lnTo>
                    <a:pt x="1280" y="11210"/>
                  </a:lnTo>
                  <a:cubicBezTo>
                    <a:pt x="1295" y="11285"/>
                    <a:pt x="1325" y="11375"/>
                    <a:pt x="1400" y="11421"/>
                  </a:cubicBezTo>
                  <a:cubicBezTo>
                    <a:pt x="1445" y="11451"/>
                    <a:pt x="1490" y="11466"/>
                    <a:pt x="1535" y="11466"/>
                  </a:cubicBezTo>
                  <a:cubicBezTo>
                    <a:pt x="1581" y="11466"/>
                    <a:pt x="1611" y="11451"/>
                    <a:pt x="1641" y="11436"/>
                  </a:cubicBezTo>
                  <a:lnTo>
                    <a:pt x="3747" y="10518"/>
                  </a:lnTo>
                  <a:lnTo>
                    <a:pt x="4635" y="12308"/>
                  </a:lnTo>
                  <a:cubicBezTo>
                    <a:pt x="4680" y="12384"/>
                    <a:pt x="4770" y="12444"/>
                    <a:pt x="4861" y="12444"/>
                  </a:cubicBezTo>
                  <a:lnTo>
                    <a:pt x="5312" y="12444"/>
                  </a:lnTo>
                  <a:lnTo>
                    <a:pt x="5312" y="12880"/>
                  </a:lnTo>
                  <a:cubicBezTo>
                    <a:pt x="5327" y="13166"/>
                    <a:pt x="5282" y="13452"/>
                    <a:pt x="5177" y="13738"/>
                  </a:cubicBezTo>
                  <a:cubicBezTo>
                    <a:pt x="5131" y="13873"/>
                    <a:pt x="5026" y="13978"/>
                    <a:pt x="4876" y="14008"/>
                  </a:cubicBezTo>
                  <a:cubicBezTo>
                    <a:pt x="4849" y="14014"/>
                    <a:pt x="4821" y="14017"/>
                    <a:pt x="4792" y="14017"/>
                  </a:cubicBezTo>
                  <a:cubicBezTo>
                    <a:pt x="4589" y="14017"/>
                    <a:pt x="4324" y="13882"/>
                    <a:pt x="4048" y="13632"/>
                  </a:cubicBezTo>
                  <a:cubicBezTo>
                    <a:pt x="3815" y="13400"/>
                    <a:pt x="3501" y="13273"/>
                    <a:pt x="3178" y="13273"/>
                  </a:cubicBezTo>
                  <a:cubicBezTo>
                    <a:pt x="3000" y="13273"/>
                    <a:pt x="2820" y="13311"/>
                    <a:pt x="2649" y="13392"/>
                  </a:cubicBezTo>
                  <a:cubicBezTo>
                    <a:pt x="2092" y="13647"/>
                    <a:pt x="1686" y="14309"/>
                    <a:pt x="1626" y="15032"/>
                  </a:cubicBezTo>
                  <a:cubicBezTo>
                    <a:pt x="693" y="15167"/>
                    <a:pt x="1" y="15949"/>
                    <a:pt x="1" y="16882"/>
                  </a:cubicBezTo>
                  <a:cubicBezTo>
                    <a:pt x="1" y="17033"/>
                    <a:pt x="106" y="17138"/>
                    <a:pt x="257" y="17138"/>
                  </a:cubicBezTo>
                  <a:lnTo>
                    <a:pt x="13467" y="17138"/>
                  </a:lnTo>
                  <a:cubicBezTo>
                    <a:pt x="13617" y="17138"/>
                    <a:pt x="13723" y="17033"/>
                    <a:pt x="13723" y="16882"/>
                  </a:cubicBezTo>
                  <a:cubicBezTo>
                    <a:pt x="13723" y="15949"/>
                    <a:pt x="13030" y="15167"/>
                    <a:pt x="12098" y="15032"/>
                  </a:cubicBezTo>
                  <a:cubicBezTo>
                    <a:pt x="12037" y="14309"/>
                    <a:pt x="11646" y="13647"/>
                    <a:pt x="11075" y="13392"/>
                  </a:cubicBezTo>
                  <a:cubicBezTo>
                    <a:pt x="10903" y="13311"/>
                    <a:pt x="10723" y="13273"/>
                    <a:pt x="10545" y="13273"/>
                  </a:cubicBezTo>
                  <a:cubicBezTo>
                    <a:pt x="10222" y="13273"/>
                    <a:pt x="9908" y="13400"/>
                    <a:pt x="9675" y="13632"/>
                  </a:cubicBezTo>
                  <a:cubicBezTo>
                    <a:pt x="9406" y="13876"/>
                    <a:pt x="9147" y="14022"/>
                    <a:pt x="8946" y="14022"/>
                  </a:cubicBezTo>
                  <a:cubicBezTo>
                    <a:pt x="8911" y="14022"/>
                    <a:pt x="8879" y="14017"/>
                    <a:pt x="8848" y="14008"/>
                  </a:cubicBezTo>
                  <a:cubicBezTo>
                    <a:pt x="8712" y="13978"/>
                    <a:pt x="8592" y="13873"/>
                    <a:pt x="8547" y="13738"/>
                  </a:cubicBezTo>
                  <a:cubicBezTo>
                    <a:pt x="8442" y="13452"/>
                    <a:pt x="8396" y="13166"/>
                    <a:pt x="8411" y="12880"/>
                  </a:cubicBezTo>
                  <a:lnTo>
                    <a:pt x="8411" y="12444"/>
                  </a:lnTo>
                  <a:lnTo>
                    <a:pt x="8863" y="12444"/>
                  </a:lnTo>
                  <a:cubicBezTo>
                    <a:pt x="8953" y="12444"/>
                    <a:pt x="9043" y="12384"/>
                    <a:pt x="9088" y="12308"/>
                  </a:cubicBezTo>
                  <a:lnTo>
                    <a:pt x="9991" y="10518"/>
                  </a:lnTo>
                  <a:lnTo>
                    <a:pt x="12098" y="11421"/>
                  </a:lnTo>
                  <a:cubicBezTo>
                    <a:pt x="12128" y="11436"/>
                    <a:pt x="12173" y="11436"/>
                    <a:pt x="12203" y="11436"/>
                  </a:cubicBezTo>
                  <a:cubicBezTo>
                    <a:pt x="12248" y="11436"/>
                    <a:pt x="12293" y="11421"/>
                    <a:pt x="12338" y="11406"/>
                  </a:cubicBezTo>
                  <a:cubicBezTo>
                    <a:pt x="12414" y="11345"/>
                    <a:pt x="12459" y="11270"/>
                    <a:pt x="12459" y="11195"/>
                  </a:cubicBezTo>
                  <a:lnTo>
                    <a:pt x="12459" y="8863"/>
                  </a:lnTo>
                  <a:cubicBezTo>
                    <a:pt x="12459" y="8803"/>
                    <a:pt x="12429" y="8742"/>
                    <a:pt x="12399" y="8697"/>
                  </a:cubicBezTo>
                  <a:lnTo>
                    <a:pt x="10112" y="6094"/>
                  </a:lnTo>
                  <a:lnTo>
                    <a:pt x="10112" y="5568"/>
                  </a:lnTo>
                  <a:cubicBezTo>
                    <a:pt x="10112" y="5131"/>
                    <a:pt x="10066" y="4695"/>
                    <a:pt x="9946" y="4259"/>
                  </a:cubicBezTo>
                  <a:cubicBezTo>
                    <a:pt x="9922" y="4118"/>
                    <a:pt x="9818" y="4057"/>
                    <a:pt x="9711" y="4057"/>
                  </a:cubicBezTo>
                  <a:cubicBezTo>
                    <a:pt x="9555" y="4057"/>
                    <a:pt x="9393" y="4189"/>
                    <a:pt x="9465" y="4394"/>
                  </a:cubicBezTo>
                  <a:cubicBezTo>
                    <a:pt x="9570" y="4770"/>
                    <a:pt x="9615" y="5177"/>
                    <a:pt x="9615" y="5568"/>
                  </a:cubicBezTo>
                  <a:lnTo>
                    <a:pt x="9615" y="9946"/>
                  </a:lnTo>
                  <a:lnTo>
                    <a:pt x="4108" y="9946"/>
                  </a:lnTo>
                  <a:lnTo>
                    <a:pt x="4108" y="5568"/>
                  </a:lnTo>
                  <a:cubicBezTo>
                    <a:pt x="4108" y="4996"/>
                    <a:pt x="4214" y="4409"/>
                    <a:pt x="4424" y="3883"/>
                  </a:cubicBezTo>
                  <a:cubicBezTo>
                    <a:pt x="4439" y="3822"/>
                    <a:pt x="5026" y="2438"/>
                    <a:pt x="5026" y="2438"/>
                  </a:cubicBezTo>
                  <a:lnTo>
                    <a:pt x="8697" y="2438"/>
                  </a:lnTo>
                  <a:lnTo>
                    <a:pt x="9073" y="3341"/>
                  </a:lnTo>
                  <a:cubicBezTo>
                    <a:pt x="9112" y="3466"/>
                    <a:pt x="9207" y="3519"/>
                    <a:pt x="9305" y="3519"/>
                  </a:cubicBezTo>
                  <a:cubicBezTo>
                    <a:pt x="9476" y="3519"/>
                    <a:pt x="9655" y="3357"/>
                    <a:pt x="9540" y="3145"/>
                  </a:cubicBezTo>
                  <a:lnTo>
                    <a:pt x="9104" y="2107"/>
                  </a:lnTo>
                  <a:lnTo>
                    <a:pt x="8547" y="1039"/>
                  </a:lnTo>
                  <a:cubicBezTo>
                    <a:pt x="8201" y="347"/>
                    <a:pt x="7535" y="1"/>
                    <a:pt x="68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2"/>
            <p:cNvSpPr/>
            <p:nvPr/>
          </p:nvSpPr>
          <p:spPr>
            <a:xfrm>
              <a:off x="1319550" y="2128625"/>
              <a:ext cx="100050" cy="99250"/>
            </a:xfrm>
            <a:custGeom>
              <a:avLst/>
              <a:gdLst/>
              <a:ahLst/>
              <a:cxnLst/>
              <a:rect l="l" t="t" r="r" b="b"/>
              <a:pathLst>
                <a:path w="4002" h="3970" extrusionOk="0">
                  <a:moveTo>
                    <a:pt x="1970" y="0"/>
                  </a:moveTo>
                  <a:cubicBezTo>
                    <a:pt x="1177" y="0"/>
                    <a:pt x="441" y="473"/>
                    <a:pt x="135" y="1237"/>
                  </a:cubicBezTo>
                  <a:cubicBezTo>
                    <a:pt x="67" y="1432"/>
                    <a:pt x="225" y="1570"/>
                    <a:pt x="382" y="1570"/>
                  </a:cubicBezTo>
                  <a:cubicBezTo>
                    <a:pt x="468" y="1570"/>
                    <a:pt x="554" y="1528"/>
                    <a:pt x="602" y="1433"/>
                  </a:cubicBezTo>
                  <a:cubicBezTo>
                    <a:pt x="841" y="820"/>
                    <a:pt x="1404" y="499"/>
                    <a:pt x="1972" y="499"/>
                  </a:cubicBezTo>
                  <a:cubicBezTo>
                    <a:pt x="2438" y="499"/>
                    <a:pt x="2906" y="715"/>
                    <a:pt x="3204" y="1162"/>
                  </a:cubicBezTo>
                  <a:cubicBezTo>
                    <a:pt x="3866" y="2140"/>
                    <a:pt x="3159" y="3464"/>
                    <a:pt x="1971" y="3464"/>
                  </a:cubicBezTo>
                  <a:cubicBezTo>
                    <a:pt x="1294" y="3464"/>
                    <a:pt x="707" y="3012"/>
                    <a:pt x="541" y="2365"/>
                  </a:cubicBezTo>
                  <a:cubicBezTo>
                    <a:pt x="505" y="2231"/>
                    <a:pt x="404" y="2174"/>
                    <a:pt x="302" y="2174"/>
                  </a:cubicBezTo>
                  <a:cubicBezTo>
                    <a:pt x="152" y="2174"/>
                    <a:pt x="0" y="2298"/>
                    <a:pt x="45" y="2486"/>
                  </a:cubicBezTo>
                  <a:cubicBezTo>
                    <a:pt x="284" y="3372"/>
                    <a:pt x="1076" y="3969"/>
                    <a:pt x="1977" y="3969"/>
                  </a:cubicBezTo>
                  <a:cubicBezTo>
                    <a:pt x="2040" y="3969"/>
                    <a:pt x="2103" y="3966"/>
                    <a:pt x="2166" y="3960"/>
                  </a:cubicBezTo>
                  <a:cubicBezTo>
                    <a:pt x="3129" y="3855"/>
                    <a:pt x="3882" y="3073"/>
                    <a:pt x="3942" y="2110"/>
                  </a:cubicBezTo>
                  <a:cubicBezTo>
                    <a:pt x="4002" y="1132"/>
                    <a:pt x="3355" y="259"/>
                    <a:pt x="2407" y="48"/>
                  </a:cubicBezTo>
                  <a:cubicBezTo>
                    <a:pt x="2261" y="16"/>
                    <a:pt x="2115" y="0"/>
                    <a:pt x="19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5" name="Google Shape;2465;p52"/>
          <p:cNvSpPr/>
          <p:nvPr/>
        </p:nvSpPr>
        <p:spPr>
          <a:xfrm rot="-1089028">
            <a:off x="2527726" y="1901133"/>
            <a:ext cx="1111701" cy="281313"/>
          </a:xfrm>
          <a:custGeom>
            <a:avLst/>
            <a:gdLst/>
            <a:ahLst/>
            <a:cxnLst/>
            <a:rect l="l" t="t" r="r" b="b"/>
            <a:pathLst>
              <a:path w="44470" h="11253" extrusionOk="0">
                <a:moveTo>
                  <a:pt x="0" y="7032"/>
                </a:moveTo>
                <a:cubicBezTo>
                  <a:pt x="3974" y="7702"/>
                  <a:pt x="20584" y="12212"/>
                  <a:pt x="23843" y="11051"/>
                </a:cubicBezTo>
                <a:cubicBezTo>
                  <a:pt x="27102" y="9890"/>
                  <a:pt x="16118" y="603"/>
                  <a:pt x="19556" y="67"/>
                </a:cubicBezTo>
                <a:cubicBezTo>
                  <a:pt x="22994" y="-469"/>
                  <a:pt x="40318" y="6541"/>
                  <a:pt x="44470" y="7836"/>
                </a:cubicBez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stealth" w="med" len="med"/>
          </a:ln>
        </p:spPr>
      </p:sp>
      <p:sp>
        <p:nvSpPr>
          <p:cNvPr id="2467" name="Google Shape;2467;p52"/>
          <p:cNvSpPr/>
          <p:nvPr/>
        </p:nvSpPr>
        <p:spPr>
          <a:xfrm rot="-9518473" flipH="1">
            <a:off x="4926247" y="2034301"/>
            <a:ext cx="1111729" cy="281320"/>
          </a:xfrm>
          <a:custGeom>
            <a:avLst/>
            <a:gdLst/>
            <a:ahLst/>
            <a:cxnLst/>
            <a:rect l="l" t="t" r="r" b="b"/>
            <a:pathLst>
              <a:path w="44470" h="11253" extrusionOk="0">
                <a:moveTo>
                  <a:pt x="0" y="7032"/>
                </a:moveTo>
                <a:cubicBezTo>
                  <a:pt x="3974" y="7702"/>
                  <a:pt x="20584" y="12212"/>
                  <a:pt x="23843" y="11051"/>
                </a:cubicBezTo>
                <a:cubicBezTo>
                  <a:pt x="27102" y="9890"/>
                  <a:pt x="16118" y="603"/>
                  <a:pt x="19556" y="67"/>
                </a:cubicBezTo>
                <a:cubicBezTo>
                  <a:pt x="22994" y="-469"/>
                  <a:pt x="40318" y="6541"/>
                  <a:pt x="44470" y="7836"/>
                </a:cubicBez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stealth" w="med" len="med"/>
          </a:ln>
        </p:spPr>
      </p:sp>
      <p:sp>
        <p:nvSpPr>
          <p:cNvPr id="2468" name="Google Shape;2468;p52"/>
          <p:cNvSpPr txBox="1"/>
          <p:nvPr/>
        </p:nvSpPr>
        <p:spPr>
          <a:xfrm>
            <a:off x="747176" y="3008719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Course Selection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0" name="Google Shape;2470;p52"/>
          <p:cNvSpPr txBox="1"/>
          <p:nvPr/>
        </p:nvSpPr>
        <p:spPr>
          <a:xfrm>
            <a:off x="3267055" y="2578915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User Interface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2" name="Google Shape;2472;p52"/>
          <p:cNvSpPr txBox="1"/>
          <p:nvPr/>
        </p:nvSpPr>
        <p:spPr>
          <a:xfrm>
            <a:off x="5631590" y="3052831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Live Webinar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6" name="Google Shape;2476;p52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ACADEMY</a:t>
            </a:r>
            <a:endParaRPr dirty="0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261059"/>
      </p:ext>
    </p:extLst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5818232" y="2054"/>
            <a:ext cx="3337030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/>
          </a:p>
        </p:txBody>
      </p:sp>
      <p:sp>
        <p:nvSpPr>
          <p:cNvPr id="43" name="TextBox 42"/>
          <p:cNvSpPr txBox="1"/>
          <p:nvPr/>
        </p:nvSpPr>
        <p:spPr>
          <a:xfrm>
            <a:off x="7425011" y="103726"/>
            <a:ext cx="2007639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Course Selection</a:t>
            </a:r>
            <a:endParaRPr lang="en-MY" sz="135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035564" y="92184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Academy -</a:t>
            </a:r>
            <a:endParaRPr lang="en-MY" sz="150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44421" y="716426"/>
            <a:ext cx="4599579" cy="1800485"/>
            <a:chOff x="6399184" y="165211"/>
            <a:chExt cx="6132772" cy="2400646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076972" cy="1883709"/>
              <a:chOff x="6454984" y="670950"/>
              <a:chExt cx="6076972" cy="1883709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076972" cy="180570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Easy to </a:t>
                </a: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select</a:t>
                </a: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as it is </a:t>
                </a: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organized</a:t>
                </a: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very well in one page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Subtitles</a:t>
                </a: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are </a:t>
                </a: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provided</a:t>
                </a: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in each video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Easy to </a:t>
                </a: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watch</a:t>
                </a: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and </a:t>
                </a: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understand</a:t>
                </a: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474280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4022906" y="2660542"/>
            <a:ext cx="4863581" cy="1410667"/>
            <a:chOff x="5835772" y="3335697"/>
            <a:chExt cx="6484774" cy="1880889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8957"/>
              <a:ext cx="6484774" cy="1327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Lack of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information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Only Provide Two Options for Each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Type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of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Course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Videos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cannot be watched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offline</a:t>
              </a:r>
              <a:endParaRPr lang="en-MY" sz="135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614724" y="1043798"/>
            <a:ext cx="4741043" cy="1581597"/>
            <a:chOff x="2876297" y="9035749"/>
            <a:chExt cx="6703235" cy="2108797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20"/>
              <a:ext cx="6610738" cy="14614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Provide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More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Information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Include a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wider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range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of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topics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Make it available for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offline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viewing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</a:p>
          </p:txBody>
        </p:sp>
      </p:grpSp>
      <p:grpSp>
        <p:nvGrpSpPr>
          <p:cNvPr id="27" name="Google Shape;733;p34">
            <a:extLst>
              <a:ext uri="{FF2B5EF4-FFF2-40B4-BE49-F238E27FC236}">
                <a16:creationId xmlns:a16="http://schemas.microsoft.com/office/drawing/2014/main" id="{4178A755-BD10-49E7-B489-E0F9B66A2CC3}"/>
              </a:ext>
            </a:extLst>
          </p:cNvPr>
          <p:cNvGrpSpPr/>
          <p:nvPr/>
        </p:nvGrpSpPr>
        <p:grpSpPr>
          <a:xfrm>
            <a:off x="7349836" y="3567545"/>
            <a:ext cx="1720081" cy="1539236"/>
            <a:chOff x="1897175" y="1267900"/>
            <a:chExt cx="3687300" cy="3154675"/>
          </a:xfrm>
        </p:grpSpPr>
        <p:sp>
          <p:nvSpPr>
            <p:cNvPr id="28" name="Google Shape;734;p34">
              <a:extLst>
                <a:ext uri="{FF2B5EF4-FFF2-40B4-BE49-F238E27FC236}">
                  <a16:creationId xmlns:a16="http://schemas.microsoft.com/office/drawing/2014/main" id="{857EA5FD-0389-44CA-9AD8-8634545DB9CB}"/>
                </a:ext>
              </a:extLst>
            </p:cNvPr>
            <p:cNvSpPr/>
            <p:nvPr/>
          </p:nvSpPr>
          <p:spPr>
            <a:xfrm>
              <a:off x="2028800" y="2689050"/>
              <a:ext cx="2372300" cy="1246600"/>
            </a:xfrm>
            <a:custGeom>
              <a:avLst/>
              <a:gdLst/>
              <a:ahLst/>
              <a:cxnLst/>
              <a:rect l="l" t="t" r="r" b="b"/>
              <a:pathLst>
                <a:path w="94892" h="49864" extrusionOk="0">
                  <a:moveTo>
                    <a:pt x="47177" y="0"/>
                  </a:moveTo>
                  <a:cubicBezTo>
                    <a:pt x="36176" y="0"/>
                    <a:pt x="25198" y="2412"/>
                    <a:pt x="16824" y="7240"/>
                  </a:cubicBezTo>
                  <a:cubicBezTo>
                    <a:pt x="0" y="16961"/>
                    <a:pt x="98" y="32731"/>
                    <a:pt x="17019" y="42502"/>
                  </a:cubicBezTo>
                  <a:cubicBezTo>
                    <a:pt x="25517" y="47409"/>
                    <a:pt x="36640" y="49864"/>
                    <a:pt x="47739" y="49864"/>
                  </a:cubicBezTo>
                  <a:cubicBezTo>
                    <a:pt x="58740" y="49864"/>
                    <a:pt x="69718" y="47452"/>
                    <a:pt x="78092" y="42624"/>
                  </a:cubicBezTo>
                  <a:cubicBezTo>
                    <a:pt x="94891" y="32903"/>
                    <a:pt x="94818" y="17133"/>
                    <a:pt x="77896" y="7362"/>
                  </a:cubicBezTo>
                  <a:cubicBezTo>
                    <a:pt x="69399" y="2455"/>
                    <a:pt x="58276" y="0"/>
                    <a:pt x="47177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35;p34">
              <a:extLst>
                <a:ext uri="{FF2B5EF4-FFF2-40B4-BE49-F238E27FC236}">
                  <a16:creationId xmlns:a16="http://schemas.microsoft.com/office/drawing/2014/main" id="{58F2A523-FBC6-4D09-88C1-5D2E55CB25A5}"/>
                </a:ext>
              </a:extLst>
            </p:cNvPr>
            <p:cNvSpPr/>
            <p:nvPr/>
          </p:nvSpPr>
          <p:spPr>
            <a:xfrm>
              <a:off x="3124025" y="2256150"/>
              <a:ext cx="2372300" cy="1246600"/>
            </a:xfrm>
            <a:custGeom>
              <a:avLst/>
              <a:gdLst/>
              <a:ahLst/>
              <a:cxnLst/>
              <a:rect l="l" t="t" r="r" b="b"/>
              <a:pathLst>
                <a:path w="94892" h="49864" extrusionOk="0">
                  <a:moveTo>
                    <a:pt x="47183" y="0"/>
                  </a:moveTo>
                  <a:cubicBezTo>
                    <a:pt x="36171" y="0"/>
                    <a:pt x="25179" y="2412"/>
                    <a:pt x="16799" y="7243"/>
                  </a:cubicBezTo>
                  <a:cubicBezTo>
                    <a:pt x="0" y="16940"/>
                    <a:pt x="74" y="32734"/>
                    <a:pt x="16995" y="42505"/>
                  </a:cubicBezTo>
                  <a:cubicBezTo>
                    <a:pt x="25487" y="47409"/>
                    <a:pt x="36608" y="49864"/>
                    <a:pt x="47702" y="49864"/>
                  </a:cubicBezTo>
                  <a:cubicBezTo>
                    <a:pt x="58714" y="49864"/>
                    <a:pt x="69700" y="47446"/>
                    <a:pt x="78068" y="42603"/>
                  </a:cubicBezTo>
                  <a:cubicBezTo>
                    <a:pt x="94891" y="32906"/>
                    <a:pt x="94793" y="17111"/>
                    <a:pt x="77872" y="7341"/>
                  </a:cubicBezTo>
                  <a:cubicBezTo>
                    <a:pt x="69392" y="2449"/>
                    <a:pt x="58278" y="0"/>
                    <a:pt x="47183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36;p34">
              <a:extLst>
                <a:ext uri="{FF2B5EF4-FFF2-40B4-BE49-F238E27FC236}">
                  <a16:creationId xmlns:a16="http://schemas.microsoft.com/office/drawing/2014/main" id="{231567C4-C6CE-4C75-A413-D70C27BBF799}"/>
                </a:ext>
              </a:extLst>
            </p:cNvPr>
            <p:cNvSpPr/>
            <p:nvPr/>
          </p:nvSpPr>
          <p:spPr>
            <a:xfrm>
              <a:off x="2957500" y="2975550"/>
              <a:ext cx="2372300" cy="1246625"/>
            </a:xfrm>
            <a:custGeom>
              <a:avLst/>
              <a:gdLst/>
              <a:ahLst/>
              <a:cxnLst/>
              <a:rect l="l" t="t" r="r" b="b"/>
              <a:pathLst>
                <a:path w="94892" h="49865" extrusionOk="0">
                  <a:moveTo>
                    <a:pt x="47178" y="0"/>
                  </a:moveTo>
                  <a:cubicBezTo>
                    <a:pt x="36176" y="0"/>
                    <a:pt x="25198" y="2413"/>
                    <a:pt x="16824" y="7240"/>
                  </a:cubicBezTo>
                  <a:cubicBezTo>
                    <a:pt x="1" y="16937"/>
                    <a:pt x="98" y="32732"/>
                    <a:pt x="17020" y="42502"/>
                  </a:cubicBezTo>
                  <a:cubicBezTo>
                    <a:pt x="25517" y="47409"/>
                    <a:pt x="36640" y="49864"/>
                    <a:pt x="47739" y="49864"/>
                  </a:cubicBezTo>
                  <a:cubicBezTo>
                    <a:pt x="58740" y="49864"/>
                    <a:pt x="69718" y="47452"/>
                    <a:pt x="78093" y="42625"/>
                  </a:cubicBezTo>
                  <a:cubicBezTo>
                    <a:pt x="94891" y="32903"/>
                    <a:pt x="94818" y="17108"/>
                    <a:pt x="77897" y="7362"/>
                  </a:cubicBezTo>
                  <a:cubicBezTo>
                    <a:pt x="69399" y="2455"/>
                    <a:pt x="58276" y="0"/>
                    <a:pt x="47178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37;p34">
              <a:extLst>
                <a:ext uri="{FF2B5EF4-FFF2-40B4-BE49-F238E27FC236}">
                  <a16:creationId xmlns:a16="http://schemas.microsoft.com/office/drawing/2014/main" id="{7D6D156B-419E-4F3C-98F7-6C05BE3160E5}"/>
                </a:ext>
              </a:extLst>
            </p:cNvPr>
            <p:cNvSpPr/>
            <p:nvPr/>
          </p:nvSpPr>
          <p:spPr>
            <a:xfrm>
              <a:off x="4230250" y="3393600"/>
              <a:ext cx="1354225" cy="711625"/>
            </a:xfrm>
            <a:custGeom>
              <a:avLst/>
              <a:gdLst/>
              <a:ahLst/>
              <a:cxnLst/>
              <a:rect l="l" t="t" r="r" b="b"/>
              <a:pathLst>
                <a:path w="54169" h="28465" extrusionOk="0">
                  <a:moveTo>
                    <a:pt x="26925" y="1"/>
                  </a:moveTo>
                  <a:cubicBezTo>
                    <a:pt x="20644" y="1"/>
                    <a:pt x="14379" y="1378"/>
                    <a:pt x="9600" y="4133"/>
                  </a:cubicBezTo>
                  <a:cubicBezTo>
                    <a:pt x="1" y="9667"/>
                    <a:pt x="50" y="18679"/>
                    <a:pt x="9698" y="24262"/>
                  </a:cubicBezTo>
                  <a:cubicBezTo>
                    <a:pt x="14551" y="27063"/>
                    <a:pt x="20894" y="28465"/>
                    <a:pt x="27224" y="28465"/>
                  </a:cubicBezTo>
                  <a:cubicBezTo>
                    <a:pt x="33511" y="28465"/>
                    <a:pt x="39785" y="27081"/>
                    <a:pt x="44569" y="24311"/>
                  </a:cubicBezTo>
                  <a:cubicBezTo>
                    <a:pt x="54168" y="18777"/>
                    <a:pt x="54119" y="9765"/>
                    <a:pt x="44471" y="4207"/>
                  </a:cubicBezTo>
                  <a:cubicBezTo>
                    <a:pt x="39613" y="1403"/>
                    <a:pt x="33261" y="1"/>
                    <a:pt x="26925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38;p34">
              <a:extLst>
                <a:ext uri="{FF2B5EF4-FFF2-40B4-BE49-F238E27FC236}">
                  <a16:creationId xmlns:a16="http://schemas.microsoft.com/office/drawing/2014/main" id="{60CE7F3F-2F0E-44E1-B6E5-5C391C812A22}"/>
                </a:ext>
              </a:extLst>
            </p:cNvPr>
            <p:cNvSpPr/>
            <p:nvPr/>
          </p:nvSpPr>
          <p:spPr>
            <a:xfrm>
              <a:off x="4722475" y="4165125"/>
              <a:ext cx="298775" cy="157275"/>
            </a:xfrm>
            <a:custGeom>
              <a:avLst/>
              <a:gdLst/>
              <a:ahLst/>
              <a:cxnLst/>
              <a:rect l="l" t="t" r="r" b="b"/>
              <a:pathLst>
                <a:path w="11951" h="6291" extrusionOk="0">
                  <a:moveTo>
                    <a:pt x="5966" y="1"/>
                  </a:moveTo>
                  <a:cubicBezTo>
                    <a:pt x="4573" y="1"/>
                    <a:pt x="3184" y="307"/>
                    <a:pt x="2131" y="919"/>
                  </a:cubicBezTo>
                  <a:cubicBezTo>
                    <a:pt x="0" y="2143"/>
                    <a:pt x="0" y="4127"/>
                    <a:pt x="2155" y="5351"/>
                  </a:cubicBezTo>
                  <a:cubicBezTo>
                    <a:pt x="3226" y="5979"/>
                    <a:pt x="4624" y="6291"/>
                    <a:pt x="6021" y="6291"/>
                  </a:cubicBezTo>
                  <a:cubicBezTo>
                    <a:pt x="7403" y="6291"/>
                    <a:pt x="8785" y="5985"/>
                    <a:pt x="9844" y="5376"/>
                  </a:cubicBezTo>
                  <a:cubicBezTo>
                    <a:pt x="11950" y="4151"/>
                    <a:pt x="11950" y="2168"/>
                    <a:pt x="9820" y="919"/>
                  </a:cubicBezTo>
                  <a:cubicBezTo>
                    <a:pt x="8755" y="307"/>
                    <a:pt x="7359" y="1"/>
                    <a:pt x="5966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39;p34">
              <a:extLst>
                <a:ext uri="{FF2B5EF4-FFF2-40B4-BE49-F238E27FC236}">
                  <a16:creationId xmlns:a16="http://schemas.microsoft.com/office/drawing/2014/main" id="{3DB035A3-86D6-4458-830D-688204603E5D}"/>
                </a:ext>
              </a:extLst>
            </p:cNvPr>
            <p:cNvSpPr/>
            <p:nvPr/>
          </p:nvSpPr>
          <p:spPr>
            <a:xfrm>
              <a:off x="1897175" y="3338200"/>
              <a:ext cx="210000" cy="110525"/>
            </a:xfrm>
            <a:custGeom>
              <a:avLst/>
              <a:gdLst/>
              <a:ahLst/>
              <a:cxnLst/>
              <a:rect l="l" t="t" r="r" b="b"/>
              <a:pathLst>
                <a:path w="8400" h="4421" extrusionOk="0">
                  <a:moveTo>
                    <a:pt x="4182" y="1"/>
                  </a:moveTo>
                  <a:cubicBezTo>
                    <a:pt x="3202" y="1"/>
                    <a:pt x="2229" y="215"/>
                    <a:pt x="1494" y="643"/>
                  </a:cubicBezTo>
                  <a:cubicBezTo>
                    <a:pt x="0" y="1500"/>
                    <a:pt x="0" y="2896"/>
                    <a:pt x="1494" y="3778"/>
                  </a:cubicBezTo>
                  <a:cubicBezTo>
                    <a:pt x="2241" y="4206"/>
                    <a:pt x="3227" y="4421"/>
                    <a:pt x="4209" y="4421"/>
                  </a:cubicBezTo>
                  <a:cubicBezTo>
                    <a:pt x="5192" y="4421"/>
                    <a:pt x="6171" y="4206"/>
                    <a:pt x="6906" y="3778"/>
                  </a:cubicBezTo>
                  <a:cubicBezTo>
                    <a:pt x="8400" y="2921"/>
                    <a:pt x="8400" y="1525"/>
                    <a:pt x="6906" y="643"/>
                  </a:cubicBezTo>
                  <a:cubicBezTo>
                    <a:pt x="6147" y="215"/>
                    <a:pt x="5161" y="1"/>
                    <a:pt x="4182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40;p34">
              <a:extLst>
                <a:ext uri="{FF2B5EF4-FFF2-40B4-BE49-F238E27FC236}">
                  <a16:creationId xmlns:a16="http://schemas.microsoft.com/office/drawing/2014/main" id="{75D55243-7A0A-4917-A311-CA788AB4EE2A}"/>
                </a:ext>
              </a:extLst>
            </p:cNvPr>
            <p:cNvSpPr/>
            <p:nvPr/>
          </p:nvSpPr>
          <p:spPr>
            <a:xfrm>
              <a:off x="2368575" y="3128375"/>
              <a:ext cx="190400" cy="140825"/>
            </a:xfrm>
            <a:custGeom>
              <a:avLst/>
              <a:gdLst/>
              <a:ahLst/>
              <a:cxnLst/>
              <a:rect l="l" t="t" r="r" b="b"/>
              <a:pathLst>
                <a:path w="7616" h="5633" extrusionOk="0">
                  <a:moveTo>
                    <a:pt x="2351" y="0"/>
                  </a:moveTo>
                  <a:cubicBezTo>
                    <a:pt x="2351" y="0"/>
                    <a:pt x="5779" y="4016"/>
                    <a:pt x="6685" y="4286"/>
                  </a:cubicBezTo>
                  <a:cubicBezTo>
                    <a:pt x="7616" y="4555"/>
                    <a:pt x="6783" y="5486"/>
                    <a:pt x="6073" y="5559"/>
                  </a:cubicBezTo>
                  <a:cubicBezTo>
                    <a:pt x="5387" y="5633"/>
                    <a:pt x="3135" y="5535"/>
                    <a:pt x="2498" y="4898"/>
                  </a:cubicBezTo>
                  <a:cubicBezTo>
                    <a:pt x="1837" y="4261"/>
                    <a:pt x="0" y="3576"/>
                    <a:pt x="0" y="3576"/>
                  </a:cubicBezTo>
                  <a:cubicBezTo>
                    <a:pt x="0" y="1494"/>
                    <a:pt x="490" y="196"/>
                    <a:pt x="490" y="196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41;p34">
              <a:extLst>
                <a:ext uri="{FF2B5EF4-FFF2-40B4-BE49-F238E27FC236}">
                  <a16:creationId xmlns:a16="http://schemas.microsoft.com/office/drawing/2014/main" id="{7102B70B-D55B-4BA6-8A16-CCD944C2F7DC}"/>
                </a:ext>
              </a:extLst>
            </p:cNvPr>
            <p:cNvSpPr/>
            <p:nvPr/>
          </p:nvSpPr>
          <p:spPr>
            <a:xfrm>
              <a:off x="2303050" y="2389450"/>
              <a:ext cx="165325" cy="769550"/>
            </a:xfrm>
            <a:custGeom>
              <a:avLst/>
              <a:gdLst/>
              <a:ahLst/>
              <a:cxnLst/>
              <a:rect l="l" t="t" r="r" b="b"/>
              <a:pathLst>
                <a:path w="6613" h="30782" extrusionOk="0">
                  <a:moveTo>
                    <a:pt x="6172" y="1225"/>
                  </a:moveTo>
                  <a:cubicBezTo>
                    <a:pt x="6172" y="1225"/>
                    <a:pt x="6613" y="10090"/>
                    <a:pt x="6441" y="13004"/>
                  </a:cubicBezTo>
                  <a:cubicBezTo>
                    <a:pt x="6294" y="15918"/>
                    <a:pt x="5584" y="30365"/>
                    <a:pt x="5584" y="30365"/>
                  </a:cubicBezTo>
                  <a:cubicBezTo>
                    <a:pt x="3699" y="30782"/>
                    <a:pt x="2499" y="30365"/>
                    <a:pt x="2499" y="30365"/>
                  </a:cubicBezTo>
                  <a:cubicBezTo>
                    <a:pt x="1886" y="19297"/>
                    <a:pt x="1911" y="16114"/>
                    <a:pt x="1740" y="14448"/>
                  </a:cubicBezTo>
                  <a:cubicBezTo>
                    <a:pt x="1544" y="12808"/>
                    <a:pt x="1323" y="8033"/>
                    <a:pt x="1323" y="8033"/>
                  </a:cubicBezTo>
                  <a:cubicBezTo>
                    <a:pt x="1" y="5290"/>
                    <a:pt x="1397" y="1715"/>
                    <a:pt x="2033" y="858"/>
                  </a:cubicBezTo>
                  <a:cubicBezTo>
                    <a:pt x="2695" y="1"/>
                    <a:pt x="6172" y="1225"/>
                    <a:pt x="6172" y="1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42;p34">
              <a:extLst>
                <a:ext uri="{FF2B5EF4-FFF2-40B4-BE49-F238E27FC236}">
                  <a16:creationId xmlns:a16="http://schemas.microsoft.com/office/drawing/2014/main" id="{8D9623D1-CD9A-42B4-808B-2FF3B839C423}"/>
                </a:ext>
              </a:extLst>
            </p:cNvPr>
            <p:cNvSpPr/>
            <p:nvPr/>
          </p:nvSpPr>
          <p:spPr>
            <a:xfrm>
              <a:off x="2204500" y="3201825"/>
              <a:ext cx="107150" cy="187975"/>
            </a:xfrm>
            <a:custGeom>
              <a:avLst/>
              <a:gdLst/>
              <a:ahLst/>
              <a:cxnLst/>
              <a:rect l="l" t="t" r="r" b="b"/>
              <a:pathLst>
                <a:path w="4286" h="7519" extrusionOk="0">
                  <a:moveTo>
                    <a:pt x="3306" y="858"/>
                  </a:moveTo>
                  <a:cubicBezTo>
                    <a:pt x="3404" y="2499"/>
                    <a:pt x="3992" y="4409"/>
                    <a:pt x="4139" y="5364"/>
                  </a:cubicBezTo>
                  <a:cubicBezTo>
                    <a:pt x="4286" y="6343"/>
                    <a:pt x="3943" y="6907"/>
                    <a:pt x="3722" y="7200"/>
                  </a:cubicBezTo>
                  <a:cubicBezTo>
                    <a:pt x="3502" y="7519"/>
                    <a:pt x="759" y="6613"/>
                    <a:pt x="368" y="5560"/>
                  </a:cubicBezTo>
                  <a:cubicBezTo>
                    <a:pt x="0" y="4507"/>
                    <a:pt x="759" y="3576"/>
                    <a:pt x="833" y="1593"/>
                  </a:cubicBezTo>
                  <a:cubicBezTo>
                    <a:pt x="1714" y="1"/>
                    <a:pt x="3306" y="858"/>
                    <a:pt x="3306" y="858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43;p34">
              <a:extLst>
                <a:ext uri="{FF2B5EF4-FFF2-40B4-BE49-F238E27FC236}">
                  <a16:creationId xmlns:a16="http://schemas.microsoft.com/office/drawing/2014/main" id="{1DB14EFB-05B9-4498-9222-8B4EE7060674}"/>
                </a:ext>
              </a:extLst>
            </p:cNvPr>
            <p:cNvSpPr/>
            <p:nvPr/>
          </p:nvSpPr>
          <p:spPr>
            <a:xfrm>
              <a:off x="2198375" y="2396175"/>
              <a:ext cx="187350" cy="866900"/>
            </a:xfrm>
            <a:custGeom>
              <a:avLst/>
              <a:gdLst/>
              <a:ahLst/>
              <a:cxnLst/>
              <a:rect l="l" t="t" r="r" b="b"/>
              <a:pathLst>
                <a:path w="7494" h="34676" extrusionOk="0">
                  <a:moveTo>
                    <a:pt x="7494" y="1642"/>
                  </a:moveTo>
                  <a:cubicBezTo>
                    <a:pt x="7494" y="1642"/>
                    <a:pt x="7028" y="9723"/>
                    <a:pt x="6294" y="12416"/>
                  </a:cubicBezTo>
                  <a:cubicBezTo>
                    <a:pt x="5535" y="15110"/>
                    <a:pt x="4874" y="22995"/>
                    <a:pt x="4555" y="24366"/>
                  </a:cubicBezTo>
                  <a:cubicBezTo>
                    <a:pt x="4237" y="25738"/>
                    <a:pt x="3845" y="34259"/>
                    <a:pt x="3845" y="34259"/>
                  </a:cubicBezTo>
                  <a:cubicBezTo>
                    <a:pt x="2131" y="34676"/>
                    <a:pt x="809" y="34259"/>
                    <a:pt x="809" y="34259"/>
                  </a:cubicBezTo>
                  <a:cubicBezTo>
                    <a:pt x="833" y="26276"/>
                    <a:pt x="637" y="19812"/>
                    <a:pt x="809" y="17632"/>
                  </a:cubicBezTo>
                  <a:cubicBezTo>
                    <a:pt x="955" y="15453"/>
                    <a:pt x="735" y="8988"/>
                    <a:pt x="735" y="8988"/>
                  </a:cubicBezTo>
                  <a:cubicBezTo>
                    <a:pt x="25" y="5976"/>
                    <a:pt x="0" y="5584"/>
                    <a:pt x="735" y="3576"/>
                  </a:cubicBezTo>
                  <a:cubicBezTo>
                    <a:pt x="1494" y="1568"/>
                    <a:pt x="4702" y="1"/>
                    <a:pt x="7494" y="16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44;p34">
              <a:extLst>
                <a:ext uri="{FF2B5EF4-FFF2-40B4-BE49-F238E27FC236}">
                  <a16:creationId xmlns:a16="http://schemas.microsoft.com/office/drawing/2014/main" id="{2F0C44D2-D100-4C0E-9703-DE703DD299A8}"/>
                </a:ext>
              </a:extLst>
            </p:cNvPr>
            <p:cNvSpPr/>
            <p:nvPr/>
          </p:nvSpPr>
          <p:spPr>
            <a:xfrm>
              <a:off x="2343475" y="1957850"/>
              <a:ext cx="399775" cy="353275"/>
            </a:xfrm>
            <a:custGeom>
              <a:avLst/>
              <a:gdLst/>
              <a:ahLst/>
              <a:cxnLst/>
              <a:rect l="l" t="t" r="r" b="b"/>
              <a:pathLst>
                <a:path w="15991" h="14131" extrusionOk="0">
                  <a:moveTo>
                    <a:pt x="3257" y="1"/>
                  </a:moveTo>
                  <a:cubicBezTo>
                    <a:pt x="6049" y="784"/>
                    <a:pt x="7542" y="7788"/>
                    <a:pt x="8326" y="9379"/>
                  </a:cubicBezTo>
                  <a:cubicBezTo>
                    <a:pt x="9110" y="10947"/>
                    <a:pt x="15623" y="11338"/>
                    <a:pt x="15623" y="11338"/>
                  </a:cubicBezTo>
                  <a:cubicBezTo>
                    <a:pt x="15991" y="12710"/>
                    <a:pt x="14889" y="14130"/>
                    <a:pt x="14889" y="14130"/>
                  </a:cubicBezTo>
                  <a:cubicBezTo>
                    <a:pt x="8620" y="13885"/>
                    <a:pt x="6416" y="13346"/>
                    <a:pt x="5241" y="10873"/>
                  </a:cubicBezTo>
                  <a:cubicBezTo>
                    <a:pt x="4090" y="8400"/>
                    <a:pt x="0" y="858"/>
                    <a:pt x="3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45;p34">
              <a:extLst>
                <a:ext uri="{FF2B5EF4-FFF2-40B4-BE49-F238E27FC236}">
                  <a16:creationId xmlns:a16="http://schemas.microsoft.com/office/drawing/2014/main" id="{81963166-DBAF-432A-A008-9ACF0B574709}"/>
                </a:ext>
              </a:extLst>
            </p:cNvPr>
            <p:cNvSpPr/>
            <p:nvPr/>
          </p:nvSpPr>
          <p:spPr>
            <a:xfrm>
              <a:off x="2124900" y="1955400"/>
              <a:ext cx="382050" cy="618950"/>
            </a:xfrm>
            <a:custGeom>
              <a:avLst/>
              <a:gdLst/>
              <a:ahLst/>
              <a:cxnLst/>
              <a:rect l="l" t="t" r="r" b="b"/>
              <a:pathLst>
                <a:path w="15282" h="24758" extrusionOk="0">
                  <a:moveTo>
                    <a:pt x="12000" y="99"/>
                  </a:moveTo>
                  <a:cubicBezTo>
                    <a:pt x="9527" y="1"/>
                    <a:pt x="3772" y="1274"/>
                    <a:pt x="1886" y="3698"/>
                  </a:cubicBezTo>
                  <a:cubicBezTo>
                    <a:pt x="1" y="6098"/>
                    <a:pt x="2744" y="10359"/>
                    <a:pt x="3405" y="12930"/>
                  </a:cubicBezTo>
                  <a:cubicBezTo>
                    <a:pt x="4066" y="15501"/>
                    <a:pt x="3086" y="21942"/>
                    <a:pt x="3111" y="22554"/>
                  </a:cubicBezTo>
                  <a:cubicBezTo>
                    <a:pt x="6025" y="24513"/>
                    <a:pt x="13102" y="24758"/>
                    <a:pt x="13886" y="21844"/>
                  </a:cubicBezTo>
                  <a:cubicBezTo>
                    <a:pt x="14228" y="18709"/>
                    <a:pt x="13494" y="14938"/>
                    <a:pt x="13469" y="13102"/>
                  </a:cubicBezTo>
                  <a:cubicBezTo>
                    <a:pt x="13543" y="9135"/>
                    <a:pt x="15281" y="1274"/>
                    <a:pt x="1200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46;p34">
              <a:extLst>
                <a:ext uri="{FF2B5EF4-FFF2-40B4-BE49-F238E27FC236}">
                  <a16:creationId xmlns:a16="http://schemas.microsoft.com/office/drawing/2014/main" id="{E29DC723-88D5-4D5A-9840-3AECD8F24026}"/>
                </a:ext>
              </a:extLst>
            </p:cNvPr>
            <p:cNvSpPr/>
            <p:nvPr/>
          </p:nvSpPr>
          <p:spPr>
            <a:xfrm>
              <a:off x="2364900" y="1957850"/>
              <a:ext cx="120000" cy="622625"/>
            </a:xfrm>
            <a:custGeom>
              <a:avLst/>
              <a:gdLst/>
              <a:ahLst/>
              <a:cxnLst/>
              <a:rect l="l" t="t" r="r" b="b"/>
              <a:pathLst>
                <a:path w="4800" h="24905" extrusionOk="0">
                  <a:moveTo>
                    <a:pt x="270" y="588"/>
                  </a:moveTo>
                  <a:cubicBezTo>
                    <a:pt x="1861" y="6196"/>
                    <a:pt x="2229" y="12465"/>
                    <a:pt x="2082" y="14840"/>
                  </a:cubicBezTo>
                  <a:cubicBezTo>
                    <a:pt x="1935" y="17216"/>
                    <a:pt x="1861" y="24905"/>
                    <a:pt x="1861" y="24905"/>
                  </a:cubicBezTo>
                  <a:cubicBezTo>
                    <a:pt x="3722" y="23925"/>
                    <a:pt x="4530" y="22138"/>
                    <a:pt x="4530" y="21330"/>
                  </a:cubicBezTo>
                  <a:cubicBezTo>
                    <a:pt x="4530" y="20521"/>
                    <a:pt x="3845" y="13567"/>
                    <a:pt x="3869" y="13004"/>
                  </a:cubicBezTo>
                  <a:cubicBezTo>
                    <a:pt x="3869" y="12440"/>
                    <a:pt x="4800" y="6074"/>
                    <a:pt x="4530" y="3209"/>
                  </a:cubicBezTo>
                  <a:cubicBezTo>
                    <a:pt x="4286" y="343"/>
                    <a:pt x="2400" y="1"/>
                    <a:pt x="240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;p34">
              <a:extLst>
                <a:ext uri="{FF2B5EF4-FFF2-40B4-BE49-F238E27FC236}">
                  <a16:creationId xmlns:a16="http://schemas.microsoft.com/office/drawing/2014/main" id="{326BE8EE-39AE-4E88-96B7-8BFBEDE414D1}"/>
                </a:ext>
              </a:extLst>
            </p:cNvPr>
            <p:cNvSpPr/>
            <p:nvPr/>
          </p:nvSpPr>
          <p:spPr>
            <a:xfrm>
              <a:off x="2410200" y="1803575"/>
              <a:ext cx="26950" cy="71050"/>
            </a:xfrm>
            <a:custGeom>
              <a:avLst/>
              <a:gdLst/>
              <a:ahLst/>
              <a:cxnLst/>
              <a:rect l="l" t="t" r="r" b="b"/>
              <a:pathLst>
                <a:path w="1078" h="2842" extrusionOk="0">
                  <a:moveTo>
                    <a:pt x="0" y="1"/>
                  </a:moveTo>
                  <a:cubicBezTo>
                    <a:pt x="1078" y="343"/>
                    <a:pt x="0" y="2841"/>
                    <a:pt x="0" y="2841"/>
                  </a:cubicBezTo>
                  <a:close/>
                </a:path>
              </a:pathLst>
            </a:custGeom>
            <a:solidFill>
              <a:srgbClr val="203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8;p34">
              <a:extLst>
                <a:ext uri="{FF2B5EF4-FFF2-40B4-BE49-F238E27FC236}">
                  <a16:creationId xmlns:a16="http://schemas.microsoft.com/office/drawing/2014/main" id="{DF719FDE-55CD-409F-8700-00F8F59056E9}"/>
                </a:ext>
              </a:extLst>
            </p:cNvPr>
            <p:cNvSpPr/>
            <p:nvPr/>
          </p:nvSpPr>
          <p:spPr>
            <a:xfrm>
              <a:off x="2252250" y="1753375"/>
              <a:ext cx="169600" cy="243675"/>
            </a:xfrm>
            <a:custGeom>
              <a:avLst/>
              <a:gdLst/>
              <a:ahLst/>
              <a:cxnLst/>
              <a:rect l="l" t="t" r="r" b="b"/>
              <a:pathLst>
                <a:path w="6784" h="9747" extrusionOk="0">
                  <a:moveTo>
                    <a:pt x="6367" y="2351"/>
                  </a:moveTo>
                  <a:cubicBezTo>
                    <a:pt x="6367" y="2351"/>
                    <a:pt x="6784" y="3796"/>
                    <a:pt x="6637" y="4923"/>
                  </a:cubicBezTo>
                  <a:cubicBezTo>
                    <a:pt x="6465" y="6049"/>
                    <a:pt x="6367" y="8302"/>
                    <a:pt x="5363" y="9012"/>
                  </a:cubicBezTo>
                  <a:cubicBezTo>
                    <a:pt x="4384" y="9747"/>
                    <a:pt x="2939" y="8890"/>
                    <a:pt x="1984" y="8106"/>
                  </a:cubicBezTo>
                  <a:cubicBezTo>
                    <a:pt x="1029" y="7298"/>
                    <a:pt x="25" y="5804"/>
                    <a:pt x="0" y="4017"/>
                  </a:cubicBezTo>
                  <a:cubicBezTo>
                    <a:pt x="0" y="2205"/>
                    <a:pt x="686" y="1"/>
                    <a:pt x="3282" y="123"/>
                  </a:cubicBezTo>
                  <a:cubicBezTo>
                    <a:pt x="5878" y="221"/>
                    <a:pt x="6367" y="2351"/>
                    <a:pt x="6367" y="2351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9;p34">
              <a:extLst>
                <a:ext uri="{FF2B5EF4-FFF2-40B4-BE49-F238E27FC236}">
                  <a16:creationId xmlns:a16="http://schemas.microsoft.com/office/drawing/2014/main" id="{6BDEF7AA-13A4-4BF0-A62F-5BBC91139D32}"/>
                </a:ext>
              </a:extLst>
            </p:cNvPr>
            <p:cNvSpPr/>
            <p:nvPr/>
          </p:nvSpPr>
          <p:spPr>
            <a:xfrm>
              <a:off x="2274275" y="1915600"/>
              <a:ext cx="105325" cy="15430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466" y="1"/>
                  </a:moveTo>
                  <a:cubicBezTo>
                    <a:pt x="466" y="1"/>
                    <a:pt x="662" y="2327"/>
                    <a:pt x="50" y="3184"/>
                  </a:cubicBezTo>
                  <a:cubicBezTo>
                    <a:pt x="1" y="3748"/>
                    <a:pt x="1642" y="6172"/>
                    <a:pt x="3258" y="5731"/>
                  </a:cubicBezTo>
                  <a:cubicBezTo>
                    <a:pt x="4213" y="5486"/>
                    <a:pt x="4090" y="4384"/>
                    <a:pt x="4090" y="4384"/>
                  </a:cubicBezTo>
                  <a:cubicBezTo>
                    <a:pt x="3992" y="3552"/>
                    <a:pt x="4090" y="1519"/>
                    <a:pt x="4090" y="1519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50;p34">
              <a:extLst>
                <a:ext uri="{FF2B5EF4-FFF2-40B4-BE49-F238E27FC236}">
                  <a16:creationId xmlns:a16="http://schemas.microsoft.com/office/drawing/2014/main" id="{9B95CE33-D004-409C-A70C-360DEAF1EA41}"/>
                </a:ext>
              </a:extLst>
            </p:cNvPr>
            <p:cNvSpPr/>
            <p:nvPr/>
          </p:nvSpPr>
          <p:spPr>
            <a:xfrm>
              <a:off x="2198975" y="1692150"/>
              <a:ext cx="237575" cy="238175"/>
            </a:xfrm>
            <a:custGeom>
              <a:avLst/>
              <a:gdLst/>
              <a:ahLst/>
              <a:cxnLst/>
              <a:rect l="l" t="t" r="r" b="b"/>
              <a:pathLst>
                <a:path w="9503" h="9527" extrusionOk="0">
                  <a:moveTo>
                    <a:pt x="9135" y="2866"/>
                  </a:moveTo>
                  <a:cubicBezTo>
                    <a:pt x="9502" y="4188"/>
                    <a:pt x="9086" y="4654"/>
                    <a:pt x="7960" y="5045"/>
                  </a:cubicBezTo>
                  <a:cubicBezTo>
                    <a:pt x="6833" y="5437"/>
                    <a:pt x="3846" y="4556"/>
                    <a:pt x="3846" y="4556"/>
                  </a:cubicBezTo>
                  <a:cubicBezTo>
                    <a:pt x="4041" y="6000"/>
                    <a:pt x="3601" y="6735"/>
                    <a:pt x="3601" y="6735"/>
                  </a:cubicBezTo>
                  <a:cubicBezTo>
                    <a:pt x="3111" y="5339"/>
                    <a:pt x="2670" y="6049"/>
                    <a:pt x="2621" y="7176"/>
                  </a:cubicBezTo>
                  <a:cubicBezTo>
                    <a:pt x="2572" y="8278"/>
                    <a:pt x="3209" y="8253"/>
                    <a:pt x="3209" y="8253"/>
                  </a:cubicBezTo>
                  <a:cubicBezTo>
                    <a:pt x="3160" y="9208"/>
                    <a:pt x="2842" y="9527"/>
                    <a:pt x="2842" y="9527"/>
                  </a:cubicBezTo>
                  <a:cubicBezTo>
                    <a:pt x="1642" y="8694"/>
                    <a:pt x="1" y="3135"/>
                    <a:pt x="2180" y="3013"/>
                  </a:cubicBezTo>
                  <a:cubicBezTo>
                    <a:pt x="2205" y="1078"/>
                    <a:pt x="8351" y="1"/>
                    <a:pt x="9135" y="28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51;p34">
              <a:extLst>
                <a:ext uri="{FF2B5EF4-FFF2-40B4-BE49-F238E27FC236}">
                  <a16:creationId xmlns:a16="http://schemas.microsoft.com/office/drawing/2014/main" id="{6595FC6D-D5E0-49A2-8DB7-D7377F1EB4BE}"/>
                </a:ext>
              </a:extLst>
            </p:cNvPr>
            <p:cNvSpPr/>
            <p:nvPr/>
          </p:nvSpPr>
          <p:spPr>
            <a:xfrm>
              <a:off x="2140225" y="1986025"/>
              <a:ext cx="206325" cy="606100"/>
            </a:xfrm>
            <a:custGeom>
              <a:avLst/>
              <a:gdLst/>
              <a:ahLst/>
              <a:cxnLst/>
              <a:rect l="l" t="t" r="r" b="b"/>
              <a:pathLst>
                <a:path w="8253" h="24244" extrusionOk="0">
                  <a:moveTo>
                    <a:pt x="5314" y="0"/>
                  </a:moveTo>
                  <a:cubicBezTo>
                    <a:pt x="7249" y="4065"/>
                    <a:pt x="8253" y="7763"/>
                    <a:pt x="8179" y="11118"/>
                  </a:cubicBezTo>
                  <a:cubicBezTo>
                    <a:pt x="8130" y="14472"/>
                    <a:pt x="7420" y="24243"/>
                    <a:pt x="7420" y="24243"/>
                  </a:cubicBezTo>
                  <a:cubicBezTo>
                    <a:pt x="4090" y="23435"/>
                    <a:pt x="1812" y="22480"/>
                    <a:pt x="1151" y="21329"/>
                  </a:cubicBezTo>
                  <a:cubicBezTo>
                    <a:pt x="2596" y="17558"/>
                    <a:pt x="3110" y="15036"/>
                    <a:pt x="2816" y="13958"/>
                  </a:cubicBezTo>
                  <a:cubicBezTo>
                    <a:pt x="2522" y="12881"/>
                    <a:pt x="0" y="4702"/>
                    <a:pt x="1298" y="2253"/>
                  </a:cubicBezTo>
                  <a:cubicBezTo>
                    <a:pt x="2547" y="906"/>
                    <a:pt x="5314" y="0"/>
                    <a:pt x="53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52;p34">
              <a:extLst>
                <a:ext uri="{FF2B5EF4-FFF2-40B4-BE49-F238E27FC236}">
                  <a16:creationId xmlns:a16="http://schemas.microsoft.com/office/drawing/2014/main" id="{65C9B34B-38CF-4F24-983B-9B91373C4485}"/>
                </a:ext>
              </a:extLst>
            </p:cNvPr>
            <p:cNvSpPr/>
            <p:nvPr/>
          </p:nvSpPr>
          <p:spPr>
            <a:xfrm>
              <a:off x="2123075" y="2020900"/>
              <a:ext cx="419375" cy="370400"/>
            </a:xfrm>
            <a:custGeom>
              <a:avLst/>
              <a:gdLst/>
              <a:ahLst/>
              <a:cxnLst/>
              <a:rect l="l" t="t" r="r" b="b"/>
              <a:pathLst>
                <a:path w="16775" h="14816" extrusionOk="0">
                  <a:moveTo>
                    <a:pt x="3086" y="784"/>
                  </a:moveTo>
                  <a:cubicBezTo>
                    <a:pt x="5388" y="1935"/>
                    <a:pt x="7224" y="8302"/>
                    <a:pt x="8963" y="9992"/>
                  </a:cubicBezTo>
                  <a:cubicBezTo>
                    <a:pt x="9967" y="10971"/>
                    <a:pt x="14889" y="12220"/>
                    <a:pt x="16260" y="12269"/>
                  </a:cubicBezTo>
                  <a:cubicBezTo>
                    <a:pt x="16775" y="13469"/>
                    <a:pt x="15844" y="14816"/>
                    <a:pt x="15844" y="14816"/>
                  </a:cubicBezTo>
                  <a:cubicBezTo>
                    <a:pt x="7445" y="14008"/>
                    <a:pt x="7077" y="13567"/>
                    <a:pt x="4482" y="10261"/>
                  </a:cubicBezTo>
                  <a:cubicBezTo>
                    <a:pt x="1274" y="6172"/>
                    <a:pt x="0" y="1"/>
                    <a:pt x="3086" y="7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53;p34">
              <a:extLst>
                <a:ext uri="{FF2B5EF4-FFF2-40B4-BE49-F238E27FC236}">
                  <a16:creationId xmlns:a16="http://schemas.microsoft.com/office/drawing/2014/main" id="{BCA1530D-9C50-4C75-94E7-4598A2C24EE1}"/>
                </a:ext>
              </a:extLst>
            </p:cNvPr>
            <p:cNvSpPr/>
            <p:nvPr/>
          </p:nvSpPr>
          <p:spPr>
            <a:xfrm>
              <a:off x="2299375" y="1953575"/>
              <a:ext cx="76550" cy="53275"/>
            </a:xfrm>
            <a:custGeom>
              <a:avLst/>
              <a:gdLst/>
              <a:ahLst/>
              <a:cxnLst/>
              <a:rect l="l" t="t" r="r" b="b"/>
              <a:pathLst>
                <a:path w="3062" h="2131" extrusionOk="0">
                  <a:moveTo>
                    <a:pt x="3062" y="1225"/>
                  </a:moveTo>
                  <a:cubicBezTo>
                    <a:pt x="2352" y="1494"/>
                    <a:pt x="1323" y="1078"/>
                    <a:pt x="1" y="0"/>
                  </a:cubicBezTo>
                  <a:cubicBezTo>
                    <a:pt x="1" y="0"/>
                    <a:pt x="393" y="1567"/>
                    <a:pt x="3062" y="2131"/>
                  </a:cubicBezTo>
                  <a:close/>
                </a:path>
              </a:pathLst>
            </a:custGeom>
            <a:solidFill>
              <a:srgbClr val="F4A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54;p34">
              <a:extLst>
                <a:ext uri="{FF2B5EF4-FFF2-40B4-BE49-F238E27FC236}">
                  <a16:creationId xmlns:a16="http://schemas.microsoft.com/office/drawing/2014/main" id="{6A3475E4-A41A-4A17-A884-B99A2620AEB3}"/>
                </a:ext>
              </a:extLst>
            </p:cNvPr>
            <p:cNvSpPr/>
            <p:nvPr/>
          </p:nvSpPr>
          <p:spPr>
            <a:xfrm>
              <a:off x="2273050" y="1972550"/>
              <a:ext cx="82675" cy="116325"/>
            </a:xfrm>
            <a:custGeom>
              <a:avLst/>
              <a:gdLst/>
              <a:ahLst/>
              <a:cxnLst/>
              <a:rect l="l" t="t" r="r" b="b"/>
              <a:pathLst>
                <a:path w="3307" h="4653" extrusionOk="0">
                  <a:moveTo>
                    <a:pt x="442" y="0"/>
                  </a:moveTo>
                  <a:cubicBezTo>
                    <a:pt x="417" y="74"/>
                    <a:pt x="1" y="539"/>
                    <a:pt x="1" y="539"/>
                  </a:cubicBezTo>
                  <a:cubicBezTo>
                    <a:pt x="1" y="539"/>
                    <a:pt x="834" y="2351"/>
                    <a:pt x="1127" y="3159"/>
                  </a:cubicBezTo>
                  <a:cubicBezTo>
                    <a:pt x="1446" y="3967"/>
                    <a:pt x="2229" y="4653"/>
                    <a:pt x="2229" y="4653"/>
                  </a:cubicBezTo>
                  <a:lnTo>
                    <a:pt x="3307" y="3453"/>
                  </a:lnTo>
                  <a:cubicBezTo>
                    <a:pt x="1813" y="2669"/>
                    <a:pt x="442" y="0"/>
                    <a:pt x="4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55;p34">
              <a:extLst>
                <a:ext uri="{FF2B5EF4-FFF2-40B4-BE49-F238E27FC236}">
                  <a16:creationId xmlns:a16="http://schemas.microsoft.com/office/drawing/2014/main" id="{50262BB5-B8A2-473B-A2DF-51750431F6B0}"/>
                </a:ext>
              </a:extLst>
            </p:cNvPr>
            <p:cNvSpPr/>
            <p:nvPr/>
          </p:nvSpPr>
          <p:spPr>
            <a:xfrm>
              <a:off x="2355700" y="1983575"/>
              <a:ext cx="38000" cy="96125"/>
            </a:xfrm>
            <a:custGeom>
              <a:avLst/>
              <a:gdLst/>
              <a:ahLst/>
              <a:cxnLst/>
              <a:rect l="l" t="t" r="r" b="b"/>
              <a:pathLst>
                <a:path w="1520" h="3845" extrusionOk="0">
                  <a:moveTo>
                    <a:pt x="711" y="123"/>
                  </a:moveTo>
                  <a:cubicBezTo>
                    <a:pt x="613" y="0"/>
                    <a:pt x="368" y="2424"/>
                    <a:pt x="1" y="3012"/>
                  </a:cubicBezTo>
                  <a:cubicBezTo>
                    <a:pt x="711" y="3673"/>
                    <a:pt x="1127" y="3845"/>
                    <a:pt x="1127" y="3845"/>
                  </a:cubicBezTo>
                  <a:cubicBezTo>
                    <a:pt x="1127" y="3845"/>
                    <a:pt x="1519" y="1151"/>
                    <a:pt x="711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56;p34">
              <a:extLst>
                <a:ext uri="{FF2B5EF4-FFF2-40B4-BE49-F238E27FC236}">
                  <a16:creationId xmlns:a16="http://schemas.microsoft.com/office/drawing/2014/main" id="{EE35B327-A99A-4528-9C97-5070F5E871A7}"/>
                </a:ext>
              </a:extLst>
            </p:cNvPr>
            <p:cNvSpPr/>
            <p:nvPr/>
          </p:nvSpPr>
          <p:spPr>
            <a:xfrm>
              <a:off x="4197200" y="2609850"/>
              <a:ext cx="18400" cy="60625"/>
            </a:xfrm>
            <a:custGeom>
              <a:avLst/>
              <a:gdLst/>
              <a:ahLst/>
              <a:cxnLst/>
              <a:rect l="l" t="t" r="r" b="b"/>
              <a:pathLst>
                <a:path w="736" h="2425" extrusionOk="0">
                  <a:moveTo>
                    <a:pt x="735" y="25"/>
                  </a:moveTo>
                  <a:cubicBezTo>
                    <a:pt x="662" y="1225"/>
                    <a:pt x="539" y="2424"/>
                    <a:pt x="539" y="2424"/>
                  </a:cubicBezTo>
                  <a:lnTo>
                    <a:pt x="294" y="2424"/>
                  </a:lnTo>
                  <a:cubicBezTo>
                    <a:pt x="294" y="2424"/>
                    <a:pt x="294" y="612"/>
                    <a:pt x="1" y="1004"/>
                  </a:cubicBezTo>
                  <a:cubicBezTo>
                    <a:pt x="50" y="0"/>
                    <a:pt x="735" y="25"/>
                    <a:pt x="735" y="25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57;p34">
              <a:extLst>
                <a:ext uri="{FF2B5EF4-FFF2-40B4-BE49-F238E27FC236}">
                  <a16:creationId xmlns:a16="http://schemas.microsoft.com/office/drawing/2014/main" id="{ACDFD65C-94AE-496F-81CE-B7758989EEC3}"/>
                </a:ext>
              </a:extLst>
            </p:cNvPr>
            <p:cNvSpPr/>
            <p:nvPr/>
          </p:nvSpPr>
          <p:spPr>
            <a:xfrm>
              <a:off x="4111500" y="2158050"/>
              <a:ext cx="124900" cy="521600"/>
            </a:xfrm>
            <a:custGeom>
              <a:avLst/>
              <a:gdLst/>
              <a:ahLst/>
              <a:cxnLst/>
              <a:rect l="l" t="t" r="r" b="b"/>
              <a:pathLst>
                <a:path w="4996" h="20864" extrusionOk="0">
                  <a:moveTo>
                    <a:pt x="466" y="20154"/>
                  </a:moveTo>
                  <a:cubicBezTo>
                    <a:pt x="343" y="20154"/>
                    <a:pt x="172" y="20007"/>
                    <a:pt x="0" y="19786"/>
                  </a:cubicBezTo>
                  <a:cubicBezTo>
                    <a:pt x="270" y="19468"/>
                    <a:pt x="564" y="19150"/>
                    <a:pt x="735" y="18905"/>
                  </a:cubicBezTo>
                  <a:cubicBezTo>
                    <a:pt x="1298" y="18097"/>
                    <a:pt x="2253" y="16334"/>
                    <a:pt x="2278" y="15525"/>
                  </a:cubicBezTo>
                  <a:cubicBezTo>
                    <a:pt x="2327" y="14717"/>
                    <a:pt x="1837" y="6367"/>
                    <a:pt x="1714" y="5338"/>
                  </a:cubicBezTo>
                  <a:cubicBezTo>
                    <a:pt x="1568" y="4310"/>
                    <a:pt x="1200" y="441"/>
                    <a:pt x="1225" y="221"/>
                  </a:cubicBezTo>
                  <a:cubicBezTo>
                    <a:pt x="1274" y="0"/>
                    <a:pt x="4824" y="1592"/>
                    <a:pt x="4824" y="1592"/>
                  </a:cubicBezTo>
                  <a:cubicBezTo>
                    <a:pt x="4775" y="1910"/>
                    <a:pt x="4286" y="3918"/>
                    <a:pt x="4482" y="5216"/>
                  </a:cubicBezTo>
                  <a:cubicBezTo>
                    <a:pt x="4678" y="6489"/>
                    <a:pt x="4996" y="7346"/>
                    <a:pt x="4824" y="9452"/>
                  </a:cubicBezTo>
                  <a:cubicBezTo>
                    <a:pt x="4653" y="11558"/>
                    <a:pt x="3625" y="14938"/>
                    <a:pt x="3967" y="16554"/>
                  </a:cubicBezTo>
                  <a:cubicBezTo>
                    <a:pt x="3992" y="16578"/>
                    <a:pt x="3992" y="16603"/>
                    <a:pt x="3992" y="16627"/>
                  </a:cubicBezTo>
                  <a:cubicBezTo>
                    <a:pt x="2939" y="18072"/>
                    <a:pt x="2572" y="20864"/>
                    <a:pt x="466" y="20154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58;p34">
              <a:extLst>
                <a:ext uri="{FF2B5EF4-FFF2-40B4-BE49-F238E27FC236}">
                  <a16:creationId xmlns:a16="http://schemas.microsoft.com/office/drawing/2014/main" id="{63E95D4C-ADB3-4DDF-BF00-9C598FAC7BB0}"/>
                </a:ext>
              </a:extLst>
            </p:cNvPr>
            <p:cNvSpPr/>
            <p:nvPr/>
          </p:nvSpPr>
          <p:spPr>
            <a:xfrm>
              <a:off x="4081500" y="2573725"/>
              <a:ext cx="138375" cy="125525"/>
            </a:xfrm>
            <a:custGeom>
              <a:avLst/>
              <a:gdLst/>
              <a:ahLst/>
              <a:cxnLst/>
              <a:rect l="l" t="t" r="r" b="b"/>
              <a:pathLst>
                <a:path w="5535" h="5021" extrusionOk="0">
                  <a:moveTo>
                    <a:pt x="1200" y="3159"/>
                  </a:moveTo>
                  <a:cubicBezTo>
                    <a:pt x="1372" y="3380"/>
                    <a:pt x="1543" y="3527"/>
                    <a:pt x="1666" y="3527"/>
                  </a:cubicBezTo>
                  <a:cubicBezTo>
                    <a:pt x="3772" y="4237"/>
                    <a:pt x="4139" y="1445"/>
                    <a:pt x="5192" y="0"/>
                  </a:cubicBezTo>
                  <a:cubicBezTo>
                    <a:pt x="5535" y="1519"/>
                    <a:pt x="5388" y="1690"/>
                    <a:pt x="5094" y="1910"/>
                  </a:cubicBezTo>
                  <a:cubicBezTo>
                    <a:pt x="4825" y="2131"/>
                    <a:pt x="3845" y="3331"/>
                    <a:pt x="3674" y="4188"/>
                  </a:cubicBezTo>
                  <a:cubicBezTo>
                    <a:pt x="3478" y="5020"/>
                    <a:pt x="809" y="4947"/>
                    <a:pt x="319" y="4776"/>
                  </a:cubicBezTo>
                  <a:cubicBezTo>
                    <a:pt x="0" y="4653"/>
                    <a:pt x="613" y="3894"/>
                    <a:pt x="1200" y="3159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59;p34">
              <a:extLst>
                <a:ext uri="{FF2B5EF4-FFF2-40B4-BE49-F238E27FC236}">
                  <a16:creationId xmlns:a16="http://schemas.microsoft.com/office/drawing/2014/main" id="{5DCDB17E-B39E-484F-A5D6-7D3BD971A26C}"/>
                </a:ext>
              </a:extLst>
            </p:cNvPr>
            <p:cNvSpPr/>
            <p:nvPr/>
          </p:nvSpPr>
          <p:spPr>
            <a:xfrm>
              <a:off x="4270050" y="2163550"/>
              <a:ext cx="115725" cy="612825"/>
            </a:xfrm>
            <a:custGeom>
              <a:avLst/>
              <a:gdLst/>
              <a:ahLst/>
              <a:cxnLst/>
              <a:rect l="l" t="t" r="r" b="b"/>
              <a:pathLst>
                <a:path w="4629" h="24513" extrusionOk="0">
                  <a:moveTo>
                    <a:pt x="1470" y="8596"/>
                  </a:moveTo>
                  <a:cubicBezTo>
                    <a:pt x="1568" y="9526"/>
                    <a:pt x="2131" y="16726"/>
                    <a:pt x="2033" y="17926"/>
                  </a:cubicBezTo>
                  <a:cubicBezTo>
                    <a:pt x="1984" y="18660"/>
                    <a:pt x="1641" y="19811"/>
                    <a:pt x="1421" y="20742"/>
                  </a:cubicBezTo>
                  <a:cubicBezTo>
                    <a:pt x="1274" y="21329"/>
                    <a:pt x="1201" y="21819"/>
                    <a:pt x="1274" y="22064"/>
                  </a:cubicBezTo>
                  <a:cubicBezTo>
                    <a:pt x="1494" y="22676"/>
                    <a:pt x="1494" y="24513"/>
                    <a:pt x="2498" y="24097"/>
                  </a:cubicBezTo>
                  <a:cubicBezTo>
                    <a:pt x="3502" y="23680"/>
                    <a:pt x="4164" y="22407"/>
                    <a:pt x="3943" y="20987"/>
                  </a:cubicBezTo>
                  <a:cubicBezTo>
                    <a:pt x="3747" y="19591"/>
                    <a:pt x="3992" y="18905"/>
                    <a:pt x="3943" y="18048"/>
                  </a:cubicBezTo>
                  <a:cubicBezTo>
                    <a:pt x="3870" y="17215"/>
                    <a:pt x="4433" y="11975"/>
                    <a:pt x="4531" y="10090"/>
                  </a:cubicBezTo>
                  <a:cubicBezTo>
                    <a:pt x="4629" y="8228"/>
                    <a:pt x="3992" y="7347"/>
                    <a:pt x="3943" y="6098"/>
                  </a:cubicBezTo>
                  <a:cubicBezTo>
                    <a:pt x="3919" y="4849"/>
                    <a:pt x="4286" y="2253"/>
                    <a:pt x="4286" y="2253"/>
                  </a:cubicBezTo>
                  <a:cubicBezTo>
                    <a:pt x="4286" y="2253"/>
                    <a:pt x="1" y="1"/>
                    <a:pt x="344" y="2719"/>
                  </a:cubicBezTo>
                  <a:cubicBezTo>
                    <a:pt x="686" y="5437"/>
                    <a:pt x="1372" y="7665"/>
                    <a:pt x="1470" y="8596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60;p34">
              <a:extLst>
                <a:ext uri="{FF2B5EF4-FFF2-40B4-BE49-F238E27FC236}">
                  <a16:creationId xmlns:a16="http://schemas.microsoft.com/office/drawing/2014/main" id="{F9C6DBA3-B7D2-41D7-9560-099DFDA6070F}"/>
                </a:ext>
              </a:extLst>
            </p:cNvPr>
            <p:cNvSpPr/>
            <p:nvPr/>
          </p:nvSpPr>
          <p:spPr>
            <a:xfrm>
              <a:off x="4297600" y="2682075"/>
              <a:ext cx="76550" cy="94300"/>
            </a:xfrm>
            <a:custGeom>
              <a:avLst/>
              <a:gdLst/>
              <a:ahLst/>
              <a:cxnLst/>
              <a:rect l="l" t="t" r="r" b="b"/>
              <a:pathLst>
                <a:path w="3062" h="3772" extrusionOk="0">
                  <a:moveTo>
                    <a:pt x="1" y="1397"/>
                  </a:moveTo>
                  <a:cubicBezTo>
                    <a:pt x="74" y="2645"/>
                    <a:pt x="392" y="3772"/>
                    <a:pt x="1396" y="3356"/>
                  </a:cubicBezTo>
                  <a:cubicBezTo>
                    <a:pt x="2400" y="2939"/>
                    <a:pt x="3062" y="1666"/>
                    <a:pt x="2841" y="246"/>
                  </a:cubicBezTo>
                  <a:cubicBezTo>
                    <a:pt x="2303" y="1813"/>
                    <a:pt x="270" y="1739"/>
                    <a:pt x="319" y="1"/>
                  </a:cubicBezTo>
                  <a:cubicBezTo>
                    <a:pt x="172" y="588"/>
                    <a:pt x="1" y="1127"/>
                    <a:pt x="1" y="1397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61;p34">
              <a:extLst>
                <a:ext uri="{FF2B5EF4-FFF2-40B4-BE49-F238E27FC236}">
                  <a16:creationId xmlns:a16="http://schemas.microsoft.com/office/drawing/2014/main" id="{0A70724A-F5E4-4353-AF56-5A4D4F6F8098}"/>
                </a:ext>
              </a:extLst>
            </p:cNvPr>
            <p:cNvSpPr/>
            <p:nvPr/>
          </p:nvSpPr>
          <p:spPr>
            <a:xfrm>
              <a:off x="4134750" y="1940100"/>
              <a:ext cx="143300" cy="614050"/>
            </a:xfrm>
            <a:custGeom>
              <a:avLst/>
              <a:gdLst/>
              <a:ahLst/>
              <a:cxnLst/>
              <a:rect l="l" t="t" r="r" b="b"/>
              <a:pathLst>
                <a:path w="5732" h="24562" extrusionOk="0">
                  <a:moveTo>
                    <a:pt x="1" y="0"/>
                  </a:moveTo>
                  <a:cubicBezTo>
                    <a:pt x="1" y="0"/>
                    <a:pt x="25" y="8694"/>
                    <a:pt x="1" y="11534"/>
                  </a:cubicBezTo>
                  <a:cubicBezTo>
                    <a:pt x="1" y="14399"/>
                    <a:pt x="760" y="23999"/>
                    <a:pt x="760" y="23999"/>
                  </a:cubicBezTo>
                  <a:cubicBezTo>
                    <a:pt x="2205" y="24562"/>
                    <a:pt x="3625" y="23876"/>
                    <a:pt x="3625" y="23876"/>
                  </a:cubicBezTo>
                  <a:cubicBezTo>
                    <a:pt x="3821" y="21378"/>
                    <a:pt x="4556" y="17313"/>
                    <a:pt x="4678" y="15158"/>
                  </a:cubicBezTo>
                  <a:cubicBezTo>
                    <a:pt x="4801" y="13003"/>
                    <a:pt x="3821" y="12661"/>
                    <a:pt x="4237" y="11093"/>
                  </a:cubicBezTo>
                  <a:cubicBezTo>
                    <a:pt x="4629" y="9526"/>
                    <a:pt x="5731" y="1127"/>
                    <a:pt x="5731" y="1127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62;p34">
              <a:extLst>
                <a:ext uri="{FF2B5EF4-FFF2-40B4-BE49-F238E27FC236}">
                  <a16:creationId xmlns:a16="http://schemas.microsoft.com/office/drawing/2014/main" id="{1482E296-9042-451E-BED8-73C613CC72F4}"/>
                </a:ext>
              </a:extLst>
            </p:cNvPr>
            <p:cNvSpPr/>
            <p:nvPr/>
          </p:nvSpPr>
          <p:spPr>
            <a:xfrm>
              <a:off x="4243725" y="1846425"/>
              <a:ext cx="177575" cy="783650"/>
            </a:xfrm>
            <a:custGeom>
              <a:avLst/>
              <a:gdLst/>
              <a:ahLst/>
              <a:cxnLst/>
              <a:rect l="l" t="t" r="r" b="b"/>
              <a:pathLst>
                <a:path w="7103" h="31346" extrusionOk="0">
                  <a:moveTo>
                    <a:pt x="319" y="5584"/>
                  </a:moveTo>
                  <a:cubicBezTo>
                    <a:pt x="319" y="5584"/>
                    <a:pt x="1054" y="14914"/>
                    <a:pt x="1372" y="16089"/>
                  </a:cubicBezTo>
                  <a:cubicBezTo>
                    <a:pt x="1690" y="17265"/>
                    <a:pt x="1935" y="21844"/>
                    <a:pt x="2156" y="23411"/>
                  </a:cubicBezTo>
                  <a:cubicBezTo>
                    <a:pt x="2401" y="24978"/>
                    <a:pt x="2425" y="29484"/>
                    <a:pt x="2425" y="29484"/>
                  </a:cubicBezTo>
                  <a:cubicBezTo>
                    <a:pt x="2988" y="31345"/>
                    <a:pt x="5315" y="29778"/>
                    <a:pt x="5315" y="29778"/>
                  </a:cubicBezTo>
                  <a:cubicBezTo>
                    <a:pt x="6294" y="23999"/>
                    <a:pt x="5608" y="21134"/>
                    <a:pt x="5584" y="19420"/>
                  </a:cubicBezTo>
                  <a:cubicBezTo>
                    <a:pt x="5559" y="17730"/>
                    <a:pt x="6392" y="13298"/>
                    <a:pt x="6221" y="11461"/>
                  </a:cubicBezTo>
                  <a:cubicBezTo>
                    <a:pt x="6049" y="9625"/>
                    <a:pt x="5853" y="5780"/>
                    <a:pt x="6221" y="5070"/>
                  </a:cubicBezTo>
                  <a:cubicBezTo>
                    <a:pt x="6564" y="4360"/>
                    <a:pt x="6980" y="3184"/>
                    <a:pt x="7102" y="1054"/>
                  </a:cubicBezTo>
                  <a:cubicBezTo>
                    <a:pt x="4335" y="1"/>
                    <a:pt x="1" y="1176"/>
                    <a:pt x="1" y="1176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63;p34">
              <a:extLst>
                <a:ext uri="{FF2B5EF4-FFF2-40B4-BE49-F238E27FC236}">
                  <a16:creationId xmlns:a16="http://schemas.microsoft.com/office/drawing/2014/main" id="{7D680A4D-846E-43A9-A5EA-CA38A5E19D49}"/>
                </a:ext>
              </a:extLst>
            </p:cNvPr>
            <p:cNvSpPr/>
            <p:nvPr/>
          </p:nvSpPr>
          <p:spPr>
            <a:xfrm>
              <a:off x="4064975" y="1475450"/>
              <a:ext cx="339175" cy="610375"/>
            </a:xfrm>
            <a:custGeom>
              <a:avLst/>
              <a:gdLst/>
              <a:ahLst/>
              <a:cxnLst/>
              <a:rect l="l" t="t" r="r" b="b"/>
              <a:pathLst>
                <a:path w="13567" h="24415" extrusionOk="0">
                  <a:moveTo>
                    <a:pt x="3208" y="123"/>
                  </a:moveTo>
                  <a:cubicBezTo>
                    <a:pt x="5657" y="0"/>
                    <a:pt x="9820" y="2890"/>
                    <a:pt x="11681" y="5265"/>
                  </a:cubicBezTo>
                  <a:cubicBezTo>
                    <a:pt x="13567" y="7640"/>
                    <a:pt x="12416" y="10187"/>
                    <a:pt x="11779" y="12734"/>
                  </a:cubicBezTo>
                  <a:cubicBezTo>
                    <a:pt x="11142" y="15281"/>
                    <a:pt x="12122" y="21623"/>
                    <a:pt x="12122" y="22235"/>
                  </a:cubicBezTo>
                  <a:cubicBezTo>
                    <a:pt x="9232" y="24170"/>
                    <a:pt x="3845" y="24415"/>
                    <a:pt x="3037" y="21549"/>
                  </a:cubicBezTo>
                  <a:cubicBezTo>
                    <a:pt x="2694" y="18440"/>
                    <a:pt x="3404" y="15207"/>
                    <a:pt x="3429" y="13371"/>
                  </a:cubicBezTo>
                  <a:cubicBezTo>
                    <a:pt x="3306" y="9452"/>
                    <a:pt x="0" y="1298"/>
                    <a:pt x="3208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64;p34">
              <a:extLst>
                <a:ext uri="{FF2B5EF4-FFF2-40B4-BE49-F238E27FC236}">
                  <a16:creationId xmlns:a16="http://schemas.microsoft.com/office/drawing/2014/main" id="{2D3BDF56-508B-4155-B6FB-1922D5E42003}"/>
                </a:ext>
              </a:extLst>
            </p:cNvPr>
            <p:cNvSpPr/>
            <p:nvPr/>
          </p:nvSpPr>
          <p:spPr>
            <a:xfrm>
              <a:off x="4112100" y="1477900"/>
              <a:ext cx="92475" cy="614050"/>
            </a:xfrm>
            <a:custGeom>
              <a:avLst/>
              <a:gdLst/>
              <a:ahLst/>
              <a:cxnLst/>
              <a:rect l="l" t="t" r="r" b="b"/>
              <a:pathLst>
                <a:path w="3699" h="24562" extrusionOk="0">
                  <a:moveTo>
                    <a:pt x="3478" y="588"/>
                  </a:moveTo>
                  <a:cubicBezTo>
                    <a:pt x="2205" y="6122"/>
                    <a:pt x="2597" y="12097"/>
                    <a:pt x="2866" y="14423"/>
                  </a:cubicBezTo>
                  <a:cubicBezTo>
                    <a:pt x="3160" y="16774"/>
                    <a:pt x="3209" y="24561"/>
                    <a:pt x="3209" y="24561"/>
                  </a:cubicBezTo>
                  <a:cubicBezTo>
                    <a:pt x="1323" y="23606"/>
                    <a:pt x="417" y="21843"/>
                    <a:pt x="393" y="21035"/>
                  </a:cubicBezTo>
                  <a:cubicBezTo>
                    <a:pt x="344" y="20252"/>
                    <a:pt x="1078" y="13493"/>
                    <a:pt x="1005" y="12930"/>
                  </a:cubicBezTo>
                  <a:cubicBezTo>
                    <a:pt x="956" y="12391"/>
                    <a:pt x="1" y="7175"/>
                    <a:pt x="99" y="4334"/>
                  </a:cubicBezTo>
                  <a:cubicBezTo>
                    <a:pt x="221" y="1518"/>
                    <a:pt x="1274" y="1102"/>
                    <a:pt x="1274" y="1102"/>
                  </a:cubicBezTo>
                  <a:lnTo>
                    <a:pt x="3698" y="0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65;p34">
              <a:extLst>
                <a:ext uri="{FF2B5EF4-FFF2-40B4-BE49-F238E27FC236}">
                  <a16:creationId xmlns:a16="http://schemas.microsoft.com/office/drawing/2014/main" id="{7E78C468-CD2A-499A-80DD-F988975226D5}"/>
                </a:ext>
              </a:extLst>
            </p:cNvPr>
            <p:cNvSpPr/>
            <p:nvPr/>
          </p:nvSpPr>
          <p:spPr>
            <a:xfrm>
              <a:off x="4240050" y="1507275"/>
              <a:ext cx="216150" cy="590175"/>
            </a:xfrm>
            <a:custGeom>
              <a:avLst/>
              <a:gdLst/>
              <a:ahLst/>
              <a:cxnLst/>
              <a:rect l="l" t="t" r="r" b="b"/>
              <a:pathLst>
                <a:path w="8646" h="23607" extrusionOk="0">
                  <a:moveTo>
                    <a:pt x="1886" y="1"/>
                  </a:moveTo>
                  <a:cubicBezTo>
                    <a:pt x="1" y="4017"/>
                    <a:pt x="907" y="7714"/>
                    <a:pt x="1005" y="11020"/>
                  </a:cubicBezTo>
                  <a:cubicBezTo>
                    <a:pt x="1078" y="14326"/>
                    <a:pt x="2792" y="23607"/>
                    <a:pt x="2792" y="23607"/>
                  </a:cubicBezTo>
                  <a:cubicBezTo>
                    <a:pt x="6098" y="22799"/>
                    <a:pt x="6490" y="20570"/>
                    <a:pt x="7127" y="19444"/>
                  </a:cubicBezTo>
                  <a:cubicBezTo>
                    <a:pt x="8645" y="11706"/>
                    <a:pt x="6711" y="5437"/>
                    <a:pt x="5290" y="3110"/>
                  </a:cubicBezTo>
                  <a:cubicBezTo>
                    <a:pt x="4164" y="1298"/>
                    <a:pt x="1886" y="1"/>
                    <a:pt x="1886" y="1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66;p34">
              <a:extLst>
                <a:ext uri="{FF2B5EF4-FFF2-40B4-BE49-F238E27FC236}">
                  <a16:creationId xmlns:a16="http://schemas.microsoft.com/office/drawing/2014/main" id="{B5013E50-A706-48C3-8696-4341C9E4DD4A}"/>
                </a:ext>
              </a:extLst>
            </p:cNvPr>
            <p:cNvSpPr/>
            <p:nvPr/>
          </p:nvSpPr>
          <p:spPr>
            <a:xfrm>
              <a:off x="3944375" y="1791100"/>
              <a:ext cx="64300" cy="33625"/>
            </a:xfrm>
            <a:custGeom>
              <a:avLst/>
              <a:gdLst/>
              <a:ahLst/>
              <a:cxnLst/>
              <a:rect l="l" t="t" r="r" b="b"/>
              <a:pathLst>
                <a:path w="2572" h="1345" extrusionOk="0">
                  <a:moveTo>
                    <a:pt x="1319" y="1"/>
                  </a:moveTo>
                  <a:cubicBezTo>
                    <a:pt x="1012" y="1"/>
                    <a:pt x="704" y="68"/>
                    <a:pt x="465" y="206"/>
                  </a:cubicBezTo>
                  <a:cubicBezTo>
                    <a:pt x="0" y="451"/>
                    <a:pt x="0" y="891"/>
                    <a:pt x="465" y="1161"/>
                  </a:cubicBezTo>
                  <a:cubicBezTo>
                    <a:pt x="686" y="1283"/>
                    <a:pt x="986" y="1344"/>
                    <a:pt x="1286" y="1344"/>
                  </a:cubicBezTo>
                  <a:cubicBezTo>
                    <a:pt x="1586" y="1344"/>
                    <a:pt x="1886" y="1283"/>
                    <a:pt x="2106" y="1161"/>
                  </a:cubicBezTo>
                  <a:cubicBezTo>
                    <a:pt x="2571" y="891"/>
                    <a:pt x="2571" y="451"/>
                    <a:pt x="2131" y="181"/>
                  </a:cubicBezTo>
                  <a:cubicBezTo>
                    <a:pt x="1903" y="62"/>
                    <a:pt x="1612" y="1"/>
                    <a:pt x="1319" y="1"/>
                  </a:cubicBezTo>
                  <a:close/>
                </a:path>
              </a:pathLst>
            </a:custGeom>
            <a:solidFill>
              <a:srgbClr val="83C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767;p34">
              <a:extLst>
                <a:ext uri="{FF2B5EF4-FFF2-40B4-BE49-F238E27FC236}">
                  <a16:creationId xmlns:a16="http://schemas.microsoft.com/office/drawing/2014/main" id="{87DFBE13-8E36-48ED-B199-0EF303AEEDAD}"/>
                </a:ext>
              </a:extLst>
            </p:cNvPr>
            <p:cNvSpPr/>
            <p:nvPr/>
          </p:nvSpPr>
          <p:spPr>
            <a:xfrm>
              <a:off x="4062525" y="1567275"/>
              <a:ext cx="352650" cy="342850"/>
            </a:xfrm>
            <a:custGeom>
              <a:avLst/>
              <a:gdLst/>
              <a:ahLst/>
              <a:cxnLst/>
              <a:rect l="l" t="t" r="r" b="b"/>
              <a:pathLst>
                <a:path w="14106" h="13714" extrusionOk="0">
                  <a:moveTo>
                    <a:pt x="11069" y="759"/>
                  </a:moveTo>
                  <a:cubicBezTo>
                    <a:pt x="8791" y="1886"/>
                    <a:pt x="8571" y="8596"/>
                    <a:pt x="6832" y="10261"/>
                  </a:cubicBezTo>
                  <a:cubicBezTo>
                    <a:pt x="5828" y="11216"/>
                    <a:pt x="1886" y="10457"/>
                    <a:pt x="539" y="10481"/>
                  </a:cubicBezTo>
                  <a:cubicBezTo>
                    <a:pt x="0" y="11681"/>
                    <a:pt x="735" y="13101"/>
                    <a:pt x="735" y="13101"/>
                  </a:cubicBezTo>
                  <a:cubicBezTo>
                    <a:pt x="8253" y="13469"/>
                    <a:pt x="9159" y="13714"/>
                    <a:pt x="11069" y="10040"/>
                  </a:cubicBezTo>
                  <a:cubicBezTo>
                    <a:pt x="12587" y="7200"/>
                    <a:pt x="14105" y="0"/>
                    <a:pt x="11069" y="759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768;p34">
              <a:extLst>
                <a:ext uri="{FF2B5EF4-FFF2-40B4-BE49-F238E27FC236}">
                  <a16:creationId xmlns:a16="http://schemas.microsoft.com/office/drawing/2014/main" id="{8C9E86BE-951D-41DE-BD5A-858972FDB069}"/>
                </a:ext>
              </a:extLst>
            </p:cNvPr>
            <p:cNvSpPr/>
            <p:nvPr/>
          </p:nvSpPr>
          <p:spPr>
            <a:xfrm>
              <a:off x="3947425" y="1487675"/>
              <a:ext cx="272450" cy="337975"/>
            </a:xfrm>
            <a:custGeom>
              <a:avLst/>
              <a:gdLst/>
              <a:ahLst/>
              <a:cxnLst/>
              <a:rect l="l" t="t" r="r" b="b"/>
              <a:pathLst>
                <a:path w="10898" h="13519" extrusionOk="0">
                  <a:moveTo>
                    <a:pt x="7861" y="711"/>
                  </a:moveTo>
                  <a:cubicBezTo>
                    <a:pt x="6392" y="1470"/>
                    <a:pt x="5706" y="7568"/>
                    <a:pt x="3968" y="9110"/>
                  </a:cubicBezTo>
                  <a:cubicBezTo>
                    <a:pt x="2964" y="9967"/>
                    <a:pt x="2547" y="10751"/>
                    <a:pt x="515" y="11755"/>
                  </a:cubicBezTo>
                  <a:cubicBezTo>
                    <a:pt x="1" y="12857"/>
                    <a:pt x="1421" y="13518"/>
                    <a:pt x="1421" y="13518"/>
                  </a:cubicBezTo>
                  <a:cubicBezTo>
                    <a:pt x="5437" y="12000"/>
                    <a:pt x="6367" y="10702"/>
                    <a:pt x="7714" y="8670"/>
                  </a:cubicBezTo>
                  <a:cubicBezTo>
                    <a:pt x="9379" y="6147"/>
                    <a:pt x="10898" y="1"/>
                    <a:pt x="7861" y="711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769;p34">
              <a:extLst>
                <a:ext uri="{FF2B5EF4-FFF2-40B4-BE49-F238E27FC236}">
                  <a16:creationId xmlns:a16="http://schemas.microsoft.com/office/drawing/2014/main" id="{B1732647-FDEB-4758-8E24-B4D8FEBA7C69}"/>
                </a:ext>
              </a:extLst>
            </p:cNvPr>
            <p:cNvSpPr/>
            <p:nvPr/>
          </p:nvSpPr>
          <p:spPr>
            <a:xfrm>
              <a:off x="3873350" y="1788275"/>
              <a:ext cx="113900" cy="98575"/>
            </a:xfrm>
            <a:custGeom>
              <a:avLst/>
              <a:gdLst/>
              <a:ahLst/>
              <a:cxnLst/>
              <a:rect l="l" t="t" r="r" b="b"/>
              <a:pathLst>
                <a:path w="4556" h="3943" extrusionOk="0">
                  <a:moveTo>
                    <a:pt x="4310" y="1274"/>
                  </a:moveTo>
                  <a:cubicBezTo>
                    <a:pt x="4261" y="1396"/>
                    <a:pt x="3870" y="1837"/>
                    <a:pt x="3527" y="2229"/>
                  </a:cubicBezTo>
                  <a:cubicBezTo>
                    <a:pt x="3184" y="2621"/>
                    <a:pt x="2621" y="3306"/>
                    <a:pt x="2449" y="3135"/>
                  </a:cubicBezTo>
                  <a:cubicBezTo>
                    <a:pt x="2278" y="2963"/>
                    <a:pt x="2621" y="2302"/>
                    <a:pt x="2621" y="2302"/>
                  </a:cubicBezTo>
                  <a:cubicBezTo>
                    <a:pt x="2621" y="2302"/>
                    <a:pt x="1568" y="3282"/>
                    <a:pt x="1396" y="3600"/>
                  </a:cubicBezTo>
                  <a:cubicBezTo>
                    <a:pt x="1200" y="3943"/>
                    <a:pt x="1323" y="2988"/>
                    <a:pt x="1568" y="2547"/>
                  </a:cubicBezTo>
                  <a:cubicBezTo>
                    <a:pt x="931" y="3551"/>
                    <a:pt x="760" y="3772"/>
                    <a:pt x="711" y="3527"/>
                  </a:cubicBezTo>
                  <a:cubicBezTo>
                    <a:pt x="662" y="3282"/>
                    <a:pt x="1200" y="1911"/>
                    <a:pt x="1127" y="2057"/>
                  </a:cubicBezTo>
                  <a:cubicBezTo>
                    <a:pt x="368" y="3208"/>
                    <a:pt x="74" y="3355"/>
                    <a:pt x="147" y="2817"/>
                  </a:cubicBezTo>
                  <a:cubicBezTo>
                    <a:pt x="221" y="2302"/>
                    <a:pt x="980" y="1396"/>
                    <a:pt x="1421" y="1151"/>
                  </a:cubicBezTo>
                  <a:cubicBezTo>
                    <a:pt x="98" y="2008"/>
                    <a:pt x="1" y="1911"/>
                    <a:pt x="343" y="1543"/>
                  </a:cubicBezTo>
                  <a:cubicBezTo>
                    <a:pt x="662" y="1151"/>
                    <a:pt x="1886" y="221"/>
                    <a:pt x="3527" y="0"/>
                  </a:cubicBezTo>
                  <a:cubicBezTo>
                    <a:pt x="4555" y="955"/>
                    <a:pt x="4310" y="1274"/>
                    <a:pt x="4310" y="1274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770;p34">
              <a:extLst>
                <a:ext uri="{FF2B5EF4-FFF2-40B4-BE49-F238E27FC236}">
                  <a16:creationId xmlns:a16="http://schemas.microsoft.com/office/drawing/2014/main" id="{818BD834-ED6D-4AA8-8B36-44E99F9B14A1}"/>
                </a:ext>
              </a:extLst>
            </p:cNvPr>
            <p:cNvSpPr/>
            <p:nvPr/>
          </p:nvSpPr>
          <p:spPr>
            <a:xfrm>
              <a:off x="3945600" y="1828075"/>
              <a:ext cx="146325" cy="74100"/>
            </a:xfrm>
            <a:custGeom>
              <a:avLst/>
              <a:gdLst/>
              <a:ahLst/>
              <a:cxnLst/>
              <a:rect l="l" t="t" r="r" b="b"/>
              <a:pathLst>
                <a:path w="5853" h="2964" extrusionOk="0">
                  <a:moveTo>
                    <a:pt x="539" y="1788"/>
                  </a:moveTo>
                  <a:cubicBezTo>
                    <a:pt x="980" y="1127"/>
                    <a:pt x="1592" y="367"/>
                    <a:pt x="2375" y="147"/>
                  </a:cubicBezTo>
                  <a:cubicBezTo>
                    <a:pt x="2939" y="0"/>
                    <a:pt x="3526" y="123"/>
                    <a:pt x="4065" y="294"/>
                  </a:cubicBezTo>
                  <a:cubicBezTo>
                    <a:pt x="4506" y="441"/>
                    <a:pt x="5118" y="490"/>
                    <a:pt x="5534" y="686"/>
                  </a:cubicBezTo>
                  <a:cubicBezTo>
                    <a:pt x="5730" y="1200"/>
                    <a:pt x="5853" y="1641"/>
                    <a:pt x="5853" y="2106"/>
                  </a:cubicBezTo>
                  <a:cubicBezTo>
                    <a:pt x="5755" y="2131"/>
                    <a:pt x="5657" y="2155"/>
                    <a:pt x="5559" y="2155"/>
                  </a:cubicBezTo>
                  <a:cubicBezTo>
                    <a:pt x="5094" y="2204"/>
                    <a:pt x="4628" y="2375"/>
                    <a:pt x="4163" y="2375"/>
                  </a:cubicBezTo>
                  <a:cubicBezTo>
                    <a:pt x="3869" y="2351"/>
                    <a:pt x="3379" y="2449"/>
                    <a:pt x="3086" y="2375"/>
                  </a:cubicBezTo>
                  <a:cubicBezTo>
                    <a:pt x="3208" y="2400"/>
                    <a:pt x="3330" y="2449"/>
                    <a:pt x="3355" y="2571"/>
                  </a:cubicBezTo>
                  <a:cubicBezTo>
                    <a:pt x="3379" y="2669"/>
                    <a:pt x="3281" y="2767"/>
                    <a:pt x="3184" y="2792"/>
                  </a:cubicBezTo>
                  <a:cubicBezTo>
                    <a:pt x="2522" y="2963"/>
                    <a:pt x="1935" y="2155"/>
                    <a:pt x="1518" y="1763"/>
                  </a:cubicBezTo>
                  <a:cubicBezTo>
                    <a:pt x="1543" y="1812"/>
                    <a:pt x="0" y="2645"/>
                    <a:pt x="539" y="1788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771;p34">
              <a:extLst>
                <a:ext uri="{FF2B5EF4-FFF2-40B4-BE49-F238E27FC236}">
                  <a16:creationId xmlns:a16="http://schemas.microsoft.com/office/drawing/2014/main" id="{A012361F-5661-4C74-A099-EA62B96E5FC0}"/>
                </a:ext>
              </a:extLst>
            </p:cNvPr>
            <p:cNvSpPr/>
            <p:nvPr/>
          </p:nvSpPr>
          <p:spPr>
            <a:xfrm>
              <a:off x="4093125" y="1315650"/>
              <a:ext cx="144500" cy="181250"/>
            </a:xfrm>
            <a:custGeom>
              <a:avLst/>
              <a:gdLst/>
              <a:ahLst/>
              <a:cxnLst/>
              <a:rect l="l" t="t" r="r" b="b"/>
              <a:pathLst>
                <a:path w="5780" h="7250" extrusionOk="0">
                  <a:moveTo>
                    <a:pt x="1715" y="882"/>
                  </a:moveTo>
                  <a:cubicBezTo>
                    <a:pt x="1690" y="931"/>
                    <a:pt x="1666" y="1005"/>
                    <a:pt x="1641" y="1078"/>
                  </a:cubicBezTo>
                  <a:cubicBezTo>
                    <a:pt x="1519" y="1446"/>
                    <a:pt x="1592" y="1886"/>
                    <a:pt x="1519" y="2254"/>
                  </a:cubicBezTo>
                  <a:cubicBezTo>
                    <a:pt x="1372" y="2866"/>
                    <a:pt x="931" y="3331"/>
                    <a:pt x="735" y="3919"/>
                  </a:cubicBezTo>
                  <a:cubicBezTo>
                    <a:pt x="1" y="6049"/>
                    <a:pt x="2131" y="7249"/>
                    <a:pt x="3968" y="7102"/>
                  </a:cubicBezTo>
                  <a:cubicBezTo>
                    <a:pt x="4286" y="7078"/>
                    <a:pt x="4629" y="7004"/>
                    <a:pt x="4898" y="6784"/>
                  </a:cubicBezTo>
                  <a:cubicBezTo>
                    <a:pt x="5780" y="6098"/>
                    <a:pt x="4776" y="5021"/>
                    <a:pt x="4360" y="4384"/>
                  </a:cubicBezTo>
                  <a:cubicBezTo>
                    <a:pt x="4066" y="3943"/>
                    <a:pt x="3649" y="3356"/>
                    <a:pt x="3625" y="2792"/>
                  </a:cubicBezTo>
                  <a:cubicBezTo>
                    <a:pt x="3576" y="2278"/>
                    <a:pt x="3870" y="1837"/>
                    <a:pt x="3747" y="1299"/>
                  </a:cubicBezTo>
                  <a:cubicBezTo>
                    <a:pt x="3551" y="221"/>
                    <a:pt x="2205" y="1"/>
                    <a:pt x="1715" y="882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772;p34">
              <a:extLst>
                <a:ext uri="{FF2B5EF4-FFF2-40B4-BE49-F238E27FC236}">
                  <a16:creationId xmlns:a16="http://schemas.microsoft.com/office/drawing/2014/main" id="{155E6CCE-F942-452F-A81A-41C56F2D26A4}"/>
                </a:ext>
              </a:extLst>
            </p:cNvPr>
            <p:cNvSpPr/>
            <p:nvPr/>
          </p:nvSpPr>
          <p:spPr>
            <a:xfrm>
              <a:off x="4189250" y="1445450"/>
              <a:ext cx="104700" cy="142050"/>
            </a:xfrm>
            <a:custGeom>
              <a:avLst/>
              <a:gdLst/>
              <a:ahLst/>
              <a:cxnLst/>
              <a:rect l="l" t="t" r="r" b="b"/>
              <a:pathLst>
                <a:path w="4188" h="5682" extrusionOk="0">
                  <a:moveTo>
                    <a:pt x="3380" y="0"/>
                  </a:moveTo>
                  <a:cubicBezTo>
                    <a:pt x="3380" y="0"/>
                    <a:pt x="2767" y="2106"/>
                    <a:pt x="4139" y="2988"/>
                  </a:cubicBezTo>
                  <a:cubicBezTo>
                    <a:pt x="4188" y="3502"/>
                    <a:pt x="2743" y="5681"/>
                    <a:pt x="1274" y="5290"/>
                  </a:cubicBezTo>
                  <a:cubicBezTo>
                    <a:pt x="441" y="5094"/>
                    <a:pt x="0" y="3869"/>
                    <a:pt x="0" y="3869"/>
                  </a:cubicBezTo>
                  <a:cubicBezTo>
                    <a:pt x="74" y="3110"/>
                    <a:pt x="515" y="1518"/>
                    <a:pt x="515" y="1518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73;p34">
              <a:extLst>
                <a:ext uri="{FF2B5EF4-FFF2-40B4-BE49-F238E27FC236}">
                  <a16:creationId xmlns:a16="http://schemas.microsoft.com/office/drawing/2014/main" id="{A3378B40-CBC8-4C0C-B5C8-31D5CD2468CC}"/>
                </a:ext>
              </a:extLst>
            </p:cNvPr>
            <p:cNvSpPr/>
            <p:nvPr/>
          </p:nvSpPr>
          <p:spPr>
            <a:xfrm>
              <a:off x="4140875" y="1285650"/>
              <a:ext cx="156150" cy="222875"/>
            </a:xfrm>
            <a:custGeom>
              <a:avLst/>
              <a:gdLst/>
              <a:ahLst/>
              <a:cxnLst/>
              <a:rect l="l" t="t" r="r" b="b"/>
              <a:pathLst>
                <a:path w="6246" h="8915" extrusionOk="0">
                  <a:moveTo>
                    <a:pt x="393" y="2131"/>
                  </a:moveTo>
                  <a:cubicBezTo>
                    <a:pt x="393" y="2131"/>
                    <a:pt x="1" y="3454"/>
                    <a:pt x="148" y="4507"/>
                  </a:cubicBezTo>
                  <a:cubicBezTo>
                    <a:pt x="295" y="5535"/>
                    <a:pt x="393" y="7592"/>
                    <a:pt x="1299" y="8253"/>
                  </a:cubicBezTo>
                  <a:cubicBezTo>
                    <a:pt x="2229" y="8915"/>
                    <a:pt x="3527" y="8155"/>
                    <a:pt x="4409" y="7396"/>
                  </a:cubicBezTo>
                  <a:cubicBezTo>
                    <a:pt x="5266" y="6662"/>
                    <a:pt x="6196" y="5315"/>
                    <a:pt x="6221" y="3650"/>
                  </a:cubicBezTo>
                  <a:cubicBezTo>
                    <a:pt x="6245" y="2009"/>
                    <a:pt x="5584" y="1"/>
                    <a:pt x="3209" y="99"/>
                  </a:cubicBezTo>
                  <a:cubicBezTo>
                    <a:pt x="833" y="197"/>
                    <a:pt x="393" y="2131"/>
                    <a:pt x="393" y="2131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74;p34">
              <a:extLst>
                <a:ext uri="{FF2B5EF4-FFF2-40B4-BE49-F238E27FC236}">
                  <a16:creationId xmlns:a16="http://schemas.microsoft.com/office/drawing/2014/main" id="{003B5C85-FA45-48FA-ACCD-1F1136039744}"/>
                </a:ext>
              </a:extLst>
            </p:cNvPr>
            <p:cNvSpPr/>
            <p:nvPr/>
          </p:nvSpPr>
          <p:spPr>
            <a:xfrm>
              <a:off x="4177000" y="1270975"/>
              <a:ext cx="167775" cy="231425"/>
            </a:xfrm>
            <a:custGeom>
              <a:avLst/>
              <a:gdLst/>
              <a:ahLst/>
              <a:cxnLst/>
              <a:rect l="l" t="t" r="r" b="b"/>
              <a:pathLst>
                <a:path w="6711" h="9257" extrusionOk="0">
                  <a:moveTo>
                    <a:pt x="613" y="1714"/>
                  </a:moveTo>
                  <a:cubicBezTo>
                    <a:pt x="1" y="2473"/>
                    <a:pt x="270" y="3380"/>
                    <a:pt x="1029" y="3943"/>
                  </a:cubicBezTo>
                  <a:cubicBezTo>
                    <a:pt x="1568" y="4335"/>
                    <a:pt x="2033" y="4579"/>
                    <a:pt x="2376" y="5167"/>
                  </a:cubicBezTo>
                  <a:cubicBezTo>
                    <a:pt x="2694" y="5706"/>
                    <a:pt x="2866" y="6343"/>
                    <a:pt x="2915" y="6979"/>
                  </a:cubicBezTo>
                  <a:cubicBezTo>
                    <a:pt x="2939" y="7493"/>
                    <a:pt x="2939" y="8008"/>
                    <a:pt x="2964" y="8546"/>
                  </a:cubicBezTo>
                  <a:cubicBezTo>
                    <a:pt x="2988" y="8791"/>
                    <a:pt x="2988" y="9110"/>
                    <a:pt x="3257" y="9183"/>
                  </a:cubicBezTo>
                  <a:cubicBezTo>
                    <a:pt x="3551" y="9257"/>
                    <a:pt x="4163" y="9036"/>
                    <a:pt x="4433" y="8889"/>
                  </a:cubicBezTo>
                  <a:cubicBezTo>
                    <a:pt x="4874" y="8620"/>
                    <a:pt x="5265" y="8277"/>
                    <a:pt x="5584" y="7885"/>
                  </a:cubicBezTo>
                  <a:cubicBezTo>
                    <a:pt x="6220" y="7151"/>
                    <a:pt x="6612" y="6171"/>
                    <a:pt x="6637" y="5192"/>
                  </a:cubicBezTo>
                  <a:cubicBezTo>
                    <a:pt x="6710" y="3355"/>
                    <a:pt x="5657" y="2155"/>
                    <a:pt x="4335" y="1102"/>
                  </a:cubicBezTo>
                  <a:cubicBezTo>
                    <a:pt x="2964" y="0"/>
                    <a:pt x="1690" y="392"/>
                    <a:pt x="613" y="1714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75;p34">
              <a:extLst>
                <a:ext uri="{FF2B5EF4-FFF2-40B4-BE49-F238E27FC236}">
                  <a16:creationId xmlns:a16="http://schemas.microsoft.com/office/drawing/2014/main" id="{63F103AA-2377-451D-8B27-100E19EFF661}"/>
                </a:ext>
              </a:extLst>
            </p:cNvPr>
            <p:cNvSpPr/>
            <p:nvPr/>
          </p:nvSpPr>
          <p:spPr>
            <a:xfrm>
              <a:off x="4121300" y="1267900"/>
              <a:ext cx="110200" cy="125525"/>
            </a:xfrm>
            <a:custGeom>
              <a:avLst/>
              <a:gdLst/>
              <a:ahLst/>
              <a:cxnLst/>
              <a:rect l="l" t="t" r="r" b="b"/>
              <a:pathLst>
                <a:path w="4408" h="5021" extrusionOk="0">
                  <a:moveTo>
                    <a:pt x="2033" y="907"/>
                  </a:moveTo>
                  <a:cubicBezTo>
                    <a:pt x="2033" y="907"/>
                    <a:pt x="2033" y="907"/>
                    <a:pt x="2033" y="907"/>
                  </a:cubicBezTo>
                  <a:cubicBezTo>
                    <a:pt x="2498" y="588"/>
                    <a:pt x="4383" y="1"/>
                    <a:pt x="4383" y="980"/>
                  </a:cubicBezTo>
                  <a:cubicBezTo>
                    <a:pt x="4408" y="1935"/>
                    <a:pt x="2988" y="2890"/>
                    <a:pt x="2253" y="3331"/>
                  </a:cubicBezTo>
                  <a:cubicBezTo>
                    <a:pt x="1910" y="3503"/>
                    <a:pt x="1567" y="3649"/>
                    <a:pt x="1274" y="3894"/>
                  </a:cubicBezTo>
                  <a:cubicBezTo>
                    <a:pt x="882" y="4188"/>
                    <a:pt x="857" y="4776"/>
                    <a:pt x="514" y="5021"/>
                  </a:cubicBezTo>
                  <a:cubicBezTo>
                    <a:pt x="0" y="4531"/>
                    <a:pt x="123" y="3282"/>
                    <a:pt x="343" y="2670"/>
                  </a:cubicBezTo>
                  <a:cubicBezTo>
                    <a:pt x="612" y="1862"/>
                    <a:pt x="1322" y="1397"/>
                    <a:pt x="2033" y="907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76;p34">
              <a:extLst>
                <a:ext uri="{FF2B5EF4-FFF2-40B4-BE49-F238E27FC236}">
                  <a16:creationId xmlns:a16="http://schemas.microsoft.com/office/drawing/2014/main" id="{D94C38A2-C5E1-4EAF-983D-10D3853006C9}"/>
                </a:ext>
              </a:extLst>
            </p:cNvPr>
            <p:cNvSpPr/>
            <p:nvPr/>
          </p:nvSpPr>
          <p:spPr>
            <a:xfrm>
              <a:off x="4195375" y="1472375"/>
              <a:ext cx="53900" cy="38600"/>
            </a:xfrm>
            <a:custGeom>
              <a:avLst/>
              <a:gdLst/>
              <a:ahLst/>
              <a:cxnLst/>
              <a:rect l="l" t="t" r="r" b="b"/>
              <a:pathLst>
                <a:path w="2156" h="1544" extrusionOk="0">
                  <a:moveTo>
                    <a:pt x="123" y="1029"/>
                  </a:moveTo>
                  <a:cubicBezTo>
                    <a:pt x="1078" y="931"/>
                    <a:pt x="2155" y="1"/>
                    <a:pt x="2155" y="1"/>
                  </a:cubicBezTo>
                  <a:cubicBezTo>
                    <a:pt x="2155" y="1"/>
                    <a:pt x="1935" y="1127"/>
                    <a:pt x="0" y="1543"/>
                  </a:cubicBezTo>
                  <a:close/>
                </a:path>
              </a:pathLst>
            </a:custGeom>
            <a:solidFill>
              <a:srgbClr val="F4A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77;p34">
              <a:extLst>
                <a:ext uri="{FF2B5EF4-FFF2-40B4-BE49-F238E27FC236}">
                  <a16:creationId xmlns:a16="http://schemas.microsoft.com/office/drawing/2014/main" id="{D64B6F7E-857C-44F8-8F70-6057C9740023}"/>
                </a:ext>
              </a:extLst>
            </p:cNvPr>
            <p:cNvSpPr/>
            <p:nvPr/>
          </p:nvSpPr>
          <p:spPr>
            <a:xfrm>
              <a:off x="4865725" y="2915325"/>
              <a:ext cx="258975" cy="109625"/>
            </a:xfrm>
            <a:custGeom>
              <a:avLst/>
              <a:gdLst/>
              <a:ahLst/>
              <a:cxnLst/>
              <a:rect l="l" t="t" r="r" b="b"/>
              <a:pathLst>
                <a:path w="10359" h="4385" extrusionOk="0">
                  <a:moveTo>
                    <a:pt x="931" y="1"/>
                  </a:moveTo>
                  <a:cubicBezTo>
                    <a:pt x="0" y="1470"/>
                    <a:pt x="221" y="2498"/>
                    <a:pt x="490" y="2621"/>
                  </a:cubicBezTo>
                  <a:cubicBezTo>
                    <a:pt x="3634" y="4019"/>
                    <a:pt x="6103" y="4384"/>
                    <a:pt x="7811" y="4384"/>
                  </a:cubicBezTo>
                  <a:cubicBezTo>
                    <a:pt x="9124" y="4384"/>
                    <a:pt x="9986" y="4169"/>
                    <a:pt x="10359" y="4041"/>
                  </a:cubicBezTo>
                  <a:cubicBezTo>
                    <a:pt x="9428" y="2768"/>
                    <a:pt x="8571" y="1543"/>
                    <a:pt x="7518" y="123"/>
                  </a:cubicBezTo>
                  <a:cubicBezTo>
                    <a:pt x="6736" y="271"/>
                    <a:pt x="5859" y="324"/>
                    <a:pt x="5006" y="324"/>
                  </a:cubicBezTo>
                  <a:cubicBezTo>
                    <a:pt x="2894" y="324"/>
                    <a:pt x="931" y="1"/>
                    <a:pt x="931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78;p34">
              <a:extLst>
                <a:ext uri="{FF2B5EF4-FFF2-40B4-BE49-F238E27FC236}">
                  <a16:creationId xmlns:a16="http://schemas.microsoft.com/office/drawing/2014/main" id="{D6D8C64E-AECF-46AB-8ED6-2755187CD3D5}"/>
                </a:ext>
              </a:extLst>
            </p:cNvPr>
            <p:cNvSpPr/>
            <p:nvPr/>
          </p:nvSpPr>
          <p:spPr>
            <a:xfrm>
              <a:off x="4206375" y="1925400"/>
              <a:ext cx="279200" cy="315300"/>
            </a:xfrm>
            <a:custGeom>
              <a:avLst/>
              <a:gdLst/>
              <a:ahLst/>
              <a:cxnLst/>
              <a:rect l="l" t="t" r="r" b="b"/>
              <a:pathLst>
                <a:path w="11168" h="12612" extrusionOk="0">
                  <a:moveTo>
                    <a:pt x="11167" y="1"/>
                  </a:moveTo>
                  <a:lnTo>
                    <a:pt x="25" y="6466"/>
                  </a:lnTo>
                  <a:lnTo>
                    <a:pt x="1" y="12612"/>
                  </a:lnTo>
                  <a:lnTo>
                    <a:pt x="11143" y="6147"/>
                  </a:lnTo>
                  <a:lnTo>
                    <a:pt x="111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79;p34">
              <a:extLst>
                <a:ext uri="{FF2B5EF4-FFF2-40B4-BE49-F238E27FC236}">
                  <a16:creationId xmlns:a16="http://schemas.microsoft.com/office/drawing/2014/main" id="{D268AA99-3973-41D0-A20C-58A8B737ED11}"/>
                </a:ext>
              </a:extLst>
            </p:cNvPr>
            <p:cNvSpPr/>
            <p:nvPr/>
          </p:nvSpPr>
          <p:spPr>
            <a:xfrm>
              <a:off x="2951375" y="1925400"/>
              <a:ext cx="281025" cy="315300"/>
            </a:xfrm>
            <a:custGeom>
              <a:avLst/>
              <a:gdLst/>
              <a:ahLst/>
              <a:cxnLst/>
              <a:rect l="l" t="t" r="r" b="b"/>
              <a:pathLst>
                <a:path w="11241" h="12612" extrusionOk="0">
                  <a:moveTo>
                    <a:pt x="25" y="1"/>
                  </a:moveTo>
                  <a:lnTo>
                    <a:pt x="1" y="6147"/>
                  </a:lnTo>
                  <a:lnTo>
                    <a:pt x="11216" y="12612"/>
                  </a:lnTo>
                  <a:lnTo>
                    <a:pt x="11241" y="649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80;p34">
              <a:extLst>
                <a:ext uri="{FF2B5EF4-FFF2-40B4-BE49-F238E27FC236}">
                  <a16:creationId xmlns:a16="http://schemas.microsoft.com/office/drawing/2014/main" id="{63623F7C-4088-4BFF-92FC-6F461D88ED0F}"/>
                </a:ext>
              </a:extLst>
            </p:cNvPr>
            <p:cNvSpPr/>
            <p:nvPr/>
          </p:nvSpPr>
          <p:spPr>
            <a:xfrm>
              <a:off x="3956000" y="2062225"/>
              <a:ext cx="251025" cy="238475"/>
            </a:xfrm>
            <a:custGeom>
              <a:avLst/>
              <a:gdLst/>
              <a:ahLst/>
              <a:cxnLst/>
              <a:rect l="l" t="t" r="r" b="b"/>
              <a:pathLst>
                <a:path w="10041" h="9539" extrusionOk="0">
                  <a:moveTo>
                    <a:pt x="5877" y="1"/>
                  </a:moveTo>
                  <a:cubicBezTo>
                    <a:pt x="4371" y="1"/>
                    <a:pt x="2865" y="331"/>
                    <a:pt x="1715" y="993"/>
                  </a:cubicBezTo>
                  <a:cubicBezTo>
                    <a:pt x="588" y="1654"/>
                    <a:pt x="25" y="2535"/>
                    <a:pt x="25" y="3392"/>
                  </a:cubicBezTo>
                  <a:lnTo>
                    <a:pt x="0" y="9522"/>
                  </a:lnTo>
                  <a:lnTo>
                    <a:pt x="0" y="9522"/>
                  </a:lnTo>
                  <a:cubicBezTo>
                    <a:pt x="7" y="8647"/>
                    <a:pt x="571" y="7796"/>
                    <a:pt x="1715" y="7139"/>
                  </a:cubicBezTo>
                  <a:cubicBezTo>
                    <a:pt x="2853" y="6478"/>
                    <a:pt x="4353" y="6147"/>
                    <a:pt x="5856" y="6147"/>
                  </a:cubicBezTo>
                  <a:cubicBezTo>
                    <a:pt x="7359" y="6147"/>
                    <a:pt x="8865" y="6478"/>
                    <a:pt x="10016" y="7139"/>
                  </a:cubicBezTo>
                  <a:lnTo>
                    <a:pt x="10040" y="993"/>
                  </a:lnTo>
                  <a:cubicBezTo>
                    <a:pt x="8890" y="331"/>
                    <a:pt x="7384" y="1"/>
                    <a:pt x="5877" y="1"/>
                  </a:cubicBezTo>
                  <a:close/>
                  <a:moveTo>
                    <a:pt x="0" y="9522"/>
                  </a:moveTo>
                  <a:cubicBezTo>
                    <a:pt x="0" y="9528"/>
                    <a:pt x="0" y="9533"/>
                    <a:pt x="0" y="9539"/>
                  </a:cubicBezTo>
                  <a:lnTo>
                    <a:pt x="0" y="9522"/>
                  </a:lnTo>
                  <a:close/>
                </a:path>
              </a:pathLst>
            </a:custGeom>
            <a:solidFill>
              <a:srgbClr val="787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1;p34">
              <a:extLst>
                <a:ext uri="{FF2B5EF4-FFF2-40B4-BE49-F238E27FC236}">
                  <a16:creationId xmlns:a16="http://schemas.microsoft.com/office/drawing/2014/main" id="{951F3C95-4236-4C0B-9691-062F79A720D6}"/>
                </a:ext>
              </a:extLst>
            </p:cNvPr>
            <p:cNvSpPr/>
            <p:nvPr/>
          </p:nvSpPr>
          <p:spPr>
            <a:xfrm>
              <a:off x="3231775" y="2062300"/>
              <a:ext cx="252250" cy="239025"/>
            </a:xfrm>
            <a:custGeom>
              <a:avLst/>
              <a:gdLst/>
              <a:ahLst/>
              <a:cxnLst/>
              <a:rect l="l" t="t" r="r" b="b"/>
              <a:pathLst>
                <a:path w="10090" h="9561" extrusionOk="0">
                  <a:moveTo>
                    <a:pt x="4190" y="1"/>
                  </a:moveTo>
                  <a:cubicBezTo>
                    <a:pt x="2677" y="1"/>
                    <a:pt x="1169" y="338"/>
                    <a:pt x="25" y="1014"/>
                  </a:cubicBezTo>
                  <a:lnTo>
                    <a:pt x="0" y="7136"/>
                  </a:lnTo>
                  <a:cubicBezTo>
                    <a:pt x="1151" y="6475"/>
                    <a:pt x="2657" y="6144"/>
                    <a:pt x="4163" y="6144"/>
                  </a:cubicBezTo>
                  <a:cubicBezTo>
                    <a:pt x="5669" y="6144"/>
                    <a:pt x="7175" y="6475"/>
                    <a:pt x="8326" y="7136"/>
                  </a:cubicBezTo>
                  <a:cubicBezTo>
                    <a:pt x="9477" y="7797"/>
                    <a:pt x="10065" y="8679"/>
                    <a:pt x="10065" y="9560"/>
                  </a:cubicBezTo>
                  <a:lnTo>
                    <a:pt x="10065" y="3438"/>
                  </a:lnTo>
                  <a:cubicBezTo>
                    <a:pt x="10089" y="2557"/>
                    <a:pt x="9501" y="1675"/>
                    <a:pt x="8351" y="990"/>
                  </a:cubicBezTo>
                  <a:cubicBezTo>
                    <a:pt x="7193" y="331"/>
                    <a:pt x="5689" y="1"/>
                    <a:pt x="4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82;p34">
              <a:extLst>
                <a:ext uri="{FF2B5EF4-FFF2-40B4-BE49-F238E27FC236}">
                  <a16:creationId xmlns:a16="http://schemas.microsoft.com/office/drawing/2014/main" id="{C547E949-CBDC-42C4-8133-027384D62AB6}"/>
                </a:ext>
              </a:extLst>
            </p:cNvPr>
            <p:cNvSpPr/>
            <p:nvPr/>
          </p:nvSpPr>
          <p:spPr>
            <a:xfrm>
              <a:off x="3440525" y="2207625"/>
              <a:ext cx="280400" cy="315300"/>
            </a:xfrm>
            <a:custGeom>
              <a:avLst/>
              <a:gdLst/>
              <a:ahLst/>
              <a:cxnLst/>
              <a:rect l="l" t="t" r="r" b="b"/>
              <a:pathLst>
                <a:path w="11216" h="12612" extrusionOk="0">
                  <a:moveTo>
                    <a:pt x="25" y="1"/>
                  </a:moveTo>
                  <a:lnTo>
                    <a:pt x="1" y="6147"/>
                  </a:lnTo>
                  <a:lnTo>
                    <a:pt x="11216" y="12612"/>
                  </a:lnTo>
                  <a:lnTo>
                    <a:pt x="11216" y="649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783;p34">
              <a:extLst>
                <a:ext uri="{FF2B5EF4-FFF2-40B4-BE49-F238E27FC236}">
                  <a16:creationId xmlns:a16="http://schemas.microsoft.com/office/drawing/2014/main" id="{F28DB6C0-074A-4781-A531-90ADB6CD0C45}"/>
                </a:ext>
              </a:extLst>
            </p:cNvPr>
            <p:cNvSpPr/>
            <p:nvPr/>
          </p:nvSpPr>
          <p:spPr>
            <a:xfrm>
              <a:off x="3720925" y="2207625"/>
              <a:ext cx="278575" cy="315300"/>
            </a:xfrm>
            <a:custGeom>
              <a:avLst/>
              <a:gdLst/>
              <a:ahLst/>
              <a:cxnLst/>
              <a:rect l="l" t="t" r="r" b="b"/>
              <a:pathLst>
                <a:path w="11143" h="12612" extrusionOk="0">
                  <a:moveTo>
                    <a:pt x="11142" y="1"/>
                  </a:moveTo>
                  <a:lnTo>
                    <a:pt x="0" y="6490"/>
                  </a:lnTo>
                  <a:lnTo>
                    <a:pt x="0" y="12612"/>
                  </a:lnTo>
                  <a:lnTo>
                    <a:pt x="11142" y="6147"/>
                  </a:lnTo>
                  <a:lnTo>
                    <a:pt x="111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784;p34">
              <a:extLst>
                <a:ext uri="{FF2B5EF4-FFF2-40B4-BE49-F238E27FC236}">
                  <a16:creationId xmlns:a16="http://schemas.microsoft.com/office/drawing/2014/main" id="{C3134A1C-3AA4-4EFB-978F-C5E5E87282B7}"/>
                </a:ext>
              </a:extLst>
            </p:cNvPr>
            <p:cNvSpPr/>
            <p:nvPr/>
          </p:nvSpPr>
          <p:spPr>
            <a:xfrm>
              <a:off x="2952000" y="1481575"/>
              <a:ext cx="1533575" cy="888300"/>
            </a:xfrm>
            <a:custGeom>
              <a:avLst/>
              <a:gdLst/>
              <a:ahLst/>
              <a:cxnLst/>
              <a:rect l="l" t="t" r="r" b="b"/>
              <a:pathLst>
                <a:path w="61343" h="35532" extrusionOk="0">
                  <a:moveTo>
                    <a:pt x="30561" y="0"/>
                  </a:moveTo>
                  <a:lnTo>
                    <a:pt x="0" y="17754"/>
                  </a:lnTo>
                  <a:lnTo>
                    <a:pt x="11216" y="24243"/>
                  </a:lnTo>
                  <a:cubicBezTo>
                    <a:pt x="12360" y="23567"/>
                    <a:pt x="13868" y="23230"/>
                    <a:pt x="15381" y="23230"/>
                  </a:cubicBezTo>
                  <a:cubicBezTo>
                    <a:pt x="16880" y="23230"/>
                    <a:pt x="18384" y="23560"/>
                    <a:pt x="19542" y="24219"/>
                  </a:cubicBezTo>
                  <a:cubicBezTo>
                    <a:pt x="21843" y="25565"/>
                    <a:pt x="21843" y="27720"/>
                    <a:pt x="19566" y="29043"/>
                  </a:cubicBezTo>
                  <a:lnTo>
                    <a:pt x="30757" y="35532"/>
                  </a:lnTo>
                  <a:lnTo>
                    <a:pt x="41899" y="29043"/>
                  </a:lnTo>
                  <a:cubicBezTo>
                    <a:pt x="39597" y="27720"/>
                    <a:pt x="39597" y="25565"/>
                    <a:pt x="41875" y="24219"/>
                  </a:cubicBezTo>
                  <a:cubicBezTo>
                    <a:pt x="43025" y="23557"/>
                    <a:pt x="44531" y="23227"/>
                    <a:pt x="46037" y="23227"/>
                  </a:cubicBezTo>
                  <a:cubicBezTo>
                    <a:pt x="47544" y="23227"/>
                    <a:pt x="49050" y="23557"/>
                    <a:pt x="50200" y="24219"/>
                  </a:cubicBezTo>
                  <a:lnTo>
                    <a:pt x="61342" y="17754"/>
                  </a:lnTo>
                  <a:lnTo>
                    <a:pt x="305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785;p34">
              <a:extLst>
                <a:ext uri="{FF2B5EF4-FFF2-40B4-BE49-F238E27FC236}">
                  <a16:creationId xmlns:a16="http://schemas.microsoft.com/office/drawing/2014/main" id="{0030CF3B-1253-485F-BB97-5E6B29C01062}"/>
                </a:ext>
              </a:extLst>
            </p:cNvPr>
            <p:cNvSpPr/>
            <p:nvPr/>
          </p:nvSpPr>
          <p:spPr>
            <a:xfrm>
              <a:off x="3208500" y="2282925"/>
              <a:ext cx="43500" cy="213075"/>
            </a:xfrm>
            <a:custGeom>
              <a:avLst/>
              <a:gdLst/>
              <a:ahLst/>
              <a:cxnLst/>
              <a:rect l="l" t="t" r="r" b="b"/>
              <a:pathLst>
                <a:path w="1740" h="8523" extrusionOk="0">
                  <a:moveTo>
                    <a:pt x="1739" y="1"/>
                  </a:moveTo>
                  <a:lnTo>
                    <a:pt x="1739" y="16"/>
                  </a:lnTo>
                  <a:lnTo>
                    <a:pt x="1739" y="16"/>
                  </a:lnTo>
                  <a:cubicBezTo>
                    <a:pt x="1739" y="11"/>
                    <a:pt x="1739" y="6"/>
                    <a:pt x="1739" y="1"/>
                  </a:cubicBezTo>
                  <a:close/>
                  <a:moveTo>
                    <a:pt x="1739" y="16"/>
                  </a:moveTo>
                  <a:lnTo>
                    <a:pt x="1739" y="16"/>
                  </a:lnTo>
                  <a:cubicBezTo>
                    <a:pt x="1732" y="868"/>
                    <a:pt x="1145" y="1719"/>
                    <a:pt x="25" y="2376"/>
                  </a:cubicBezTo>
                  <a:lnTo>
                    <a:pt x="1" y="8522"/>
                  </a:lnTo>
                  <a:cubicBezTo>
                    <a:pt x="1152" y="7861"/>
                    <a:pt x="1715" y="7004"/>
                    <a:pt x="1715" y="6123"/>
                  </a:cubicBezTo>
                  <a:lnTo>
                    <a:pt x="1739" y="16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786;p34">
              <a:extLst>
                <a:ext uri="{FF2B5EF4-FFF2-40B4-BE49-F238E27FC236}">
                  <a16:creationId xmlns:a16="http://schemas.microsoft.com/office/drawing/2014/main" id="{C5941040-AE7A-491D-A0F0-FD6A35D865B0}"/>
                </a:ext>
              </a:extLst>
            </p:cNvPr>
            <p:cNvSpPr/>
            <p:nvPr/>
          </p:nvSpPr>
          <p:spPr>
            <a:xfrm>
              <a:off x="3210350" y="2504550"/>
              <a:ext cx="279175" cy="314700"/>
            </a:xfrm>
            <a:custGeom>
              <a:avLst/>
              <a:gdLst/>
              <a:ahLst/>
              <a:cxnLst/>
              <a:rect l="l" t="t" r="r" b="b"/>
              <a:pathLst>
                <a:path w="11167" h="12588" extrusionOk="0">
                  <a:moveTo>
                    <a:pt x="11167" y="0"/>
                  </a:moveTo>
                  <a:lnTo>
                    <a:pt x="25" y="6465"/>
                  </a:lnTo>
                  <a:lnTo>
                    <a:pt x="0" y="12587"/>
                  </a:lnTo>
                  <a:lnTo>
                    <a:pt x="11142" y="6122"/>
                  </a:lnTo>
                  <a:lnTo>
                    <a:pt x="11167" y="0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787;p34">
              <a:extLst>
                <a:ext uri="{FF2B5EF4-FFF2-40B4-BE49-F238E27FC236}">
                  <a16:creationId xmlns:a16="http://schemas.microsoft.com/office/drawing/2014/main" id="{3F190EA0-FAB1-4A6A-8E00-BCA6AD3CC1BE}"/>
                </a:ext>
              </a:extLst>
            </p:cNvPr>
            <p:cNvSpPr/>
            <p:nvPr/>
          </p:nvSpPr>
          <p:spPr>
            <a:xfrm>
              <a:off x="2959950" y="2641375"/>
              <a:ext cx="251025" cy="237850"/>
            </a:xfrm>
            <a:custGeom>
              <a:avLst/>
              <a:gdLst/>
              <a:ahLst/>
              <a:cxnLst/>
              <a:rect l="l" t="t" r="r" b="b"/>
              <a:pathLst>
                <a:path w="10041" h="9514" extrusionOk="0">
                  <a:moveTo>
                    <a:pt x="5878" y="0"/>
                  </a:moveTo>
                  <a:cubicBezTo>
                    <a:pt x="4372" y="0"/>
                    <a:pt x="2866" y="331"/>
                    <a:pt x="1715" y="992"/>
                  </a:cubicBezTo>
                  <a:cubicBezTo>
                    <a:pt x="588" y="1653"/>
                    <a:pt x="25" y="2510"/>
                    <a:pt x="25" y="3392"/>
                  </a:cubicBezTo>
                  <a:lnTo>
                    <a:pt x="1" y="9498"/>
                  </a:lnTo>
                  <a:lnTo>
                    <a:pt x="1" y="9498"/>
                  </a:lnTo>
                  <a:cubicBezTo>
                    <a:pt x="7" y="8646"/>
                    <a:pt x="571" y="7796"/>
                    <a:pt x="1715" y="7139"/>
                  </a:cubicBezTo>
                  <a:cubicBezTo>
                    <a:pt x="2859" y="6462"/>
                    <a:pt x="4367" y="6125"/>
                    <a:pt x="5877" y="6125"/>
                  </a:cubicBezTo>
                  <a:cubicBezTo>
                    <a:pt x="7373" y="6125"/>
                    <a:pt x="8870" y="6456"/>
                    <a:pt x="10016" y="7114"/>
                  </a:cubicBezTo>
                  <a:lnTo>
                    <a:pt x="10041" y="992"/>
                  </a:lnTo>
                  <a:cubicBezTo>
                    <a:pt x="8890" y="331"/>
                    <a:pt x="7384" y="0"/>
                    <a:pt x="5878" y="0"/>
                  </a:cubicBezTo>
                  <a:close/>
                  <a:moveTo>
                    <a:pt x="1" y="9498"/>
                  </a:moveTo>
                  <a:cubicBezTo>
                    <a:pt x="0" y="9503"/>
                    <a:pt x="0" y="9509"/>
                    <a:pt x="0" y="9514"/>
                  </a:cubicBezTo>
                  <a:lnTo>
                    <a:pt x="1" y="9498"/>
                  </a:lnTo>
                  <a:close/>
                </a:path>
              </a:pathLst>
            </a:custGeom>
            <a:solidFill>
              <a:srgbClr val="D3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788;p34">
              <a:extLst>
                <a:ext uri="{FF2B5EF4-FFF2-40B4-BE49-F238E27FC236}">
                  <a16:creationId xmlns:a16="http://schemas.microsoft.com/office/drawing/2014/main" id="{DE1DF1C5-F25A-427C-A15D-A061DE6DF3E2}"/>
                </a:ext>
              </a:extLst>
            </p:cNvPr>
            <p:cNvSpPr/>
            <p:nvPr/>
          </p:nvSpPr>
          <p:spPr>
            <a:xfrm>
              <a:off x="2724875" y="2786775"/>
              <a:ext cx="279175" cy="315300"/>
            </a:xfrm>
            <a:custGeom>
              <a:avLst/>
              <a:gdLst/>
              <a:ahLst/>
              <a:cxnLst/>
              <a:rect l="l" t="t" r="r" b="b"/>
              <a:pathLst>
                <a:path w="11167" h="12612" extrusionOk="0">
                  <a:moveTo>
                    <a:pt x="11167" y="0"/>
                  </a:moveTo>
                  <a:lnTo>
                    <a:pt x="25" y="6465"/>
                  </a:lnTo>
                  <a:lnTo>
                    <a:pt x="0" y="12611"/>
                  </a:lnTo>
                  <a:lnTo>
                    <a:pt x="11142" y="6122"/>
                  </a:lnTo>
                  <a:lnTo>
                    <a:pt x="11167" y="0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789;p34">
              <a:extLst>
                <a:ext uri="{FF2B5EF4-FFF2-40B4-BE49-F238E27FC236}">
                  <a16:creationId xmlns:a16="http://schemas.microsoft.com/office/drawing/2014/main" id="{5611BF43-88B9-499A-B02F-CECA7E547524}"/>
                </a:ext>
              </a:extLst>
            </p:cNvPr>
            <p:cNvSpPr/>
            <p:nvPr/>
          </p:nvSpPr>
          <p:spPr>
            <a:xfrm>
              <a:off x="1955325" y="2504550"/>
              <a:ext cx="770175" cy="597525"/>
            </a:xfrm>
            <a:custGeom>
              <a:avLst/>
              <a:gdLst/>
              <a:ahLst/>
              <a:cxnLst/>
              <a:rect l="l" t="t" r="r" b="b"/>
              <a:pathLst>
                <a:path w="30807" h="23901" extrusionOk="0">
                  <a:moveTo>
                    <a:pt x="25" y="0"/>
                  </a:moveTo>
                  <a:lnTo>
                    <a:pt x="1" y="6122"/>
                  </a:lnTo>
                  <a:lnTo>
                    <a:pt x="30782" y="23900"/>
                  </a:lnTo>
                  <a:lnTo>
                    <a:pt x="30807" y="1775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4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790;p34">
              <a:extLst>
                <a:ext uri="{FF2B5EF4-FFF2-40B4-BE49-F238E27FC236}">
                  <a16:creationId xmlns:a16="http://schemas.microsoft.com/office/drawing/2014/main" id="{C32091DF-B395-479B-9D38-624A9A82BAAD}"/>
                </a:ext>
              </a:extLst>
            </p:cNvPr>
            <p:cNvSpPr/>
            <p:nvPr/>
          </p:nvSpPr>
          <p:spPr>
            <a:xfrm>
              <a:off x="1955950" y="2060100"/>
              <a:ext cx="1533575" cy="888300"/>
            </a:xfrm>
            <a:custGeom>
              <a:avLst/>
              <a:gdLst/>
              <a:ahLst/>
              <a:cxnLst/>
              <a:rect l="l" t="t" r="r" b="b"/>
              <a:pathLst>
                <a:path w="61343" h="35532" extrusionOk="0">
                  <a:moveTo>
                    <a:pt x="30561" y="0"/>
                  </a:moveTo>
                  <a:lnTo>
                    <a:pt x="0" y="17778"/>
                  </a:lnTo>
                  <a:lnTo>
                    <a:pt x="30782" y="35532"/>
                  </a:lnTo>
                  <a:lnTo>
                    <a:pt x="41924" y="29067"/>
                  </a:lnTo>
                  <a:cubicBezTo>
                    <a:pt x="39622" y="27720"/>
                    <a:pt x="39597" y="25565"/>
                    <a:pt x="41875" y="24243"/>
                  </a:cubicBezTo>
                  <a:cubicBezTo>
                    <a:pt x="43026" y="23582"/>
                    <a:pt x="44532" y="23251"/>
                    <a:pt x="46038" y="23251"/>
                  </a:cubicBezTo>
                  <a:cubicBezTo>
                    <a:pt x="47544" y="23251"/>
                    <a:pt x="49050" y="23582"/>
                    <a:pt x="50201" y="24243"/>
                  </a:cubicBezTo>
                  <a:lnTo>
                    <a:pt x="61343" y="17778"/>
                  </a:lnTo>
                  <a:lnTo>
                    <a:pt x="50127" y="11289"/>
                  </a:lnTo>
                  <a:cubicBezTo>
                    <a:pt x="52404" y="9967"/>
                    <a:pt x="52404" y="7812"/>
                    <a:pt x="50103" y="6465"/>
                  </a:cubicBezTo>
                  <a:cubicBezTo>
                    <a:pt x="48957" y="5807"/>
                    <a:pt x="47459" y="5476"/>
                    <a:pt x="45960" y="5476"/>
                  </a:cubicBezTo>
                  <a:cubicBezTo>
                    <a:pt x="44447" y="5476"/>
                    <a:pt x="42933" y="5813"/>
                    <a:pt x="41777" y="6489"/>
                  </a:cubicBezTo>
                  <a:lnTo>
                    <a:pt x="30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791;p34">
              <a:extLst>
                <a:ext uri="{FF2B5EF4-FFF2-40B4-BE49-F238E27FC236}">
                  <a16:creationId xmlns:a16="http://schemas.microsoft.com/office/drawing/2014/main" id="{F809041F-EB0C-423F-B59F-7BA1E48B05D1}"/>
                </a:ext>
              </a:extLst>
            </p:cNvPr>
            <p:cNvSpPr/>
            <p:nvPr/>
          </p:nvSpPr>
          <p:spPr>
            <a:xfrm>
              <a:off x="4189250" y="2281700"/>
              <a:ext cx="44100" cy="214300"/>
            </a:xfrm>
            <a:custGeom>
              <a:avLst/>
              <a:gdLst/>
              <a:ahLst/>
              <a:cxnLst/>
              <a:rect l="l" t="t" r="r" b="b"/>
              <a:pathLst>
                <a:path w="1764" h="8572" extrusionOk="0">
                  <a:moveTo>
                    <a:pt x="25" y="1"/>
                  </a:moveTo>
                  <a:lnTo>
                    <a:pt x="0" y="6147"/>
                  </a:lnTo>
                  <a:cubicBezTo>
                    <a:pt x="0" y="7029"/>
                    <a:pt x="564" y="7886"/>
                    <a:pt x="1739" y="8571"/>
                  </a:cubicBezTo>
                  <a:lnTo>
                    <a:pt x="1763" y="2425"/>
                  </a:lnTo>
                  <a:cubicBezTo>
                    <a:pt x="588" y="1764"/>
                    <a:pt x="25" y="882"/>
                    <a:pt x="25" y="1"/>
                  </a:cubicBezTo>
                  <a:close/>
                </a:path>
              </a:pathLst>
            </a:custGeom>
            <a:solidFill>
              <a:srgbClr val="718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792;p34">
              <a:extLst>
                <a:ext uri="{FF2B5EF4-FFF2-40B4-BE49-F238E27FC236}">
                  <a16:creationId xmlns:a16="http://schemas.microsoft.com/office/drawing/2014/main" id="{5D06F2C2-7FD4-490F-9B26-96CDF3B073E0}"/>
                </a:ext>
              </a:extLst>
            </p:cNvPr>
            <p:cNvSpPr/>
            <p:nvPr/>
          </p:nvSpPr>
          <p:spPr>
            <a:xfrm>
              <a:off x="3954150" y="2504550"/>
              <a:ext cx="280425" cy="315300"/>
            </a:xfrm>
            <a:custGeom>
              <a:avLst/>
              <a:gdLst/>
              <a:ahLst/>
              <a:cxnLst/>
              <a:rect l="l" t="t" r="r" b="b"/>
              <a:pathLst>
                <a:path w="11217" h="12612" extrusionOk="0">
                  <a:moveTo>
                    <a:pt x="25" y="0"/>
                  </a:moveTo>
                  <a:lnTo>
                    <a:pt x="1" y="6122"/>
                  </a:lnTo>
                  <a:lnTo>
                    <a:pt x="11216" y="12612"/>
                  </a:lnTo>
                  <a:lnTo>
                    <a:pt x="11216" y="64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793;p34">
              <a:extLst>
                <a:ext uri="{FF2B5EF4-FFF2-40B4-BE49-F238E27FC236}">
                  <a16:creationId xmlns:a16="http://schemas.microsoft.com/office/drawing/2014/main" id="{79AA35AA-1C62-4F55-A567-AEA78F5B8361}"/>
                </a:ext>
              </a:extLst>
            </p:cNvPr>
            <p:cNvSpPr/>
            <p:nvPr/>
          </p:nvSpPr>
          <p:spPr>
            <a:xfrm>
              <a:off x="4234550" y="2641375"/>
              <a:ext cx="251625" cy="238475"/>
            </a:xfrm>
            <a:custGeom>
              <a:avLst/>
              <a:gdLst/>
              <a:ahLst/>
              <a:cxnLst/>
              <a:rect l="l" t="t" r="r" b="b"/>
              <a:pathLst>
                <a:path w="10065" h="9539" extrusionOk="0">
                  <a:moveTo>
                    <a:pt x="4163" y="0"/>
                  </a:moveTo>
                  <a:cubicBezTo>
                    <a:pt x="2657" y="0"/>
                    <a:pt x="1151" y="331"/>
                    <a:pt x="0" y="992"/>
                  </a:cubicBezTo>
                  <a:lnTo>
                    <a:pt x="0" y="7139"/>
                  </a:lnTo>
                  <a:cubicBezTo>
                    <a:pt x="1139" y="6465"/>
                    <a:pt x="2639" y="6128"/>
                    <a:pt x="4142" y="6128"/>
                  </a:cubicBezTo>
                  <a:cubicBezTo>
                    <a:pt x="5645" y="6128"/>
                    <a:pt x="7151" y="6465"/>
                    <a:pt x="8302" y="7139"/>
                  </a:cubicBezTo>
                  <a:cubicBezTo>
                    <a:pt x="9477" y="7800"/>
                    <a:pt x="10040" y="8681"/>
                    <a:pt x="10040" y="9538"/>
                  </a:cubicBezTo>
                  <a:lnTo>
                    <a:pt x="10065" y="3416"/>
                  </a:lnTo>
                  <a:cubicBezTo>
                    <a:pt x="10065" y="2535"/>
                    <a:pt x="9477" y="1653"/>
                    <a:pt x="8326" y="992"/>
                  </a:cubicBezTo>
                  <a:cubicBezTo>
                    <a:pt x="7175" y="331"/>
                    <a:pt x="5669" y="0"/>
                    <a:pt x="4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794;p34">
              <a:extLst>
                <a:ext uri="{FF2B5EF4-FFF2-40B4-BE49-F238E27FC236}">
                  <a16:creationId xmlns:a16="http://schemas.microsoft.com/office/drawing/2014/main" id="{554DC595-BFE2-43A9-A4A1-14FDAE8D4D85}"/>
                </a:ext>
              </a:extLst>
            </p:cNvPr>
            <p:cNvSpPr/>
            <p:nvPr/>
          </p:nvSpPr>
          <p:spPr>
            <a:xfrm>
              <a:off x="4442700" y="2786775"/>
              <a:ext cx="281025" cy="315300"/>
            </a:xfrm>
            <a:custGeom>
              <a:avLst/>
              <a:gdLst/>
              <a:ahLst/>
              <a:cxnLst/>
              <a:rect l="l" t="t" r="r" b="b"/>
              <a:pathLst>
                <a:path w="11241" h="12612" extrusionOk="0">
                  <a:moveTo>
                    <a:pt x="25" y="0"/>
                  </a:moveTo>
                  <a:lnTo>
                    <a:pt x="0" y="6122"/>
                  </a:lnTo>
                  <a:lnTo>
                    <a:pt x="11216" y="12611"/>
                  </a:lnTo>
                  <a:lnTo>
                    <a:pt x="11240" y="64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795;p34">
              <a:extLst>
                <a:ext uri="{FF2B5EF4-FFF2-40B4-BE49-F238E27FC236}">
                  <a16:creationId xmlns:a16="http://schemas.microsoft.com/office/drawing/2014/main" id="{696B89E4-828D-4FFD-ABBB-0F9B2509969A}"/>
                </a:ext>
              </a:extLst>
            </p:cNvPr>
            <p:cNvSpPr/>
            <p:nvPr/>
          </p:nvSpPr>
          <p:spPr>
            <a:xfrm>
              <a:off x="4723075" y="2504550"/>
              <a:ext cx="764675" cy="597525"/>
            </a:xfrm>
            <a:custGeom>
              <a:avLst/>
              <a:gdLst/>
              <a:ahLst/>
              <a:cxnLst/>
              <a:rect l="l" t="t" r="r" b="b"/>
              <a:pathLst>
                <a:path w="30587" h="23901" extrusionOk="0">
                  <a:moveTo>
                    <a:pt x="30586" y="0"/>
                  </a:moveTo>
                  <a:lnTo>
                    <a:pt x="25" y="17754"/>
                  </a:lnTo>
                  <a:lnTo>
                    <a:pt x="1" y="23900"/>
                  </a:lnTo>
                  <a:lnTo>
                    <a:pt x="1" y="23900"/>
                  </a:lnTo>
                  <a:lnTo>
                    <a:pt x="30586" y="6122"/>
                  </a:lnTo>
                  <a:lnTo>
                    <a:pt x="305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796;p34">
              <a:extLst>
                <a:ext uri="{FF2B5EF4-FFF2-40B4-BE49-F238E27FC236}">
                  <a16:creationId xmlns:a16="http://schemas.microsoft.com/office/drawing/2014/main" id="{EA0BEF2D-793B-4BF4-92A7-AFF8845736B9}"/>
                </a:ext>
              </a:extLst>
            </p:cNvPr>
            <p:cNvSpPr/>
            <p:nvPr/>
          </p:nvSpPr>
          <p:spPr>
            <a:xfrm>
              <a:off x="3954775" y="2060100"/>
              <a:ext cx="1532975" cy="888300"/>
            </a:xfrm>
            <a:custGeom>
              <a:avLst/>
              <a:gdLst/>
              <a:ahLst/>
              <a:cxnLst/>
              <a:rect l="l" t="t" r="r" b="b"/>
              <a:pathLst>
                <a:path w="61319" h="35532" extrusionOk="0">
                  <a:moveTo>
                    <a:pt x="30561" y="0"/>
                  </a:moveTo>
                  <a:lnTo>
                    <a:pt x="19419" y="6465"/>
                  </a:lnTo>
                  <a:cubicBezTo>
                    <a:pt x="18268" y="5804"/>
                    <a:pt x="16762" y="5473"/>
                    <a:pt x="15259" y="5473"/>
                  </a:cubicBezTo>
                  <a:cubicBezTo>
                    <a:pt x="13757" y="5473"/>
                    <a:pt x="12257" y="5804"/>
                    <a:pt x="11118" y="6465"/>
                  </a:cubicBezTo>
                  <a:cubicBezTo>
                    <a:pt x="8816" y="7812"/>
                    <a:pt x="8816" y="9967"/>
                    <a:pt x="11142" y="11289"/>
                  </a:cubicBezTo>
                  <a:lnTo>
                    <a:pt x="0" y="17778"/>
                  </a:lnTo>
                  <a:lnTo>
                    <a:pt x="11216" y="24243"/>
                  </a:lnTo>
                  <a:cubicBezTo>
                    <a:pt x="12355" y="23582"/>
                    <a:pt x="13854" y="23251"/>
                    <a:pt x="15357" y="23251"/>
                  </a:cubicBezTo>
                  <a:cubicBezTo>
                    <a:pt x="16860" y="23251"/>
                    <a:pt x="18366" y="23582"/>
                    <a:pt x="19517" y="24243"/>
                  </a:cubicBezTo>
                  <a:cubicBezTo>
                    <a:pt x="21819" y="25565"/>
                    <a:pt x="21844" y="27720"/>
                    <a:pt x="19542" y="29067"/>
                  </a:cubicBezTo>
                  <a:lnTo>
                    <a:pt x="30757" y="35532"/>
                  </a:lnTo>
                  <a:lnTo>
                    <a:pt x="61318" y="17778"/>
                  </a:lnTo>
                  <a:lnTo>
                    <a:pt x="30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797;p34">
              <a:extLst>
                <a:ext uri="{FF2B5EF4-FFF2-40B4-BE49-F238E27FC236}">
                  <a16:creationId xmlns:a16="http://schemas.microsoft.com/office/drawing/2014/main" id="{BC944A09-6282-4789-980F-7D48F040D23A}"/>
                </a:ext>
              </a:extLst>
            </p:cNvPr>
            <p:cNvSpPr/>
            <p:nvPr/>
          </p:nvSpPr>
          <p:spPr>
            <a:xfrm>
              <a:off x="4211275" y="2861450"/>
              <a:ext cx="42900" cy="213075"/>
            </a:xfrm>
            <a:custGeom>
              <a:avLst/>
              <a:gdLst/>
              <a:ahLst/>
              <a:cxnLst/>
              <a:rect l="l" t="t" r="r" b="b"/>
              <a:pathLst>
                <a:path w="1716" h="8523" extrusionOk="0">
                  <a:moveTo>
                    <a:pt x="1715" y="1"/>
                  </a:moveTo>
                  <a:cubicBezTo>
                    <a:pt x="1715" y="858"/>
                    <a:pt x="1152" y="1739"/>
                    <a:pt x="25" y="2400"/>
                  </a:cubicBezTo>
                  <a:lnTo>
                    <a:pt x="1" y="8522"/>
                  </a:lnTo>
                  <a:cubicBezTo>
                    <a:pt x="1127" y="7861"/>
                    <a:pt x="1691" y="7004"/>
                    <a:pt x="1715" y="6147"/>
                  </a:cubicBezTo>
                  <a:lnTo>
                    <a:pt x="1715" y="1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798;p34">
              <a:extLst>
                <a:ext uri="{FF2B5EF4-FFF2-40B4-BE49-F238E27FC236}">
                  <a16:creationId xmlns:a16="http://schemas.microsoft.com/office/drawing/2014/main" id="{9A6441BE-376B-46BE-AC6F-61D2C7A2F997}"/>
                </a:ext>
              </a:extLst>
            </p:cNvPr>
            <p:cNvSpPr/>
            <p:nvPr/>
          </p:nvSpPr>
          <p:spPr>
            <a:xfrm>
              <a:off x="3193200" y="2860850"/>
              <a:ext cx="44100" cy="213675"/>
            </a:xfrm>
            <a:custGeom>
              <a:avLst/>
              <a:gdLst/>
              <a:ahLst/>
              <a:cxnLst/>
              <a:rect l="l" t="t" r="r" b="b"/>
              <a:pathLst>
                <a:path w="1764" h="8547" extrusionOk="0">
                  <a:moveTo>
                    <a:pt x="25" y="0"/>
                  </a:moveTo>
                  <a:lnTo>
                    <a:pt x="0" y="6122"/>
                  </a:lnTo>
                  <a:cubicBezTo>
                    <a:pt x="0" y="7004"/>
                    <a:pt x="588" y="7885"/>
                    <a:pt x="1739" y="8546"/>
                  </a:cubicBezTo>
                  <a:lnTo>
                    <a:pt x="1764" y="2424"/>
                  </a:lnTo>
                  <a:cubicBezTo>
                    <a:pt x="588" y="1739"/>
                    <a:pt x="25" y="857"/>
                    <a:pt x="25" y="0"/>
                  </a:cubicBez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799;p34">
              <a:extLst>
                <a:ext uri="{FF2B5EF4-FFF2-40B4-BE49-F238E27FC236}">
                  <a16:creationId xmlns:a16="http://schemas.microsoft.com/office/drawing/2014/main" id="{92992582-B997-47C9-BE8E-BC73F68EEF94}"/>
                </a:ext>
              </a:extLst>
            </p:cNvPr>
            <p:cNvSpPr/>
            <p:nvPr/>
          </p:nvSpPr>
          <p:spPr>
            <a:xfrm>
              <a:off x="3453375" y="3540375"/>
              <a:ext cx="161650" cy="60625"/>
            </a:xfrm>
            <a:custGeom>
              <a:avLst/>
              <a:gdLst/>
              <a:ahLst/>
              <a:cxnLst/>
              <a:rect l="l" t="t" r="r" b="b"/>
              <a:pathLst>
                <a:path w="6466" h="2425" extrusionOk="0">
                  <a:moveTo>
                    <a:pt x="1" y="1617"/>
                  </a:moveTo>
                  <a:cubicBezTo>
                    <a:pt x="1" y="1617"/>
                    <a:pt x="295" y="1715"/>
                    <a:pt x="1005" y="2009"/>
                  </a:cubicBezTo>
                  <a:cubicBezTo>
                    <a:pt x="1715" y="2327"/>
                    <a:pt x="3233" y="2425"/>
                    <a:pt x="4188" y="2254"/>
                  </a:cubicBezTo>
                  <a:cubicBezTo>
                    <a:pt x="5143" y="2107"/>
                    <a:pt x="6466" y="1911"/>
                    <a:pt x="6196" y="1543"/>
                  </a:cubicBezTo>
                  <a:cubicBezTo>
                    <a:pt x="5951" y="1201"/>
                    <a:pt x="1152" y="1"/>
                    <a:pt x="956" y="99"/>
                  </a:cubicBezTo>
                  <a:cubicBezTo>
                    <a:pt x="760" y="197"/>
                    <a:pt x="1" y="1617"/>
                    <a:pt x="1" y="1617"/>
                  </a:cubicBezTo>
                  <a:close/>
                </a:path>
              </a:pathLst>
            </a:custGeom>
            <a:solidFill>
              <a:srgbClr val="F2A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00;p34">
              <a:extLst>
                <a:ext uri="{FF2B5EF4-FFF2-40B4-BE49-F238E27FC236}">
                  <a16:creationId xmlns:a16="http://schemas.microsoft.com/office/drawing/2014/main" id="{E5AB70E4-18F6-468D-820C-23389E122749}"/>
                </a:ext>
              </a:extLst>
            </p:cNvPr>
            <p:cNvSpPr/>
            <p:nvPr/>
          </p:nvSpPr>
          <p:spPr>
            <a:xfrm>
              <a:off x="2958125" y="3083075"/>
              <a:ext cx="769550" cy="597525"/>
            </a:xfrm>
            <a:custGeom>
              <a:avLst/>
              <a:gdLst/>
              <a:ahLst/>
              <a:cxnLst/>
              <a:rect l="l" t="t" r="r" b="b"/>
              <a:pathLst>
                <a:path w="30782" h="23901" extrusionOk="0">
                  <a:moveTo>
                    <a:pt x="24" y="0"/>
                  </a:moveTo>
                  <a:lnTo>
                    <a:pt x="0" y="6147"/>
                  </a:lnTo>
                  <a:lnTo>
                    <a:pt x="30757" y="23900"/>
                  </a:lnTo>
                  <a:lnTo>
                    <a:pt x="30781" y="1775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01;p34">
              <a:extLst>
                <a:ext uri="{FF2B5EF4-FFF2-40B4-BE49-F238E27FC236}">
                  <a16:creationId xmlns:a16="http://schemas.microsoft.com/office/drawing/2014/main" id="{822B96CD-B2A1-4085-843A-334047B82978}"/>
                </a:ext>
              </a:extLst>
            </p:cNvPr>
            <p:cNvSpPr/>
            <p:nvPr/>
          </p:nvSpPr>
          <p:spPr>
            <a:xfrm>
              <a:off x="3727025" y="3083075"/>
              <a:ext cx="764675" cy="597525"/>
            </a:xfrm>
            <a:custGeom>
              <a:avLst/>
              <a:gdLst/>
              <a:ahLst/>
              <a:cxnLst/>
              <a:rect l="l" t="t" r="r" b="b"/>
              <a:pathLst>
                <a:path w="30587" h="23901" extrusionOk="0">
                  <a:moveTo>
                    <a:pt x="30586" y="0"/>
                  </a:moveTo>
                  <a:lnTo>
                    <a:pt x="25" y="17754"/>
                  </a:lnTo>
                  <a:lnTo>
                    <a:pt x="1" y="23900"/>
                  </a:lnTo>
                  <a:lnTo>
                    <a:pt x="30586" y="6147"/>
                  </a:lnTo>
                  <a:lnTo>
                    <a:pt x="30586" y="0"/>
                  </a:lnTo>
                  <a:close/>
                </a:path>
              </a:pathLst>
            </a:custGeom>
            <a:solidFill>
              <a:srgbClr val="F9A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02;p34">
              <a:extLst>
                <a:ext uri="{FF2B5EF4-FFF2-40B4-BE49-F238E27FC236}">
                  <a16:creationId xmlns:a16="http://schemas.microsoft.com/office/drawing/2014/main" id="{3DED6AD6-EE44-4BEF-9646-1A5F9472D0F9}"/>
                </a:ext>
              </a:extLst>
            </p:cNvPr>
            <p:cNvSpPr/>
            <p:nvPr/>
          </p:nvSpPr>
          <p:spPr>
            <a:xfrm>
              <a:off x="2958725" y="2639225"/>
              <a:ext cx="1532975" cy="887700"/>
            </a:xfrm>
            <a:custGeom>
              <a:avLst/>
              <a:gdLst/>
              <a:ahLst/>
              <a:cxnLst/>
              <a:rect l="l" t="t" r="r" b="b"/>
              <a:pathLst>
                <a:path w="61319" h="35508" extrusionOk="0">
                  <a:moveTo>
                    <a:pt x="30561" y="1"/>
                  </a:moveTo>
                  <a:lnTo>
                    <a:pt x="19419" y="6465"/>
                  </a:lnTo>
                  <a:cubicBezTo>
                    <a:pt x="18269" y="5804"/>
                    <a:pt x="16763" y="5474"/>
                    <a:pt x="15260" y="5474"/>
                  </a:cubicBezTo>
                  <a:cubicBezTo>
                    <a:pt x="13757" y="5474"/>
                    <a:pt x="12257" y="5804"/>
                    <a:pt x="11118" y="6465"/>
                  </a:cubicBezTo>
                  <a:cubicBezTo>
                    <a:pt x="8816" y="7788"/>
                    <a:pt x="8841" y="9943"/>
                    <a:pt x="11143" y="11289"/>
                  </a:cubicBezTo>
                  <a:lnTo>
                    <a:pt x="0" y="17754"/>
                  </a:lnTo>
                  <a:lnTo>
                    <a:pt x="30757" y="35508"/>
                  </a:lnTo>
                  <a:lnTo>
                    <a:pt x="61318" y="17754"/>
                  </a:lnTo>
                  <a:lnTo>
                    <a:pt x="50127" y="11289"/>
                  </a:lnTo>
                  <a:cubicBezTo>
                    <a:pt x="52405" y="9943"/>
                    <a:pt x="52380" y="7788"/>
                    <a:pt x="50103" y="6465"/>
                  </a:cubicBezTo>
                  <a:cubicBezTo>
                    <a:pt x="48940" y="5804"/>
                    <a:pt x="47428" y="5474"/>
                    <a:pt x="45922" y="5474"/>
                  </a:cubicBezTo>
                  <a:cubicBezTo>
                    <a:pt x="44416" y="5474"/>
                    <a:pt x="42916" y="5804"/>
                    <a:pt x="41777" y="6465"/>
                  </a:cubicBezTo>
                  <a:lnTo>
                    <a:pt x="30561" y="1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03;p34">
              <a:extLst>
                <a:ext uri="{FF2B5EF4-FFF2-40B4-BE49-F238E27FC236}">
                  <a16:creationId xmlns:a16="http://schemas.microsoft.com/office/drawing/2014/main" id="{70B8EA53-A6C3-43E8-A55B-1F6F7305A68A}"/>
                </a:ext>
              </a:extLst>
            </p:cNvPr>
            <p:cNvSpPr/>
            <p:nvPr/>
          </p:nvSpPr>
          <p:spPr>
            <a:xfrm>
              <a:off x="3558075" y="3050000"/>
              <a:ext cx="171425" cy="65700"/>
            </a:xfrm>
            <a:custGeom>
              <a:avLst/>
              <a:gdLst/>
              <a:ahLst/>
              <a:cxnLst/>
              <a:rect l="l" t="t" r="r" b="b"/>
              <a:pathLst>
                <a:path w="6857" h="2628" extrusionOk="0">
                  <a:moveTo>
                    <a:pt x="0" y="1"/>
                  </a:moveTo>
                  <a:lnTo>
                    <a:pt x="0" y="638"/>
                  </a:lnTo>
                  <a:cubicBezTo>
                    <a:pt x="0" y="1152"/>
                    <a:pt x="343" y="1666"/>
                    <a:pt x="1029" y="2058"/>
                  </a:cubicBezTo>
                  <a:cubicBezTo>
                    <a:pt x="1690" y="2437"/>
                    <a:pt x="2565" y="2627"/>
                    <a:pt x="3441" y="2627"/>
                  </a:cubicBezTo>
                  <a:cubicBezTo>
                    <a:pt x="4316" y="2627"/>
                    <a:pt x="5192" y="2437"/>
                    <a:pt x="5853" y="2058"/>
                  </a:cubicBezTo>
                  <a:cubicBezTo>
                    <a:pt x="6514" y="1666"/>
                    <a:pt x="6857" y="1152"/>
                    <a:pt x="6857" y="662"/>
                  </a:cubicBezTo>
                  <a:lnTo>
                    <a:pt x="6857" y="25"/>
                  </a:lnTo>
                  <a:cubicBezTo>
                    <a:pt x="6857" y="515"/>
                    <a:pt x="6514" y="1029"/>
                    <a:pt x="5853" y="1397"/>
                  </a:cubicBezTo>
                  <a:cubicBezTo>
                    <a:pt x="5192" y="1789"/>
                    <a:pt x="4316" y="1984"/>
                    <a:pt x="3441" y="1984"/>
                  </a:cubicBezTo>
                  <a:cubicBezTo>
                    <a:pt x="2565" y="1984"/>
                    <a:pt x="1690" y="1789"/>
                    <a:pt x="1029" y="1397"/>
                  </a:cubicBezTo>
                  <a:cubicBezTo>
                    <a:pt x="343" y="1029"/>
                    <a:pt x="0" y="515"/>
                    <a:pt x="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04;p34">
              <a:extLst>
                <a:ext uri="{FF2B5EF4-FFF2-40B4-BE49-F238E27FC236}">
                  <a16:creationId xmlns:a16="http://schemas.microsoft.com/office/drawing/2014/main" id="{F636B3FC-420E-4E89-B514-D11350932E47}"/>
                </a:ext>
              </a:extLst>
            </p:cNvPr>
            <p:cNvSpPr/>
            <p:nvPr/>
          </p:nvSpPr>
          <p:spPr>
            <a:xfrm>
              <a:off x="3550100" y="3000425"/>
              <a:ext cx="187975" cy="99200"/>
            </a:xfrm>
            <a:custGeom>
              <a:avLst/>
              <a:gdLst/>
              <a:ahLst/>
              <a:cxnLst/>
              <a:rect l="l" t="t" r="r" b="b"/>
              <a:pathLst>
                <a:path w="7519" h="3968" extrusionOk="0">
                  <a:moveTo>
                    <a:pt x="3738" y="0"/>
                  </a:moveTo>
                  <a:cubicBezTo>
                    <a:pt x="2860" y="0"/>
                    <a:pt x="1984" y="196"/>
                    <a:pt x="1323" y="588"/>
                  </a:cubicBezTo>
                  <a:cubicBezTo>
                    <a:pt x="1" y="1372"/>
                    <a:pt x="1" y="2621"/>
                    <a:pt x="1348" y="3380"/>
                  </a:cubicBezTo>
                  <a:cubicBezTo>
                    <a:pt x="2009" y="3772"/>
                    <a:pt x="2884" y="3967"/>
                    <a:pt x="3760" y="3967"/>
                  </a:cubicBezTo>
                  <a:cubicBezTo>
                    <a:pt x="4635" y="3967"/>
                    <a:pt x="5511" y="3772"/>
                    <a:pt x="6172" y="3380"/>
                  </a:cubicBezTo>
                  <a:cubicBezTo>
                    <a:pt x="7519" y="2621"/>
                    <a:pt x="7494" y="1372"/>
                    <a:pt x="6172" y="588"/>
                  </a:cubicBezTo>
                  <a:cubicBezTo>
                    <a:pt x="5498" y="196"/>
                    <a:pt x="4617" y="0"/>
                    <a:pt x="3738" y="0"/>
                  </a:cubicBez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05;p34">
              <a:extLst>
                <a:ext uri="{FF2B5EF4-FFF2-40B4-BE49-F238E27FC236}">
                  <a16:creationId xmlns:a16="http://schemas.microsoft.com/office/drawing/2014/main" id="{87AEA527-7CB4-4837-ACA6-A5C2F6B77C43}"/>
                </a:ext>
              </a:extLst>
            </p:cNvPr>
            <p:cNvSpPr/>
            <p:nvPr/>
          </p:nvSpPr>
          <p:spPr>
            <a:xfrm>
              <a:off x="3371350" y="2529575"/>
              <a:ext cx="502025" cy="650850"/>
            </a:xfrm>
            <a:custGeom>
              <a:avLst/>
              <a:gdLst/>
              <a:ahLst/>
              <a:cxnLst/>
              <a:rect l="l" t="t" r="r" b="b"/>
              <a:pathLst>
                <a:path w="20081" h="26034" extrusionOk="0">
                  <a:moveTo>
                    <a:pt x="20053" y="698"/>
                  </a:moveTo>
                  <a:lnTo>
                    <a:pt x="20081" y="713"/>
                  </a:lnTo>
                  <a:cubicBezTo>
                    <a:pt x="20072" y="708"/>
                    <a:pt x="20062" y="703"/>
                    <a:pt x="20053" y="698"/>
                  </a:cubicBezTo>
                  <a:close/>
                  <a:moveTo>
                    <a:pt x="18679" y="0"/>
                  </a:moveTo>
                  <a:cubicBezTo>
                    <a:pt x="18529" y="0"/>
                    <a:pt x="18366" y="50"/>
                    <a:pt x="18195" y="150"/>
                  </a:cubicBezTo>
                  <a:lnTo>
                    <a:pt x="1102" y="10019"/>
                  </a:lnTo>
                  <a:cubicBezTo>
                    <a:pt x="490" y="10362"/>
                    <a:pt x="0" y="11219"/>
                    <a:pt x="0" y="11929"/>
                  </a:cubicBezTo>
                  <a:lnTo>
                    <a:pt x="25" y="24687"/>
                  </a:lnTo>
                  <a:cubicBezTo>
                    <a:pt x="25" y="25054"/>
                    <a:pt x="147" y="25299"/>
                    <a:pt x="343" y="25397"/>
                  </a:cubicBezTo>
                  <a:lnTo>
                    <a:pt x="1399" y="26007"/>
                  </a:lnTo>
                  <a:lnTo>
                    <a:pt x="1399" y="26007"/>
                  </a:lnTo>
                  <a:cubicBezTo>
                    <a:pt x="1230" y="25896"/>
                    <a:pt x="1127" y="25661"/>
                    <a:pt x="1127" y="25324"/>
                  </a:cubicBezTo>
                  <a:lnTo>
                    <a:pt x="1102" y="12566"/>
                  </a:lnTo>
                  <a:cubicBezTo>
                    <a:pt x="1102" y="11855"/>
                    <a:pt x="1592" y="10998"/>
                    <a:pt x="2204" y="10655"/>
                  </a:cubicBezTo>
                  <a:lnTo>
                    <a:pt x="19297" y="787"/>
                  </a:lnTo>
                  <a:cubicBezTo>
                    <a:pt x="19468" y="687"/>
                    <a:pt x="19640" y="637"/>
                    <a:pt x="19792" y="637"/>
                  </a:cubicBezTo>
                  <a:cubicBezTo>
                    <a:pt x="19888" y="637"/>
                    <a:pt x="19977" y="657"/>
                    <a:pt x="20053" y="698"/>
                  </a:cubicBezTo>
                  <a:lnTo>
                    <a:pt x="20053" y="698"/>
                  </a:lnTo>
                  <a:lnTo>
                    <a:pt x="18979" y="77"/>
                  </a:lnTo>
                  <a:cubicBezTo>
                    <a:pt x="18887" y="26"/>
                    <a:pt x="18786" y="0"/>
                    <a:pt x="18679" y="0"/>
                  </a:cubicBezTo>
                  <a:close/>
                  <a:moveTo>
                    <a:pt x="1399" y="26007"/>
                  </a:moveTo>
                  <a:cubicBezTo>
                    <a:pt x="1414" y="26017"/>
                    <a:pt x="1429" y="26026"/>
                    <a:pt x="1445" y="26034"/>
                  </a:cubicBezTo>
                  <a:lnTo>
                    <a:pt x="1399" y="26007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06;p34">
              <a:extLst>
                <a:ext uri="{FF2B5EF4-FFF2-40B4-BE49-F238E27FC236}">
                  <a16:creationId xmlns:a16="http://schemas.microsoft.com/office/drawing/2014/main" id="{AA7D7591-67BE-4D08-A573-928E757FA5E6}"/>
                </a:ext>
              </a:extLst>
            </p:cNvPr>
            <p:cNvSpPr/>
            <p:nvPr/>
          </p:nvSpPr>
          <p:spPr>
            <a:xfrm>
              <a:off x="3398900" y="2545650"/>
              <a:ext cx="483050" cy="636925"/>
            </a:xfrm>
            <a:custGeom>
              <a:avLst/>
              <a:gdLst/>
              <a:ahLst/>
              <a:cxnLst/>
              <a:rect l="l" t="t" r="r" b="b"/>
              <a:pathLst>
                <a:path w="19322" h="25477" extrusionOk="0">
                  <a:moveTo>
                    <a:pt x="18680" y="0"/>
                  </a:moveTo>
                  <a:cubicBezTo>
                    <a:pt x="18534" y="0"/>
                    <a:pt x="18369" y="46"/>
                    <a:pt x="18195" y="144"/>
                  </a:cubicBezTo>
                  <a:lnTo>
                    <a:pt x="1102" y="10012"/>
                  </a:lnTo>
                  <a:cubicBezTo>
                    <a:pt x="490" y="10355"/>
                    <a:pt x="0" y="11212"/>
                    <a:pt x="0" y="11923"/>
                  </a:cubicBezTo>
                  <a:lnTo>
                    <a:pt x="25" y="24681"/>
                  </a:lnTo>
                  <a:cubicBezTo>
                    <a:pt x="25" y="25182"/>
                    <a:pt x="281" y="25476"/>
                    <a:pt x="648" y="25476"/>
                  </a:cubicBezTo>
                  <a:cubicBezTo>
                    <a:pt x="800" y="25476"/>
                    <a:pt x="971" y="25425"/>
                    <a:pt x="1151" y="25317"/>
                  </a:cubicBezTo>
                  <a:lnTo>
                    <a:pt x="18219" y="15473"/>
                  </a:lnTo>
                  <a:cubicBezTo>
                    <a:pt x="18832" y="15106"/>
                    <a:pt x="19321" y="14249"/>
                    <a:pt x="19321" y="13563"/>
                  </a:cubicBezTo>
                  <a:lnTo>
                    <a:pt x="19297" y="781"/>
                  </a:lnTo>
                  <a:cubicBezTo>
                    <a:pt x="19297" y="290"/>
                    <a:pt x="19046" y="0"/>
                    <a:pt x="186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07;p34">
              <a:extLst>
                <a:ext uri="{FF2B5EF4-FFF2-40B4-BE49-F238E27FC236}">
                  <a16:creationId xmlns:a16="http://schemas.microsoft.com/office/drawing/2014/main" id="{FFB080B9-C52B-4C3F-A864-762618B77A05}"/>
                </a:ext>
              </a:extLst>
            </p:cNvPr>
            <p:cNvSpPr/>
            <p:nvPr/>
          </p:nvSpPr>
          <p:spPr>
            <a:xfrm>
              <a:off x="3418475" y="2567600"/>
              <a:ext cx="443875" cy="554075"/>
            </a:xfrm>
            <a:custGeom>
              <a:avLst/>
              <a:gdLst/>
              <a:ahLst/>
              <a:cxnLst/>
              <a:rect l="l" t="t" r="r" b="b"/>
              <a:pathLst>
                <a:path w="17755" h="22163" extrusionOk="0">
                  <a:moveTo>
                    <a:pt x="17730" y="1"/>
                  </a:moveTo>
                  <a:lnTo>
                    <a:pt x="17265" y="270"/>
                  </a:lnTo>
                  <a:lnTo>
                    <a:pt x="16236" y="858"/>
                  </a:lnTo>
                  <a:lnTo>
                    <a:pt x="2474" y="8792"/>
                  </a:lnTo>
                  <a:lnTo>
                    <a:pt x="1" y="10236"/>
                  </a:lnTo>
                  <a:lnTo>
                    <a:pt x="1" y="11045"/>
                  </a:lnTo>
                  <a:lnTo>
                    <a:pt x="25" y="17118"/>
                  </a:lnTo>
                  <a:lnTo>
                    <a:pt x="25" y="22162"/>
                  </a:lnTo>
                  <a:lnTo>
                    <a:pt x="10898" y="15893"/>
                  </a:lnTo>
                  <a:lnTo>
                    <a:pt x="12612" y="14914"/>
                  </a:lnTo>
                  <a:lnTo>
                    <a:pt x="17755" y="11926"/>
                  </a:lnTo>
                  <a:lnTo>
                    <a:pt x="17730" y="2449"/>
                  </a:lnTo>
                  <a:lnTo>
                    <a:pt x="1773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08;p34">
              <a:extLst>
                <a:ext uri="{FF2B5EF4-FFF2-40B4-BE49-F238E27FC236}">
                  <a16:creationId xmlns:a16="http://schemas.microsoft.com/office/drawing/2014/main" id="{9CF324A7-B08E-45FB-8514-CE4887AF9DC1}"/>
                </a:ext>
              </a:extLst>
            </p:cNvPr>
            <p:cNvSpPr/>
            <p:nvPr/>
          </p:nvSpPr>
          <p:spPr>
            <a:xfrm>
              <a:off x="3419100" y="2567600"/>
              <a:ext cx="442650" cy="274900"/>
            </a:xfrm>
            <a:custGeom>
              <a:avLst/>
              <a:gdLst/>
              <a:ahLst/>
              <a:cxnLst/>
              <a:rect l="l" t="t" r="r" b="b"/>
              <a:pathLst>
                <a:path w="17706" h="10996" extrusionOk="0">
                  <a:moveTo>
                    <a:pt x="17705" y="1"/>
                  </a:moveTo>
                  <a:lnTo>
                    <a:pt x="2449" y="8792"/>
                  </a:lnTo>
                  <a:lnTo>
                    <a:pt x="0" y="10212"/>
                  </a:lnTo>
                  <a:lnTo>
                    <a:pt x="0" y="10996"/>
                  </a:lnTo>
                  <a:lnTo>
                    <a:pt x="17705" y="760"/>
                  </a:lnTo>
                  <a:lnTo>
                    <a:pt x="17705" y="1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09;p34">
              <a:extLst>
                <a:ext uri="{FF2B5EF4-FFF2-40B4-BE49-F238E27FC236}">
                  <a16:creationId xmlns:a16="http://schemas.microsoft.com/office/drawing/2014/main" id="{3FDE28DB-3872-40D0-8CDF-43FD9FE499A4}"/>
                </a:ext>
              </a:extLst>
            </p:cNvPr>
            <p:cNvSpPr/>
            <p:nvPr/>
          </p:nvSpPr>
          <p:spPr>
            <a:xfrm>
              <a:off x="3442975" y="2856600"/>
              <a:ext cx="27575" cy="36175"/>
            </a:xfrm>
            <a:custGeom>
              <a:avLst/>
              <a:gdLst/>
              <a:ahLst/>
              <a:cxnLst/>
              <a:rect l="l" t="t" r="r" b="b"/>
              <a:pathLst>
                <a:path w="1103" h="1447" extrusionOk="0">
                  <a:moveTo>
                    <a:pt x="796" y="1"/>
                  </a:moveTo>
                  <a:cubicBezTo>
                    <a:pt x="725" y="1"/>
                    <a:pt x="646" y="24"/>
                    <a:pt x="564" y="72"/>
                  </a:cubicBezTo>
                  <a:cubicBezTo>
                    <a:pt x="245" y="268"/>
                    <a:pt x="0" y="684"/>
                    <a:pt x="0" y="1052"/>
                  </a:cubicBezTo>
                  <a:cubicBezTo>
                    <a:pt x="0" y="1309"/>
                    <a:pt x="121" y="1446"/>
                    <a:pt x="302" y="1446"/>
                  </a:cubicBezTo>
                  <a:cubicBezTo>
                    <a:pt x="380" y="1446"/>
                    <a:pt x="468" y="1421"/>
                    <a:pt x="564" y="1370"/>
                  </a:cubicBezTo>
                  <a:cubicBezTo>
                    <a:pt x="858" y="1199"/>
                    <a:pt x="1102" y="758"/>
                    <a:pt x="1102" y="415"/>
                  </a:cubicBezTo>
                  <a:cubicBezTo>
                    <a:pt x="1102" y="151"/>
                    <a:pt x="976" y="1"/>
                    <a:pt x="796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10;p34">
              <a:extLst>
                <a:ext uri="{FF2B5EF4-FFF2-40B4-BE49-F238E27FC236}">
                  <a16:creationId xmlns:a16="http://schemas.microsoft.com/office/drawing/2014/main" id="{F6D44973-350D-4CA2-8E91-6B675979D92F}"/>
                </a:ext>
              </a:extLst>
            </p:cNvPr>
            <p:cNvSpPr/>
            <p:nvPr/>
          </p:nvSpPr>
          <p:spPr>
            <a:xfrm>
              <a:off x="3442975" y="2905800"/>
              <a:ext cx="27575" cy="36225"/>
            </a:xfrm>
            <a:custGeom>
              <a:avLst/>
              <a:gdLst/>
              <a:ahLst/>
              <a:cxnLst/>
              <a:rect l="l" t="t" r="r" b="b"/>
              <a:pathLst>
                <a:path w="1103" h="1449" extrusionOk="0">
                  <a:moveTo>
                    <a:pt x="811" y="1"/>
                  </a:moveTo>
                  <a:cubicBezTo>
                    <a:pt x="737" y="1"/>
                    <a:pt x="652" y="29"/>
                    <a:pt x="564" y="88"/>
                  </a:cubicBezTo>
                  <a:cubicBezTo>
                    <a:pt x="245" y="259"/>
                    <a:pt x="0" y="700"/>
                    <a:pt x="0" y="1043"/>
                  </a:cubicBezTo>
                  <a:cubicBezTo>
                    <a:pt x="0" y="1299"/>
                    <a:pt x="120" y="1448"/>
                    <a:pt x="300" y="1448"/>
                  </a:cubicBezTo>
                  <a:cubicBezTo>
                    <a:pt x="378" y="1448"/>
                    <a:pt x="468" y="1420"/>
                    <a:pt x="564" y="1361"/>
                  </a:cubicBezTo>
                  <a:cubicBezTo>
                    <a:pt x="858" y="1190"/>
                    <a:pt x="1102" y="773"/>
                    <a:pt x="1102" y="406"/>
                  </a:cubicBezTo>
                  <a:cubicBezTo>
                    <a:pt x="1102" y="150"/>
                    <a:pt x="983" y="1"/>
                    <a:pt x="811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11;p34">
              <a:extLst>
                <a:ext uri="{FF2B5EF4-FFF2-40B4-BE49-F238E27FC236}">
                  <a16:creationId xmlns:a16="http://schemas.microsoft.com/office/drawing/2014/main" id="{67C58F49-7537-4C55-8DD8-FAAC310C17CB}"/>
                </a:ext>
              </a:extLst>
            </p:cNvPr>
            <p:cNvSpPr/>
            <p:nvPr/>
          </p:nvSpPr>
          <p:spPr>
            <a:xfrm>
              <a:off x="3442975" y="2954550"/>
              <a:ext cx="27575" cy="36050"/>
            </a:xfrm>
            <a:custGeom>
              <a:avLst/>
              <a:gdLst/>
              <a:ahLst/>
              <a:cxnLst/>
              <a:rect l="l" t="t" r="r" b="b"/>
              <a:pathLst>
                <a:path w="1103" h="1442" extrusionOk="0">
                  <a:moveTo>
                    <a:pt x="798" y="0"/>
                  </a:moveTo>
                  <a:cubicBezTo>
                    <a:pt x="727" y="0"/>
                    <a:pt x="647" y="23"/>
                    <a:pt x="564" y="72"/>
                  </a:cubicBezTo>
                  <a:cubicBezTo>
                    <a:pt x="245" y="268"/>
                    <a:pt x="0" y="684"/>
                    <a:pt x="0" y="1052"/>
                  </a:cubicBezTo>
                  <a:cubicBezTo>
                    <a:pt x="0" y="1297"/>
                    <a:pt x="126" y="1442"/>
                    <a:pt x="314" y="1442"/>
                  </a:cubicBezTo>
                  <a:cubicBezTo>
                    <a:pt x="388" y="1442"/>
                    <a:pt x="473" y="1419"/>
                    <a:pt x="564" y="1370"/>
                  </a:cubicBezTo>
                  <a:cubicBezTo>
                    <a:pt x="858" y="1199"/>
                    <a:pt x="1102" y="758"/>
                    <a:pt x="1102" y="391"/>
                  </a:cubicBezTo>
                  <a:cubicBezTo>
                    <a:pt x="1102" y="145"/>
                    <a:pt x="977" y="0"/>
                    <a:pt x="798" y="0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12;p34">
              <a:extLst>
                <a:ext uri="{FF2B5EF4-FFF2-40B4-BE49-F238E27FC236}">
                  <a16:creationId xmlns:a16="http://schemas.microsoft.com/office/drawing/2014/main" id="{753378F8-9328-4070-82FD-A218DC8A0541}"/>
                </a:ext>
              </a:extLst>
            </p:cNvPr>
            <p:cNvSpPr/>
            <p:nvPr/>
          </p:nvSpPr>
          <p:spPr>
            <a:xfrm>
              <a:off x="3449100" y="3119700"/>
              <a:ext cx="19600" cy="25925"/>
            </a:xfrm>
            <a:custGeom>
              <a:avLst/>
              <a:gdLst/>
              <a:ahLst/>
              <a:cxnLst/>
              <a:rect l="l" t="t" r="r" b="b"/>
              <a:pathLst>
                <a:path w="784" h="1037" extrusionOk="0">
                  <a:moveTo>
                    <a:pt x="570" y="1"/>
                  </a:moveTo>
                  <a:cubicBezTo>
                    <a:pt x="517" y="1"/>
                    <a:pt x="457" y="18"/>
                    <a:pt x="392" y="54"/>
                  </a:cubicBezTo>
                  <a:cubicBezTo>
                    <a:pt x="172" y="176"/>
                    <a:pt x="0" y="494"/>
                    <a:pt x="0" y="739"/>
                  </a:cubicBezTo>
                  <a:cubicBezTo>
                    <a:pt x="0" y="931"/>
                    <a:pt x="88" y="1036"/>
                    <a:pt x="217" y="1036"/>
                  </a:cubicBezTo>
                  <a:cubicBezTo>
                    <a:pt x="270" y="1036"/>
                    <a:pt x="329" y="1019"/>
                    <a:pt x="392" y="984"/>
                  </a:cubicBezTo>
                  <a:cubicBezTo>
                    <a:pt x="613" y="837"/>
                    <a:pt x="784" y="543"/>
                    <a:pt x="784" y="274"/>
                  </a:cubicBezTo>
                  <a:cubicBezTo>
                    <a:pt x="784" y="101"/>
                    <a:pt x="698" y="1"/>
                    <a:pt x="570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13;p34">
              <a:extLst>
                <a:ext uri="{FF2B5EF4-FFF2-40B4-BE49-F238E27FC236}">
                  <a16:creationId xmlns:a16="http://schemas.microsoft.com/office/drawing/2014/main" id="{F44BFC4F-B641-48E6-A785-AA7E02F94B76}"/>
                </a:ext>
              </a:extLst>
            </p:cNvPr>
            <p:cNvSpPr/>
            <p:nvPr/>
          </p:nvSpPr>
          <p:spPr>
            <a:xfrm>
              <a:off x="3899675" y="2955125"/>
              <a:ext cx="318375" cy="184300"/>
            </a:xfrm>
            <a:custGeom>
              <a:avLst/>
              <a:gdLst/>
              <a:ahLst/>
              <a:cxnLst/>
              <a:rect l="l" t="t" r="r" b="b"/>
              <a:pathLst>
                <a:path w="12735" h="7372" extrusionOk="0">
                  <a:moveTo>
                    <a:pt x="7273" y="0"/>
                  </a:moveTo>
                  <a:lnTo>
                    <a:pt x="0" y="4212"/>
                  </a:lnTo>
                  <a:lnTo>
                    <a:pt x="5461" y="7371"/>
                  </a:lnTo>
                  <a:lnTo>
                    <a:pt x="12734" y="3159"/>
                  </a:lnTo>
                  <a:lnTo>
                    <a:pt x="7273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14;p34">
              <a:extLst>
                <a:ext uri="{FF2B5EF4-FFF2-40B4-BE49-F238E27FC236}">
                  <a16:creationId xmlns:a16="http://schemas.microsoft.com/office/drawing/2014/main" id="{055E6E56-47B3-4111-8CA5-4D980135D3D6}"/>
                </a:ext>
              </a:extLst>
            </p:cNvPr>
            <p:cNvSpPr/>
            <p:nvPr/>
          </p:nvSpPr>
          <p:spPr>
            <a:xfrm>
              <a:off x="4036200" y="3034100"/>
              <a:ext cx="181850" cy="110825"/>
            </a:xfrm>
            <a:custGeom>
              <a:avLst/>
              <a:gdLst/>
              <a:ahLst/>
              <a:cxnLst/>
              <a:rect l="l" t="t" r="r" b="b"/>
              <a:pathLst>
                <a:path w="7274" h="4433" extrusionOk="0">
                  <a:moveTo>
                    <a:pt x="7273" y="0"/>
                  </a:moveTo>
                  <a:lnTo>
                    <a:pt x="0" y="4212"/>
                  </a:lnTo>
                  <a:lnTo>
                    <a:pt x="0" y="4433"/>
                  </a:lnTo>
                  <a:lnTo>
                    <a:pt x="7273" y="245"/>
                  </a:lnTo>
                  <a:lnTo>
                    <a:pt x="7273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15;p34">
              <a:extLst>
                <a:ext uri="{FF2B5EF4-FFF2-40B4-BE49-F238E27FC236}">
                  <a16:creationId xmlns:a16="http://schemas.microsoft.com/office/drawing/2014/main" id="{23C2659D-FFBC-4701-8139-1AB1A3B95614}"/>
                </a:ext>
              </a:extLst>
            </p:cNvPr>
            <p:cNvSpPr/>
            <p:nvPr/>
          </p:nvSpPr>
          <p:spPr>
            <a:xfrm>
              <a:off x="3899675" y="3060425"/>
              <a:ext cx="136550" cy="84500"/>
            </a:xfrm>
            <a:custGeom>
              <a:avLst/>
              <a:gdLst/>
              <a:ahLst/>
              <a:cxnLst/>
              <a:rect l="l" t="t" r="r" b="b"/>
              <a:pathLst>
                <a:path w="5462" h="3380" extrusionOk="0">
                  <a:moveTo>
                    <a:pt x="0" y="0"/>
                  </a:moveTo>
                  <a:lnTo>
                    <a:pt x="0" y="221"/>
                  </a:lnTo>
                  <a:lnTo>
                    <a:pt x="5461" y="3380"/>
                  </a:lnTo>
                  <a:lnTo>
                    <a:pt x="5461" y="31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16;p34">
              <a:extLst>
                <a:ext uri="{FF2B5EF4-FFF2-40B4-BE49-F238E27FC236}">
                  <a16:creationId xmlns:a16="http://schemas.microsoft.com/office/drawing/2014/main" id="{1E00DA34-D191-4C6E-A711-496EA4BFC6C8}"/>
                </a:ext>
              </a:extLst>
            </p:cNvPr>
            <p:cNvSpPr/>
            <p:nvPr/>
          </p:nvSpPr>
          <p:spPr>
            <a:xfrm>
              <a:off x="3548875" y="3234900"/>
              <a:ext cx="133500" cy="89400"/>
            </a:xfrm>
            <a:custGeom>
              <a:avLst/>
              <a:gdLst/>
              <a:ahLst/>
              <a:cxnLst/>
              <a:rect l="l" t="t" r="r" b="b"/>
              <a:pathLst>
                <a:path w="5340" h="3576" extrusionOk="0">
                  <a:moveTo>
                    <a:pt x="1" y="0"/>
                  </a:moveTo>
                  <a:lnTo>
                    <a:pt x="1" y="466"/>
                  </a:lnTo>
                  <a:lnTo>
                    <a:pt x="5339" y="3576"/>
                  </a:lnTo>
                  <a:lnTo>
                    <a:pt x="5339" y="3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17;p34">
              <a:extLst>
                <a:ext uri="{FF2B5EF4-FFF2-40B4-BE49-F238E27FC236}">
                  <a16:creationId xmlns:a16="http://schemas.microsoft.com/office/drawing/2014/main" id="{4CEB83F6-8DA3-4812-83D0-9B54C51D0544}"/>
                </a:ext>
              </a:extLst>
            </p:cNvPr>
            <p:cNvSpPr/>
            <p:nvPr/>
          </p:nvSpPr>
          <p:spPr>
            <a:xfrm>
              <a:off x="3682350" y="3141850"/>
              <a:ext cx="295100" cy="182450"/>
            </a:xfrm>
            <a:custGeom>
              <a:avLst/>
              <a:gdLst/>
              <a:ahLst/>
              <a:cxnLst/>
              <a:rect l="l" t="t" r="r" b="b"/>
              <a:pathLst>
                <a:path w="11804" h="7298" extrusionOk="0">
                  <a:moveTo>
                    <a:pt x="11803" y="0"/>
                  </a:moveTo>
                  <a:lnTo>
                    <a:pt x="0" y="6832"/>
                  </a:lnTo>
                  <a:lnTo>
                    <a:pt x="0" y="7298"/>
                  </a:lnTo>
                  <a:lnTo>
                    <a:pt x="11803" y="465"/>
                  </a:lnTo>
                  <a:lnTo>
                    <a:pt x="11803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18;p34">
              <a:extLst>
                <a:ext uri="{FF2B5EF4-FFF2-40B4-BE49-F238E27FC236}">
                  <a16:creationId xmlns:a16="http://schemas.microsoft.com/office/drawing/2014/main" id="{B4A1190E-5662-4EE1-8B9D-754BC32975A9}"/>
                </a:ext>
              </a:extLst>
            </p:cNvPr>
            <p:cNvSpPr/>
            <p:nvPr/>
          </p:nvSpPr>
          <p:spPr>
            <a:xfrm>
              <a:off x="3548875" y="3064100"/>
              <a:ext cx="428575" cy="248575"/>
            </a:xfrm>
            <a:custGeom>
              <a:avLst/>
              <a:gdLst/>
              <a:ahLst/>
              <a:cxnLst/>
              <a:rect l="l" t="t" r="r" b="b"/>
              <a:pathLst>
                <a:path w="17143" h="9943" extrusionOk="0">
                  <a:moveTo>
                    <a:pt x="11804" y="0"/>
                  </a:moveTo>
                  <a:lnTo>
                    <a:pt x="1" y="6832"/>
                  </a:lnTo>
                  <a:lnTo>
                    <a:pt x="5339" y="9942"/>
                  </a:lnTo>
                  <a:lnTo>
                    <a:pt x="17142" y="3110"/>
                  </a:lnTo>
                  <a:lnTo>
                    <a:pt x="11804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19;p34">
              <a:extLst>
                <a:ext uri="{FF2B5EF4-FFF2-40B4-BE49-F238E27FC236}">
                  <a16:creationId xmlns:a16="http://schemas.microsoft.com/office/drawing/2014/main" id="{91D81F81-4BFB-4EF6-9999-BEC47217D130}"/>
                </a:ext>
              </a:extLst>
            </p:cNvPr>
            <p:cNvSpPr/>
            <p:nvPr/>
          </p:nvSpPr>
          <p:spPr>
            <a:xfrm>
              <a:off x="3826200" y="30836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46"/>
                  </a:lnTo>
                  <a:lnTo>
                    <a:pt x="736" y="662"/>
                  </a:lnTo>
                  <a:lnTo>
                    <a:pt x="736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20;p34">
              <a:extLst>
                <a:ext uri="{FF2B5EF4-FFF2-40B4-BE49-F238E27FC236}">
                  <a16:creationId xmlns:a16="http://schemas.microsoft.com/office/drawing/2014/main" id="{D40F87D4-B60C-4EBA-88CC-CE0B185C33F4}"/>
                </a:ext>
              </a:extLst>
            </p:cNvPr>
            <p:cNvSpPr/>
            <p:nvPr/>
          </p:nvSpPr>
          <p:spPr>
            <a:xfrm>
              <a:off x="3844575" y="3084300"/>
              <a:ext cx="18400" cy="15925"/>
            </a:xfrm>
            <a:custGeom>
              <a:avLst/>
              <a:gdLst/>
              <a:ahLst/>
              <a:cxnLst/>
              <a:rect l="l" t="t" r="r" b="b"/>
              <a:pathLst>
                <a:path w="736" h="637" extrusionOk="0">
                  <a:moveTo>
                    <a:pt x="735" y="0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35" y="22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21;p34">
              <a:extLst>
                <a:ext uri="{FF2B5EF4-FFF2-40B4-BE49-F238E27FC236}">
                  <a16:creationId xmlns:a16="http://schemas.microsoft.com/office/drawing/2014/main" id="{6D526B98-B70C-42A9-9AD2-289367440647}"/>
                </a:ext>
              </a:extLst>
            </p:cNvPr>
            <p:cNvSpPr/>
            <p:nvPr/>
          </p:nvSpPr>
          <p:spPr>
            <a:xfrm>
              <a:off x="3826200" y="30732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6" y="0"/>
                  </a:moveTo>
                  <a:lnTo>
                    <a:pt x="1" y="417"/>
                  </a:lnTo>
                  <a:lnTo>
                    <a:pt x="736" y="858"/>
                  </a:lnTo>
                  <a:lnTo>
                    <a:pt x="1470" y="441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22;p34">
              <a:extLst>
                <a:ext uri="{FF2B5EF4-FFF2-40B4-BE49-F238E27FC236}">
                  <a16:creationId xmlns:a16="http://schemas.microsoft.com/office/drawing/2014/main" id="{D509B606-86D3-4933-B9FD-FC888AFAFEFD}"/>
                </a:ext>
              </a:extLst>
            </p:cNvPr>
            <p:cNvSpPr/>
            <p:nvPr/>
          </p:nvSpPr>
          <p:spPr>
            <a:xfrm>
              <a:off x="3802950" y="30971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0" y="1"/>
                  </a:moveTo>
                  <a:lnTo>
                    <a:pt x="0" y="245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23;p34">
              <a:extLst>
                <a:ext uri="{FF2B5EF4-FFF2-40B4-BE49-F238E27FC236}">
                  <a16:creationId xmlns:a16="http://schemas.microsoft.com/office/drawing/2014/main" id="{964A43DB-32D0-4A94-86AC-7CCC203EFBC1}"/>
                </a:ext>
              </a:extLst>
            </p:cNvPr>
            <p:cNvSpPr/>
            <p:nvPr/>
          </p:nvSpPr>
          <p:spPr>
            <a:xfrm>
              <a:off x="3821325" y="3097750"/>
              <a:ext cx="18375" cy="15950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38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24;p34">
              <a:extLst>
                <a:ext uri="{FF2B5EF4-FFF2-40B4-BE49-F238E27FC236}">
                  <a16:creationId xmlns:a16="http://schemas.microsoft.com/office/drawing/2014/main" id="{BC469B4D-59D1-4D5D-858F-AC9DC7C7BADB}"/>
                </a:ext>
              </a:extLst>
            </p:cNvPr>
            <p:cNvSpPr/>
            <p:nvPr/>
          </p:nvSpPr>
          <p:spPr>
            <a:xfrm>
              <a:off x="3802950" y="30867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11" y="0"/>
                  </a:moveTo>
                  <a:lnTo>
                    <a:pt x="0" y="417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25;p34">
              <a:extLst>
                <a:ext uri="{FF2B5EF4-FFF2-40B4-BE49-F238E27FC236}">
                  <a16:creationId xmlns:a16="http://schemas.microsoft.com/office/drawing/2014/main" id="{87C245A1-1A64-4031-AD35-F2E272C067DA}"/>
                </a:ext>
              </a:extLst>
            </p:cNvPr>
            <p:cNvSpPr/>
            <p:nvPr/>
          </p:nvSpPr>
          <p:spPr>
            <a:xfrm>
              <a:off x="3779675" y="31106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26;p34">
              <a:extLst>
                <a:ext uri="{FF2B5EF4-FFF2-40B4-BE49-F238E27FC236}">
                  <a16:creationId xmlns:a16="http://schemas.microsoft.com/office/drawing/2014/main" id="{C95CAA12-2DCB-4D4C-8ECF-0AC9D385F44E}"/>
                </a:ext>
              </a:extLst>
            </p:cNvPr>
            <p:cNvSpPr/>
            <p:nvPr/>
          </p:nvSpPr>
          <p:spPr>
            <a:xfrm>
              <a:off x="3798050" y="3111225"/>
              <a:ext cx="17775" cy="15950"/>
            </a:xfrm>
            <a:custGeom>
              <a:avLst/>
              <a:gdLst/>
              <a:ahLst/>
              <a:cxnLst/>
              <a:rect l="l" t="t" r="r" b="b"/>
              <a:pathLst>
                <a:path w="711" h="638" extrusionOk="0">
                  <a:moveTo>
                    <a:pt x="711" y="1"/>
                  </a:moveTo>
                  <a:lnTo>
                    <a:pt x="0" y="417"/>
                  </a:lnTo>
                  <a:lnTo>
                    <a:pt x="0" y="637"/>
                  </a:lnTo>
                  <a:lnTo>
                    <a:pt x="711" y="221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27;p34">
              <a:extLst>
                <a:ext uri="{FF2B5EF4-FFF2-40B4-BE49-F238E27FC236}">
                  <a16:creationId xmlns:a16="http://schemas.microsoft.com/office/drawing/2014/main" id="{081D3904-D0B8-46BA-9117-956186F4CCB1}"/>
                </a:ext>
              </a:extLst>
            </p:cNvPr>
            <p:cNvSpPr/>
            <p:nvPr/>
          </p:nvSpPr>
          <p:spPr>
            <a:xfrm>
              <a:off x="3779675" y="3100200"/>
              <a:ext cx="36150" cy="21475"/>
            </a:xfrm>
            <a:custGeom>
              <a:avLst/>
              <a:gdLst/>
              <a:ahLst/>
              <a:cxnLst/>
              <a:rect l="l" t="t" r="r" b="b"/>
              <a:pathLst>
                <a:path w="1446" h="859" extrusionOk="0">
                  <a:moveTo>
                    <a:pt x="711" y="1"/>
                  </a:moveTo>
                  <a:lnTo>
                    <a:pt x="1" y="417"/>
                  </a:lnTo>
                  <a:lnTo>
                    <a:pt x="735" y="858"/>
                  </a:lnTo>
                  <a:lnTo>
                    <a:pt x="1446" y="442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28;p34">
              <a:extLst>
                <a:ext uri="{FF2B5EF4-FFF2-40B4-BE49-F238E27FC236}">
                  <a16:creationId xmlns:a16="http://schemas.microsoft.com/office/drawing/2014/main" id="{E6EEDEEC-4790-4617-BE39-1D2F36FB4840}"/>
                </a:ext>
              </a:extLst>
            </p:cNvPr>
            <p:cNvSpPr/>
            <p:nvPr/>
          </p:nvSpPr>
          <p:spPr>
            <a:xfrm>
              <a:off x="3755800" y="3124075"/>
              <a:ext cx="19000" cy="16575"/>
            </a:xfrm>
            <a:custGeom>
              <a:avLst/>
              <a:gdLst/>
              <a:ahLst/>
              <a:cxnLst/>
              <a:rect l="l" t="t" r="r" b="b"/>
              <a:pathLst>
                <a:path w="760" h="663" extrusionOk="0">
                  <a:moveTo>
                    <a:pt x="1" y="1"/>
                  </a:moveTo>
                  <a:lnTo>
                    <a:pt x="1" y="246"/>
                  </a:lnTo>
                  <a:lnTo>
                    <a:pt x="760" y="662"/>
                  </a:lnTo>
                  <a:lnTo>
                    <a:pt x="760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4">
              <a:extLst>
                <a:ext uri="{FF2B5EF4-FFF2-40B4-BE49-F238E27FC236}">
                  <a16:creationId xmlns:a16="http://schemas.microsoft.com/office/drawing/2014/main" id="{7FE412A0-A30D-4D50-B343-8451C5C5523C}"/>
                </a:ext>
              </a:extLst>
            </p:cNvPr>
            <p:cNvSpPr/>
            <p:nvPr/>
          </p:nvSpPr>
          <p:spPr>
            <a:xfrm>
              <a:off x="3774775" y="3124700"/>
              <a:ext cx="17800" cy="15950"/>
            </a:xfrm>
            <a:custGeom>
              <a:avLst/>
              <a:gdLst/>
              <a:ahLst/>
              <a:cxnLst/>
              <a:rect l="l" t="t" r="r" b="b"/>
              <a:pathLst>
                <a:path w="712" h="638" extrusionOk="0">
                  <a:moveTo>
                    <a:pt x="711" y="0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11" y="22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4">
              <a:extLst>
                <a:ext uri="{FF2B5EF4-FFF2-40B4-BE49-F238E27FC236}">
                  <a16:creationId xmlns:a16="http://schemas.microsoft.com/office/drawing/2014/main" id="{4FA6FE99-8462-4695-B6C3-EC0C26ABB434}"/>
                </a:ext>
              </a:extLst>
            </p:cNvPr>
            <p:cNvSpPr/>
            <p:nvPr/>
          </p:nvSpPr>
          <p:spPr>
            <a:xfrm>
              <a:off x="3755800" y="31136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5" y="1"/>
                  </a:moveTo>
                  <a:lnTo>
                    <a:pt x="1" y="417"/>
                  </a:lnTo>
                  <a:lnTo>
                    <a:pt x="760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4">
              <a:extLst>
                <a:ext uri="{FF2B5EF4-FFF2-40B4-BE49-F238E27FC236}">
                  <a16:creationId xmlns:a16="http://schemas.microsoft.com/office/drawing/2014/main" id="{FBDA5B5B-E546-4320-98C4-7F5C8BDB3704}"/>
                </a:ext>
              </a:extLst>
            </p:cNvPr>
            <p:cNvSpPr/>
            <p:nvPr/>
          </p:nvSpPr>
          <p:spPr>
            <a:xfrm>
              <a:off x="3732550" y="31375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46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4">
              <a:extLst>
                <a:ext uri="{FF2B5EF4-FFF2-40B4-BE49-F238E27FC236}">
                  <a16:creationId xmlns:a16="http://schemas.microsoft.com/office/drawing/2014/main" id="{FA7B4976-C125-4200-B5A7-3286E495E902}"/>
                </a:ext>
              </a:extLst>
            </p:cNvPr>
            <p:cNvSpPr/>
            <p:nvPr/>
          </p:nvSpPr>
          <p:spPr>
            <a:xfrm>
              <a:off x="3750900" y="3138175"/>
              <a:ext cx="18400" cy="15925"/>
            </a:xfrm>
            <a:custGeom>
              <a:avLst/>
              <a:gdLst/>
              <a:ahLst/>
              <a:cxnLst/>
              <a:rect l="l" t="t" r="r" b="b"/>
              <a:pathLst>
                <a:path w="736" h="637" extrusionOk="0">
                  <a:moveTo>
                    <a:pt x="736" y="0"/>
                  </a:moveTo>
                  <a:lnTo>
                    <a:pt x="1" y="416"/>
                  </a:lnTo>
                  <a:lnTo>
                    <a:pt x="1" y="637"/>
                  </a:lnTo>
                  <a:lnTo>
                    <a:pt x="736" y="221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4">
              <a:extLst>
                <a:ext uri="{FF2B5EF4-FFF2-40B4-BE49-F238E27FC236}">
                  <a16:creationId xmlns:a16="http://schemas.microsoft.com/office/drawing/2014/main" id="{F870EEBC-9534-4679-AAB7-B89E7316D8F3}"/>
                </a:ext>
              </a:extLst>
            </p:cNvPr>
            <p:cNvSpPr/>
            <p:nvPr/>
          </p:nvSpPr>
          <p:spPr>
            <a:xfrm>
              <a:off x="3732550" y="31271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17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4">
              <a:extLst>
                <a:ext uri="{FF2B5EF4-FFF2-40B4-BE49-F238E27FC236}">
                  <a16:creationId xmlns:a16="http://schemas.microsoft.com/office/drawing/2014/main" id="{A9F32519-7402-48B0-B6F4-07289050C40C}"/>
                </a:ext>
              </a:extLst>
            </p:cNvPr>
            <p:cNvSpPr/>
            <p:nvPr/>
          </p:nvSpPr>
          <p:spPr>
            <a:xfrm>
              <a:off x="3709275" y="31510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4">
              <a:extLst>
                <a:ext uri="{FF2B5EF4-FFF2-40B4-BE49-F238E27FC236}">
                  <a16:creationId xmlns:a16="http://schemas.microsoft.com/office/drawing/2014/main" id="{4F19B035-854D-4D8C-9E50-286E1AEE3E52}"/>
                </a:ext>
              </a:extLst>
            </p:cNvPr>
            <p:cNvSpPr/>
            <p:nvPr/>
          </p:nvSpPr>
          <p:spPr>
            <a:xfrm>
              <a:off x="3727650" y="3151625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38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4">
              <a:extLst>
                <a:ext uri="{FF2B5EF4-FFF2-40B4-BE49-F238E27FC236}">
                  <a16:creationId xmlns:a16="http://schemas.microsoft.com/office/drawing/2014/main" id="{48297D37-7F3E-4C59-9C0C-BFFE0ED982D9}"/>
                </a:ext>
              </a:extLst>
            </p:cNvPr>
            <p:cNvSpPr/>
            <p:nvPr/>
          </p:nvSpPr>
          <p:spPr>
            <a:xfrm>
              <a:off x="3709275" y="314062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5" y="0"/>
                  </a:moveTo>
                  <a:lnTo>
                    <a:pt x="1" y="416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4">
              <a:extLst>
                <a:ext uri="{FF2B5EF4-FFF2-40B4-BE49-F238E27FC236}">
                  <a16:creationId xmlns:a16="http://schemas.microsoft.com/office/drawing/2014/main" id="{ADE5B47B-791D-4452-8495-E50E8417CDF9}"/>
                </a:ext>
              </a:extLst>
            </p:cNvPr>
            <p:cNvSpPr/>
            <p:nvPr/>
          </p:nvSpPr>
          <p:spPr>
            <a:xfrm>
              <a:off x="3686025" y="316450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4">
              <a:extLst>
                <a:ext uri="{FF2B5EF4-FFF2-40B4-BE49-F238E27FC236}">
                  <a16:creationId xmlns:a16="http://schemas.microsoft.com/office/drawing/2014/main" id="{F995BA7A-898A-422F-A768-C30A068A53D2}"/>
                </a:ext>
              </a:extLst>
            </p:cNvPr>
            <p:cNvSpPr/>
            <p:nvPr/>
          </p:nvSpPr>
          <p:spPr>
            <a:xfrm>
              <a:off x="3704375" y="3165100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35" y="1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4">
              <a:extLst>
                <a:ext uri="{FF2B5EF4-FFF2-40B4-BE49-F238E27FC236}">
                  <a16:creationId xmlns:a16="http://schemas.microsoft.com/office/drawing/2014/main" id="{18F096FD-0263-42D3-8C91-6B8DF14B45EE}"/>
                </a:ext>
              </a:extLst>
            </p:cNvPr>
            <p:cNvSpPr/>
            <p:nvPr/>
          </p:nvSpPr>
          <p:spPr>
            <a:xfrm>
              <a:off x="3686025" y="315407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17"/>
                  </a:lnTo>
                  <a:lnTo>
                    <a:pt x="735" y="858"/>
                  </a:lnTo>
                  <a:lnTo>
                    <a:pt x="1469" y="442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4">
              <a:extLst>
                <a:ext uri="{FF2B5EF4-FFF2-40B4-BE49-F238E27FC236}">
                  <a16:creationId xmlns:a16="http://schemas.microsoft.com/office/drawing/2014/main" id="{9F31F273-8F31-4C53-96C7-77218A936088}"/>
                </a:ext>
              </a:extLst>
            </p:cNvPr>
            <p:cNvSpPr/>
            <p:nvPr/>
          </p:nvSpPr>
          <p:spPr>
            <a:xfrm>
              <a:off x="3662750" y="3177950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1" y="1"/>
                  </a:moveTo>
                  <a:lnTo>
                    <a:pt x="1" y="246"/>
                  </a:lnTo>
                  <a:lnTo>
                    <a:pt x="735" y="662"/>
                  </a:lnTo>
                  <a:lnTo>
                    <a:pt x="735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4">
              <a:extLst>
                <a:ext uri="{FF2B5EF4-FFF2-40B4-BE49-F238E27FC236}">
                  <a16:creationId xmlns:a16="http://schemas.microsoft.com/office/drawing/2014/main" id="{52608410-9371-4992-AE69-F27D7C430E8F}"/>
                </a:ext>
              </a:extLst>
            </p:cNvPr>
            <p:cNvSpPr/>
            <p:nvPr/>
          </p:nvSpPr>
          <p:spPr>
            <a:xfrm>
              <a:off x="3681125" y="3178575"/>
              <a:ext cx="18375" cy="15950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735" y="0"/>
                  </a:moveTo>
                  <a:lnTo>
                    <a:pt x="0" y="417"/>
                  </a:lnTo>
                  <a:lnTo>
                    <a:pt x="0" y="637"/>
                  </a:lnTo>
                  <a:lnTo>
                    <a:pt x="735" y="22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4">
              <a:extLst>
                <a:ext uri="{FF2B5EF4-FFF2-40B4-BE49-F238E27FC236}">
                  <a16:creationId xmlns:a16="http://schemas.microsoft.com/office/drawing/2014/main" id="{CDFFF551-1F70-4E2A-822A-4469E686F5DE}"/>
                </a:ext>
              </a:extLst>
            </p:cNvPr>
            <p:cNvSpPr/>
            <p:nvPr/>
          </p:nvSpPr>
          <p:spPr>
            <a:xfrm>
              <a:off x="3662750" y="31675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1" y="417"/>
                  </a:lnTo>
                  <a:lnTo>
                    <a:pt x="735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4">
              <a:extLst>
                <a:ext uri="{FF2B5EF4-FFF2-40B4-BE49-F238E27FC236}">
                  <a16:creationId xmlns:a16="http://schemas.microsoft.com/office/drawing/2014/main" id="{82C85A69-F508-456D-8407-9CC4F5A4D68D}"/>
                </a:ext>
              </a:extLst>
            </p:cNvPr>
            <p:cNvSpPr/>
            <p:nvPr/>
          </p:nvSpPr>
          <p:spPr>
            <a:xfrm>
              <a:off x="3639500" y="319142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46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4">
              <a:extLst>
                <a:ext uri="{FF2B5EF4-FFF2-40B4-BE49-F238E27FC236}">
                  <a16:creationId xmlns:a16="http://schemas.microsoft.com/office/drawing/2014/main" id="{204D8708-F44C-449D-8817-5EA69589DA43}"/>
                </a:ext>
              </a:extLst>
            </p:cNvPr>
            <p:cNvSpPr/>
            <p:nvPr/>
          </p:nvSpPr>
          <p:spPr>
            <a:xfrm>
              <a:off x="3657850" y="3192050"/>
              <a:ext cx="18400" cy="15925"/>
            </a:xfrm>
            <a:custGeom>
              <a:avLst/>
              <a:gdLst/>
              <a:ahLst/>
              <a:cxnLst/>
              <a:rect l="l" t="t" r="r" b="b"/>
              <a:pathLst>
                <a:path w="736" h="637" extrusionOk="0">
                  <a:moveTo>
                    <a:pt x="735" y="0"/>
                  </a:moveTo>
                  <a:lnTo>
                    <a:pt x="1" y="416"/>
                  </a:lnTo>
                  <a:lnTo>
                    <a:pt x="1" y="637"/>
                  </a:lnTo>
                  <a:lnTo>
                    <a:pt x="735" y="22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4">
              <a:extLst>
                <a:ext uri="{FF2B5EF4-FFF2-40B4-BE49-F238E27FC236}">
                  <a16:creationId xmlns:a16="http://schemas.microsoft.com/office/drawing/2014/main" id="{A7336925-5CE5-40EB-B8B9-21F9D20CD363}"/>
                </a:ext>
              </a:extLst>
            </p:cNvPr>
            <p:cNvSpPr/>
            <p:nvPr/>
          </p:nvSpPr>
          <p:spPr>
            <a:xfrm>
              <a:off x="3639500" y="31810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17"/>
                  </a:lnTo>
                  <a:lnTo>
                    <a:pt x="735" y="857"/>
                  </a:lnTo>
                  <a:lnTo>
                    <a:pt x="1469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4">
              <a:extLst>
                <a:ext uri="{FF2B5EF4-FFF2-40B4-BE49-F238E27FC236}">
                  <a16:creationId xmlns:a16="http://schemas.microsoft.com/office/drawing/2014/main" id="{0F1E8860-BD29-4E23-AE12-96BA541E1E2D}"/>
                </a:ext>
              </a:extLst>
            </p:cNvPr>
            <p:cNvSpPr/>
            <p:nvPr/>
          </p:nvSpPr>
          <p:spPr>
            <a:xfrm>
              <a:off x="3616225" y="32049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4">
              <a:extLst>
                <a:ext uri="{FF2B5EF4-FFF2-40B4-BE49-F238E27FC236}">
                  <a16:creationId xmlns:a16="http://schemas.microsoft.com/office/drawing/2014/main" id="{03B5465F-8981-4B67-AFDC-2247D8C2EA17}"/>
                </a:ext>
              </a:extLst>
            </p:cNvPr>
            <p:cNvSpPr/>
            <p:nvPr/>
          </p:nvSpPr>
          <p:spPr>
            <a:xfrm>
              <a:off x="3634600" y="3205500"/>
              <a:ext cx="18375" cy="15950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38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4">
              <a:extLst>
                <a:ext uri="{FF2B5EF4-FFF2-40B4-BE49-F238E27FC236}">
                  <a16:creationId xmlns:a16="http://schemas.microsoft.com/office/drawing/2014/main" id="{F53FF7F0-4C40-4CAD-BCCC-86A81C01A427}"/>
                </a:ext>
              </a:extLst>
            </p:cNvPr>
            <p:cNvSpPr/>
            <p:nvPr/>
          </p:nvSpPr>
          <p:spPr>
            <a:xfrm>
              <a:off x="3616225" y="31945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11" y="0"/>
                  </a:moveTo>
                  <a:lnTo>
                    <a:pt x="1" y="416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4">
              <a:extLst>
                <a:ext uri="{FF2B5EF4-FFF2-40B4-BE49-F238E27FC236}">
                  <a16:creationId xmlns:a16="http://schemas.microsoft.com/office/drawing/2014/main" id="{E76724BD-87A2-4CA9-A229-68571D1AFB5B}"/>
                </a:ext>
              </a:extLst>
            </p:cNvPr>
            <p:cNvSpPr/>
            <p:nvPr/>
          </p:nvSpPr>
          <p:spPr>
            <a:xfrm>
              <a:off x="3569075" y="3231825"/>
              <a:ext cx="19025" cy="16550"/>
            </a:xfrm>
            <a:custGeom>
              <a:avLst/>
              <a:gdLst/>
              <a:ahLst/>
              <a:cxnLst/>
              <a:rect l="l" t="t" r="r" b="b"/>
              <a:pathLst>
                <a:path w="761" h="662" extrusionOk="0">
                  <a:moveTo>
                    <a:pt x="1" y="1"/>
                  </a:moveTo>
                  <a:lnTo>
                    <a:pt x="1" y="246"/>
                  </a:lnTo>
                  <a:lnTo>
                    <a:pt x="760" y="662"/>
                  </a:lnTo>
                  <a:lnTo>
                    <a:pt x="760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4">
              <a:extLst>
                <a:ext uri="{FF2B5EF4-FFF2-40B4-BE49-F238E27FC236}">
                  <a16:creationId xmlns:a16="http://schemas.microsoft.com/office/drawing/2014/main" id="{DFA470BB-5DDC-41CA-BA0D-612DB661A2C3}"/>
                </a:ext>
              </a:extLst>
            </p:cNvPr>
            <p:cNvSpPr/>
            <p:nvPr/>
          </p:nvSpPr>
          <p:spPr>
            <a:xfrm>
              <a:off x="3588075" y="3218975"/>
              <a:ext cx="41650" cy="29400"/>
            </a:xfrm>
            <a:custGeom>
              <a:avLst/>
              <a:gdLst/>
              <a:ahLst/>
              <a:cxnLst/>
              <a:rect l="l" t="t" r="r" b="b"/>
              <a:pathLst>
                <a:path w="1666" h="1176" extrusionOk="0">
                  <a:moveTo>
                    <a:pt x="1665" y="1"/>
                  </a:moveTo>
                  <a:lnTo>
                    <a:pt x="0" y="956"/>
                  </a:lnTo>
                  <a:lnTo>
                    <a:pt x="0" y="1176"/>
                  </a:lnTo>
                  <a:lnTo>
                    <a:pt x="1665" y="221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4">
              <a:extLst>
                <a:ext uri="{FF2B5EF4-FFF2-40B4-BE49-F238E27FC236}">
                  <a16:creationId xmlns:a16="http://schemas.microsoft.com/office/drawing/2014/main" id="{C8DFB785-38F2-49F5-9C15-6D6E1D03E06C}"/>
                </a:ext>
              </a:extLst>
            </p:cNvPr>
            <p:cNvSpPr/>
            <p:nvPr/>
          </p:nvSpPr>
          <p:spPr>
            <a:xfrm>
              <a:off x="3569075" y="3207950"/>
              <a:ext cx="60650" cy="34925"/>
            </a:xfrm>
            <a:custGeom>
              <a:avLst/>
              <a:gdLst/>
              <a:ahLst/>
              <a:cxnLst/>
              <a:rect l="l" t="t" r="r" b="b"/>
              <a:pathLst>
                <a:path w="2426" h="1397" extrusionOk="0">
                  <a:moveTo>
                    <a:pt x="1666" y="1"/>
                  </a:moveTo>
                  <a:lnTo>
                    <a:pt x="1" y="956"/>
                  </a:lnTo>
                  <a:lnTo>
                    <a:pt x="760" y="1397"/>
                  </a:lnTo>
                  <a:lnTo>
                    <a:pt x="2425" y="442"/>
                  </a:lnTo>
                  <a:lnTo>
                    <a:pt x="1666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4">
              <a:extLst>
                <a:ext uri="{FF2B5EF4-FFF2-40B4-BE49-F238E27FC236}">
                  <a16:creationId xmlns:a16="http://schemas.microsoft.com/office/drawing/2014/main" id="{B50D6C5C-F049-4034-81E6-E9AD1D1FA492}"/>
                </a:ext>
              </a:extLst>
            </p:cNvPr>
            <p:cNvSpPr/>
            <p:nvPr/>
          </p:nvSpPr>
          <p:spPr>
            <a:xfrm>
              <a:off x="3826200" y="31112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21"/>
                  </a:lnTo>
                  <a:lnTo>
                    <a:pt x="736" y="662"/>
                  </a:lnTo>
                  <a:lnTo>
                    <a:pt x="736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4">
              <a:extLst>
                <a:ext uri="{FF2B5EF4-FFF2-40B4-BE49-F238E27FC236}">
                  <a16:creationId xmlns:a16="http://schemas.microsoft.com/office/drawing/2014/main" id="{938CD3B0-1D08-4E6E-9EBC-1249509C52B2}"/>
                </a:ext>
              </a:extLst>
            </p:cNvPr>
            <p:cNvSpPr/>
            <p:nvPr/>
          </p:nvSpPr>
          <p:spPr>
            <a:xfrm>
              <a:off x="3844575" y="3097750"/>
              <a:ext cx="41650" cy="30025"/>
            </a:xfrm>
            <a:custGeom>
              <a:avLst/>
              <a:gdLst/>
              <a:ahLst/>
              <a:cxnLst/>
              <a:rect l="l" t="t" r="r" b="b"/>
              <a:pathLst>
                <a:path w="1666" h="1201" extrusionOk="0">
                  <a:moveTo>
                    <a:pt x="1666" y="1"/>
                  </a:moveTo>
                  <a:lnTo>
                    <a:pt x="1" y="956"/>
                  </a:lnTo>
                  <a:lnTo>
                    <a:pt x="1" y="1201"/>
                  </a:lnTo>
                  <a:lnTo>
                    <a:pt x="1666" y="221"/>
                  </a:lnTo>
                  <a:lnTo>
                    <a:pt x="166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4">
              <a:extLst>
                <a:ext uri="{FF2B5EF4-FFF2-40B4-BE49-F238E27FC236}">
                  <a16:creationId xmlns:a16="http://schemas.microsoft.com/office/drawing/2014/main" id="{FB4D7BC8-BB2B-4930-A9AA-8001669DA7F0}"/>
                </a:ext>
              </a:extLst>
            </p:cNvPr>
            <p:cNvSpPr/>
            <p:nvPr/>
          </p:nvSpPr>
          <p:spPr>
            <a:xfrm>
              <a:off x="3826200" y="3086750"/>
              <a:ext cx="60025" cy="34925"/>
            </a:xfrm>
            <a:custGeom>
              <a:avLst/>
              <a:gdLst/>
              <a:ahLst/>
              <a:cxnLst/>
              <a:rect l="l" t="t" r="r" b="b"/>
              <a:pathLst>
                <a:path w="2401" h="1397" extrusionOk="0">
                  <a:moveTo>
                    <a:pt x="1666" y="0"/>
                  </a:moveTo>
                  <a:lnTo>
                    <a:pt x="1" y="980"/>
                  </a:lnTo>
                  <a:lnTo>
                    <a:pt x="736" y="1396"/>
                  </a:lnTo>
                  <a:lnTo>
                    <a:pt x="2401" y="441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4">
              <a:extLst>
                <a:ext uri="{FF2B5EF4-FFF2-40B4-BE49-F238E27FC236}">
                  <a16:creationId xmlns:a16="http://schemas.microsoft.com/office/drawing/2014/main" id="{4EEBE5FE-9BC2-46F5-B5FE-C67484BA6F8A}"/>
                </a:ext>
              </a:extLst>
            </p:cNvPr>
            <p:cNvSpPr/>
            <p:nvPr/>
          </p:nvSpPr>
          <p:spPr>
            <a:xfrm>
              <a:off x="3802950" y="31247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0" y="0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4">
              <a:extLst>
                <a:ext uri="{FF2B5EF4-FFF2-40B4-BE49-F238E27FC236}">
                  <a16:creationId xmlns:a16="http://schemas.microsoft.com/office/drawing/2014/main" id="{65297BA3-8643-40C4-8056-3A8EA8F8FDF8}"/>
                </a:ext>
              </a:extLst>
            </p:cNvPr>
            <p:cNvSpPr/>
            <p:nvPr/>
          </p:nvSpPr>
          <p:spPr>
            <a:xfrm>
              <a:off x="3821325" y="312470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735" y="0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4">
              <a:extLst>
                <a:ext uri="{FF2B5EF4-FFF2-40B4-BE49-F238E27FC236}">
                  <a16:creationId xmlns:a16="http://schemas.microsoft.com/office/drawing/2014/main" id="{06EF52A4-2A16-4495-9C79-80B710D54E57}"/>
                </a:ext>
              </a:extLst>
            </p:cNvPr>
            <p:cNvSpPr/>
            <p:nvPr/>
          </p:nvSpPr>
          <p:spPr>
            <a:xfrm>
              <a:off x="3802950" y="311367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41"/>
                  </a:lnTo>
                  <a:lnTo>
                    <a:pt x="735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4">
              <a:extLst>
                <a:ext uri="{FF2B5EF4-FFF2-40B4-BE49-F238E27FC236}">
                  <a16:creationId xmlns:a16="http://schemas.microsoft.com/office/drawing/2014/main" id="{4CB85D35-F723-48E3-B649-E85DBCA2CD00}"/>
                </a:ext>
              </a:extLst>
            </p:cNvPr>
            <p:cNvSpPr/>
            <p:nvPr/>
          </p:nvSpPr>
          <p:spPr>
            <a:xfrm>
              <a:off x="3779675" y="31381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21"/>
                  </a:lnTo>
                  <a:lnTo>
                    <a:pt x="735" y="661"/>
                  </a:lnTo>
                  <a:lnTo>
                    <a:pt x="735" y="4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4">
              <a:extLst>
                <a:ext uri="{FF2B5EF4-FFF2-40B4-BE49-F238E27FC236}">
                  <a16:creationId xmlns:a16="http://schemas.microsoft.com/office/drawing/2014/main" id="{43576016-53E3-4C58-9D48-097745738DA5}"/>
                </a:ext>
              </a:extLst>
            </p:cNvPr>
            <p:cNvSpPr/>
            <p:nvPr/>
          </p:nvSpPr>
          <p:spPr>
            <a:xfrm>
              <a:off x="3798050" y="31381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0"/>
                  </a:moveTo>
                  <a:lnTo>
                    <a:pt x="0" y="416"/>
                  </a:lnTo>
                  <a:lnTo>
                    <a:pt x="0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4">
              <a:extLst>
                <a:ext uri="{FF2B5EF4-FFF2-40B4-BE49-F238E27FC236}">
                  <a16:creationId xmlns:a16="http://schemas.microsoft.com/office/drawing/2014/main" id="{8E4F1E98-730A-4575-AAED-DE036F91EC81}"/>
                </a:ext>
              </a:extLst>
            </p:cNvPr>
            <p:cNvSpPr/>
            <p:nvPr/>
          </p:nvSpPr>
          <p:spPr>
            <a:xfrm>
              <a:off x="3779675" y="3127150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5" y="0"/>
                  </a:moveTo>
                  <a:lnTo>
                    <a:pt x="1" y="441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4">
              <a:extLst>
                <a:ext uri="{FF2B5EF4-FFF2-40B4-BE49-F238E27FC236}">
                  <a16:creationId xmlns:a16="http://schemas.microsoft.com/office/drawing/2014/main" id="{F0E14DF8-13B1-4B45-A65D-995268E1C5DD}"/>
                </a:ext>
              </a:extLst>
            </p:cNvPr>
            <p:cNvSpPr/>
            <p:nvPr/>
          </p:nvSpPr>
          <p:spPr>
            <a:xfrm>
              <a:off x="3756425" y="3151625"/>
              <a:ext cx="18375" cy="16575"/>
            </a:xfrm>
            <a:custGeom>
              <a:avLst/>
              <a:gdLst/>
              <a:ahLst/>
              <a:cxnLst/>
              <a:rect l="l" t="t" r="r" b="b"/>
              <a:pathLst>
                <a:path w="735" h="663" extrusionOk="0">
                  <a:moveTo>
                    <a:pt x="0" y="1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4">
              <a:extLst>
                <a:ext uri="{FF2B5EF4-FFF2-40B4-BE49-F238E27FC236}">
                  <a16:creationId xmlns:a16="http://schemas.microsoft.com/office/drawing/2014/main" id="{BB94498F-C113-48D1-A57D-B6724C1437A2}"/>
                </a:ext>
              </a:extLst>
            </p:cNvPr>
            <p:cNvSpPr/>
            <p:nvPr/>
          </p:nvSpPr>
          <p:spPr>
            <a:xfrm>
              <a:off x="3774775" y="3151625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736" y="1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6" y="246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4">
              <a:extLst>
                <a:ext uri="{FF2B5EF4-FFF2-40B4-BE49-F238E27FC236}">
                  <a16:creationId xmlns:a16="http://schemas.microsoft.com/office/drawing/2014/main" id="{C403EDF1-8789-4CCE-80C8-04A6FC18C31E}"/>
                </a:ext>
              </a:extLst>
            </p:cNvPr>
            <p:cNvSpPr/>
            <p:nvPr/>
          </p:nvSpPr>
          <p:spPr>
            <a:xfrm>
              <a:off x="3756425" y="31406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10" y="0"/>
                  </a:moveTo>
                  <a:lnTo>
                    <a:pt x="0" y="441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4">
              <a:extLst>
                <a:ext uri="{FF2B5EF4-FFF2-40B4-BE49-F238E27FC236}">
                  <a16:creationId xmlns:a16="http://schemas.microsoft.com/office/drawing/2014/main" id="{7B1FDA31-35AE-48A9-8F4E-4EEF4DFA3428}"/>
                </a:ext>
              </a:extLst>
            </p:cNvPr>
            <p:cNvSpPr/>
            <p:nvPr/>
          </p:nvSpPr>
          <p:spPr>
            <a:xfrm>
              <a:off x="3733150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4">
              <a:extLst>
                <a:ext uri="{FF2B5EF4-FFF2-40B4-BE49-F238E27FC236}">
                  <a16:creationId xmlns:a16="http://schemas.microsoft.com/office/drawing/2014/main" id="{1C0A8BE8-1F1B-4797-A0C5-CA2CCDE9C7DB}"/>
                </a:ext>
              </a:extLst>
            </p:cNvPr>
            <p:cNvSpPr/>
            <p:nvPr/>
          </p:nvSpPr>
          <p:spPr>
            <a:xfrm>
              <a:off x="3751525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4">
              <a:extLst>
                <a:ext uri="{FF2B5EF4-FFF2-40B4-BE49-F238E27FC236}">
                  <a16:creationId xmlns:a16="http://schemas.microsoft.com/office/drawing/2014/main" id="{28043B7F-D087-4234-B4CF-EC9C0C44FA18}"/>
                </a:ext>
              </a:extLst>
            </p:cNvPr>
            <p:cNvSpPr/>
            <p:nvPr/>
          </p:nvSpPr>
          <p:spPr>
            <a:xfrm>
              <a:off x="3733150" y="31540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11" y="1"/>
                  </a:moveTo>
                  <a:lnTo>
                    <a:pt x="1" y="442"/>
                  </a:lnTo>
                  <a:lnTo>
                    <a:pt x="735" y="858"/>
                  </a:lnTo>
                  <a:lnTo>
                    <a:pt x="1470" y="442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4">
              <a:extLst>
                <a:ext uri="{FF2B5EF4-FFF2-40B4-BE49-F238E27FC236}">
                  <a16:creationId xmlns:a16="http://schemas.microsoft.com/office/drawing/2014/main" id="{16B60CA5-36C9-4233-BE72-0FD0ED0E749F}"/>
                </a:ext>
              </a:extLst>
            </p:cNvPr>
            <p:cNvSpPr/>
            <p:nvPr/>
          </p:nvSpPr>
          <p:spPr>
            <a:xfrm>
              <a:off x="3709900" y="31785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4">
              <a:extLst>
                <a:ext uri="{FF2B5EF4-FFF2-40B4-BE49-F238E27FC236}">
                  <a16:creationId xmlns:a16="http://schemas.microsoft.com/office/drawing/2014/main" id="{DDC5E0B5-4C68-4C66-8CCD-6459C88B23C6}"/>
                </a:ext>
              </a:extLst>
            </p:cNvPr>
            <p:cNvSpPr/>
            <p:nvPr/>
          </p:nvSpPr>
          <p:spPr>
            <a:xfrm>
              <a:off x="3728250" y="3178575"/>
              <a:ext cx="17800" cy="16550"/>
            </a:xfrm>
            <a:custGeom>
              <a:avLst/>
              <a:gdLst/>
              <a:ahLst/>
              <a:cxnLst/>
              <a:rect l="l" t="t" r="r" b="b"/>
              <a:pathLst>
                <a:path w="712" h="662" extrusionOk="0">
                  <a:moveTo>
                    <a:pt x="711" y="0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11" y="245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4">
              <a:extLst>
                <a:ext uri="{FF2B5EF4-FFF2-40B4-BE49-F238E27FC236}">
                  <a16:creationId xmlns:a16="http://schemas.microsoft.com/office/drawing/2014/main" id="{2AD857C4-B8AC-4597-A431-3469D3327AAA}"/>
                </a:ext>
              </a:extLst>
            </p:cNvPr>
            <p:cNvSpPr/>
            <p:nvPr/>
          </p:nvSpPr>
          <p:spPr>
            <a:xfrm>
              <a:off x="3709900" y="3167550"/>
              <a:ext cx="36150" cy="21450"/>
            </a:xfrm>
            <a:custGeom>
              <a:avLst/>
              <a:gdLst/>
              <a:ahLst/>
              <a:cxnLst/>
              <a:rect l="l" t="t" r="r" b="b"/>
              <a:pathLst>
                <a:path w="1446" h="858" extrusionOk="0">
                  <a:moveTo>
                    <a:pt x="710" y="1"/>
                  </a:moveTo>
                  <a:lnTo>
                    <a:pt x="0" y="441"/>
                  </a:lnTo>
                  <a:lnTo>
                    <a:pt x="735" y="858"/>
                  </a:lnTo>
                  <a:lnTo>
                    <a:pt x="1445" y="441"/>
                  </a:lnTo>
                  <a:lnTo>
                    <a:pt x="710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4">
              <a:extLst>
                <a:ext uri="{FF2B5EF4-FFF2-40B4-BE49-F238E27FC236}">
                  <a16:creationId xmlns:a16="http://schemas.microsoft.com/office/drawing/2014/main" id="{AAB2CB92-105E-4063-8357-20389A902045}"/>
                </a:ext>
              </a:extLst>
            </p:cNvPr>
            <p:cNvSpPr/>
            <p:nvPr/>
          </p:nvSpPr>
          <p:spPr>
            <a:xfrm>
              <a:off x="3686025" y="3192050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0" y="0"/>
                  </a:moveTo>
                  <a:lnTo>
                    <a:pt x="0" y="221"/>
                  </a:lnTo>
                  <a:lnTo>
                    <a:pt x="759" y="661"/>
                  </a:lnTo>
                  <a:lnTo>
                    <a:pt x="759" y="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4">
              <a:extLst>
                <a:ext uri="{FF2B5EF4-FFF2-40B4-BE49-F238E27FC236}">
                  <a16:creationId xmlns:a16="http://schemas.microsoft.com/office/drawing/2014/main" id="{7893B5CF-9DE1-44DE-A3CF-C08F25522A3A}"/>
                </a:ext>
              </a:extLst>
            </p:cNvPr>
            <p:cNvSpPr/>
            <p:nvPr/>
          </p:nvSpPr>
          <p:spPr>
            <a:xfrm>
              <a:off x="3705000" y="3192050"/>
              <a:ext cx="17775" cy="16550"/>
            </a:xfrm>
            <a:custGeom>
              <a:avLst/>
              <a:gdLst/>
              <a:ahLst/>
              <a:cxnLst/>
              <a:rect l="l" t="t" r="r" b="b"/>
              <a:pathLst>
                <a:path w="711" h="662" extrusionOk="0">
                  <a:moveTo>
                    <a:pt x="710" y="0"/>
                  </a:moveTo>
                  <a:lnTo>
                    <a:pt x="0" y="416"/>
                  </a:lnTo>
                  <a:lnTo>
                    <a:pt x="0" y="661"/>
                  </a:lnTo>
                  <a:lnTo>
                    <a:pt x="710" y="245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4">
              <a:extLst>
                <a:ext uri="{FF2B5EF4-FFF2-40B4-BE49-F238E27FC236}">
                  <a16:creationId xmlns:a16="http://schemas.microsoft.com/office/drawing/2014/main" id="{BE62F6CE-10F5-48E9-A5B7-41061DCAEC77}"/>
                </a:ext>
              </a:extLst>
            </p:cNvPr>
            <p:cNvSpPr/>
            <p:nvPr/>
          </p:nvSpPr>
          <p:spPr>
            <a:xfrm>
              <a:off x="3686025" y="31810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41"/>
                  </a:lnTo>
                  <a:lnTo>
                    <a:pt x="759" y="857"/>
                  </a:lnTo>
                  <a:lnTo>
                    <a:pt x="1469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4">
              <a:extLst>
                <a:ext uri="{FF2B5EF4-FFF2-40B4-BE49-F238E27FC236}">
                  <a16:creationId xmlns:a16="http://schemas.microsoft.com/office/drawing/2014/main" id="{B6BEF5A5-57A5-4457-B669-FF452E8C5974}"/>
                </a:ext>
              </a:extLst>
            </p:cNvPr>
            <p:cNvSpPr/>
            <p:nvPr/>
          </p:nvSpPr>
          <p:spPr>
            <a:xfrm>
              <a:off x="3662750" y="3205500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1" y="1"/>
                  </a:moveTo>
                  <a:lnTo>
                    <a:pt x="1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4">
              <a:extLst>
                <a:ext uri="{FF2B5EF4-FFF2-40B4-BE49-F238E27FC236}">
                  <a16:creationId xmlns:a16="http://schemas.microsoft.com/office/drawing/2014/main" id="{85650FC6-6170-40B9-A40E-496A16B62A8A}"/>
                </a:ext>
              </a:extLst>
            </p:cNvPr>
            <p:cNvSpPr/>
            <p:nvPr/>
          </p:nvSpPr>
          <p:spPr>
            <a:xfrm>
              <a:off x="3681125" y="3205500"/>
              <a:ext cx="18375" cy="16575"/>
            </a:xfrm>
            <a:custGeom>
              <a:avLst/>
              <a:gdLst/>
              <a:ahLst/>
              <a:cxnLst/>
              <a:rect l="l" t="t" r="r" b="b"/>
              <a:pathLst>
                <a:path w="735" h="663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4">
              <a:extLst>
                <a:ext uri="{FF2B5EF4-FFF2-40B4-BE49-F238E27FC236}">
                  <a16:creationId xmlns:a16="http://schemas.microsoft.com/office/drawing/2014/main" id="{CB447364-688C-4C34-83C0-088E21AF2FFC}"/>
                </a:ext>
              </a:extLst>
            </p:cNvPr>
            <p:cNvSpPr/>
            <p:nvPr/>
          </p:nvSpPr>
          <p:spPr>
            <a:xfrm>
              <a:off x="3662750" y="31945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1" y="441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4">
              <a:extLst>
                <a:ext uri="{FF2B5EF4-FFF2-40B4-BE49-F238E27FC236}">
                  <a16:creationId xmlns:a16="http://schemas.microsoft.com/office/drawing/2014/main" id="{CD6A2CC8-167E-404E-B04F-5D6CC5A0E3AA}"/>
                </a:ext>
              </a:extLst>
            </p:cNvPr>
            <p:cNvSpPr/>
            <p:nvPr/>
          </p:nvSpPr>
          <p:spPr>
            <a:xfrm>
              <a:off x="3639500" y="32189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4">
              <a:extLst>
                <a:ext uri="{FF2B5EF4-FFF2-40B4-BE49-F238E27FC236}">
                  <a16:creationId xmlns:a16="http://schemas.microsoft.com/office/drawing/2014/main" id="{50F2CA0B-CC7B-4B36-B1AA-AF82DA800399}"/>
                </a:ext>
              </a:extLst>
            </p:cNvPr>
            <p:cNvSpPr/>
            <p:nvPr/>
          </p:nvSpPr>
          <p:spPr>
            <a:xfrm>
              <a:off x="3657850" y="32189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1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5" y="245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4">
              <a:extLst>
                <a:ext uri="{FF2B5EF4-FFF2-40B4-BE49-F238E27FC236}">
                  <a16:creationId xmlns:a16="http://schemas.microsoft.com/office/drawing/2014/main" id="{F6A0ABA3-F058-45F2-A33B-DA9B814C20B5}"/>
                </a:ext>
              </a:extLst>
            </p:cNvPr>
            <p:cNvSpPr/>
            <p:nvPr/>
          </p:nvSpPr>
          <p:spPr>
            <a:xfrm>
              <a:off x="3639500" y="32079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42"/>
                  </a:lnTo>
                  <a:lnTo>
                    <a:pt x="735" y="858"/>
                  </a:lnTo>
                  <a:lnTo>
                    <a:pt x="1469" y="442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4">
              <a:extLst>
                <a:ext uri="{FF2B5EF4-FFF2-40B4-BE49-F238E27FC236}">
                  <a16:creationId xmlns:a16="http://schemas.microsoft.com/office/drawing/2014/main" id="{498B8C5C-F7F9-4E5C-8412-71F8B52EF22E}"/>
                </a:ext>
              </a:extLst>
            </p:cNvPr>
            <p:cNvSpPr/>
            <p:nvPr/>
          </p:nvSpPr>
          <p:spPr>
            <a:xfrm>
              <a:off x="3616225" y="32324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21"/>
                  </a:lnTo>
                  <a:lnTo>
                    <a:pt x="735" y="661"/>
                  </a:lnTo>
                  <a:lnTo>
                    <a:pt x="735" y="4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4">
              <a:extLst>
                <a:ext uri="{FF2B5EF4-FFF2-40B4-BE49-F238E27FC236}">
                  <a16:creationId xmlns:a16="http://schemas.microsoft.com/office/drawing/2014/main" id="{F0105962-B5CC-4DF5-A81F-5DBC17E49D0B}"/>
                </a:ext>
              </a:extLst>
            </p:cNvPr>
            <p:cNvSpPr/>
            <p:nvPr/>
          </p:nvSpPr>
          <p:spPr>
            <a:xfrm>
              <a:off x="3634600" y="32324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735" y="0"/>
                  </a:moveTo>
                  <a:lnTo>
                    <a:pt x="0" y="417"/>
                  </a:lnTo>
                  <a:lnTo>
                    <a:pt x="0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4">
              <a:extLst>
                <a:ext uri="{FF2B5EF4-FFF2-40B4-BE49-F238E27FC236}">
                  <a16:creationId xmlns:a16="http://schemas.microsoft.com/office/drawing/2014/main" id="{92C4A08A-169A-403E-A572-1EAA4415E5D2}"/>
                </a:ext>
              </a:extLst>
            </p:cNvPr>
            <p:cNvSpPr/>
            <p:nvPr/>
          </p:nvSpPr>
          <p:spPr>
            <a:xfrm>
              <a:off x="3616225" y="32214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1" y="441"/>
                  </a:lnTo>
                  <a:lnTo>
                    <a:pt x="735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882;p34">
              <a:extLst>
                <a:ext uri="{FF2B5EF4-FFF2-40B4-BE49-F238E27FC236}">
                  <a16:creationId xmlns:a16="http://schemas.microsoft.com/office/drawing/2014/main" id="{03AC5341-CE20-4C74-B018-D22118C07917}"/>
                </a:ext>
              </a:extLst>
            </p:cNvPr>
            <p:cNvSpPr/>
            <p:nvPr/>
          </p:nvSpPr>
          <p:spPr>
            <a:xfrm>
              <a:off x="3592975" y="324592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20"/>
                  </a:lnTo>
                  <a:lnTo>
                    <a:pt x="735" y="661"/>
                  </a:lnTo>
                  <a:lnTo>
                    <a:pt x="735" y="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883;p34">
              <a:extLst>
                <a:ext uri="{FF2B5EF4-FFF2-40B4-BE49-F238E27FC236}">
                  <a16:creationId xmlns:a16="http://schemas.microsoft.com/office/drawing/2014/main" id="{80F0F7FE-EBF5-4BD6-AE0C-6382BD93C7FE}"/>
                </a:ext>
              </a:extLst>
            </p:cNvPr>
            <p:cNvSpPr/>
            <p:nvPr/>
          </p:nvSpPr>
          <p:spPr>
            <a:xfrm>
              <a:off x="3611325" y="32459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0"/>
                  </a:moveTo>
                  <a:lnTo>
                    <a:pt x="1" y="416"/>
                  </a:lnTo>
                  <a:lnTo>
                    <a:pt x="1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884;p34">
              <a:extLst>
                <a:ext uri="{FF2B5EF4-FFF2-40B4-BE49-F238E27FC236}">
                  <a16:creationId xmlns:a16="http://schemas.microsoft.com/office/drawing/2014/main" id="{81D0493C-0AE3-45D5-BC9E-072211B44228}"/>
                </a:ext>
              </a:extLst>
            </p:cNvPr>
            <p:cNvSpPr/>
            <p:nvPr/>
          </p:nvSpPr>
          <p:spPr>
            <a:xfrm>
              <a:off x="3592975" y="32349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41"/>
                  </a:lnTo>
                  <a:lnTo>
                    <a:pt x="735" y="857"/>
                  </a:lnTo>
                  <a:lnTo>
                    <a:pt x="1469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885;p34">
              <a:extLst>
                <a:ext uri="{FF2B5EF4-FFF2-40B4-BE49-F238E27FC236}">
                  <a16:creationId xmlns:a16="http://schemas.microsoft.com/office/drawing/2014/main" id="{A44567B9-0D34-490A-AE15-72675E511449}"/>
                </a:ext>
              </a:extLst>
            </p:cNvPr>
            <p:cNvSpPr/>
            <p:nvPr/>
          </p:nvSpPr>
          <p:spPr>
            <a:xfrm>
              <a:off x="3850075" y="31247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6" y="662"/>
                  </a:lnTo>
                  <a:lnTo>
                    <a:pt x="736" y="4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886;p34">
              <a:extLst>
                <a:ext uri="{FF2B5EF4-FFF2-40B4-BE49-F238E27FC236}">
                  <a16:creationId xmlns:a16="http://schemas.microsoft.com/office/drawing/2014/main" id="{6E854E49-E8B1-4016-BB16-85E73E6A9DAD}"/>
                </a:ext>
              </a:extLst>
            </p:cNvPr>
            <p:cNvSpPr/>
            <p:nvPr/>
          </p:nvSpPr>
          <p:spPr>
            <a:xfrm>
              <a:off x="3868450" y="3111225"/>
              <a:ext cx="41650" cy="30025"/>
            </a:xfrm>
            <a:custGeom>
              <a:avLst/>
              <a:gdLst/>
              <a:ahLst/>
              <a:cxnLst/>
              <a:rect l="l" t="t" r="r" b="b"/>
              <a:pathLst>
                <a:path w="1666" h="1201" extrusionOk="0">
                  <a:moveTo>
                    <a:pt x="1666" y="1"/>
                  </a:moveTo>
                  <a:lnTo>
                    <a:pt x="1" y="956"/>
                  </a:lnTo>
                  <a:lnTo>
                    <a:pt x="1" y="1201"/>
                  </a:lnTo>
                  <a:lnTo>
                    <a:pt x="1666" y="246"/>
                  </a:lnTo>
                  <a:lnTo>
                    <a:pt x="166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887;p34">
              <a:extLst>
                <a:ext uri="{FF2B5EF4-FFF2-40B4-BE49-F238E27FC236}">
                  <a16:creationId xmlns:a16="http://schemas.microsoft.com/office/drawing/2014/main" id="{DCAAD84D-75D2-4C98-95C4-C23A7BD6A342}"/>
                </a:ext>
              </a:extLst>
            </p:cNvPr>
            <p:cNvSpPr/>
            <p:nvPr/>
          </p:nvSpPr>
          <p:spPr>
            <a:xfrm>
              <a:off x="3850075" y="3100825"/>
              <a:ext cx="60025" cy="34300"/>
            </a:xfrm>
            <a:custGeom>
              <a:avLst/>
              <a:gdLst/>
              <a:ahLst/>
              <a:cxnLst/>
              <a:rect l="l" t="t" r="r" b="b"/>
              <a:pathLst>
                <a:path w="2401" h="1372" extrusionOk="0">
                  <a:moveTo>
                    <a:pt x="1642" y="0"/>
                  </a:moveTo>
                  <a:lnTo>
                    <a:pt x="1" y="955"/>
                  </a:lnTo>
                  <a:lnTo>
                    <a:pt x="736" y="1372"/>
                  </a:lnTo>
                  <a:lnTo>
                    <a:pt x="2401" y="417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888;p34">
              <a:extLst>
                <a:ext uri="{FF2B5EF4-FFF2-40B4-BE49-F238E27FC236}">
                  <a16:creationId xmlns:a16="http://schemas.microsoft.com/office/drawing/2014/main" id="{2EA5556D-A902-4E62-943D-62D6883DDC3D}"/>
                </a:ext>
              </a:extLst>
            </p:cNvPr>
            <p:cNvSpPr/>
            <p:nvPr/>
          </p:nvSpPr>
          <p:spPr>
            <a:xfrm>
              <a:off x="3826200" y="3138175"/>
              <a:ext cx="19025" cy="16550"/>
            </a:xfrm>
            <a:custGeom>
              <a:avLst/>
              <a:gdLst/>
              <a:ahLst/>
              <a:cxnLst/>
              <a:rect l="l" t="t" r="r" b="b"/>
              <a:pathLst>
                <a:path w="761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60" y="661"/>
                  </a:lnTo>
                  <a:lnTo>
                    <a:pt x="760" y="4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889;p34">
              <a:extLst>
                <a:ext uri="{FF2B5EF4-FFF2-40B4-BE49-F238E27FC236}">
                  <a16:creationId xmlns:a16="http://schemas.microsoft.com/office/drawing/2014/main" id="{5AC5665E-44BC-4CAB-8069-F2280D0C8085}"/>
                </a:ext>
              </a:extLst>
            </p:cNvPr>
            <p:cNvSpPr/>
            <p:nvPr/>
          </p:nvSpPr>
          <p:spPr>
            <a:xfrm>
              <a:off x="3845200" y="3138175"/>
              <a:ext cx="17775" cy="16550"/>
            </a:xfrm>
            <a:custGeom>
              <a:avLst/>
              <a:gdLst/>
              <a:ahLst/>
              <a:cxnLst/>
              <a:rect l="l" t="t" r="r" b="b"/>
              <a:pathLst>
                <a:path w="711" h="662" extrusionOk="0">
                  <a:moveTo>
                    <a:pt x="710" y="0"/>
                  </a:moveTo>
                  <a:lnTo>
                    <a:pt x="0" y="416"/>
                  </a:lnTo>
                  <a:lnTo>
                    <a:pt x="0" y="661"/>
                  </a:lnTo>
                  <a:lnTo>
                    <a:pt x="710" y="245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890;p34">
              <a:extLst>
                <a:ext uri="{FF2B5EF4-FFF2-40B4-BE49-F238E27FC236}">
                  <a16:creationId xmlns:a16="http://schemas.microsoft.com/office/drawing/2014/main" id="{7B74DD0E-07F8-40FB-A370-7F10E9F0E403}"/>
                </a:ext>
              </a:extLst>
            </p:cNvPr>
            <p:cNvSpPr/>
            <p:nvPr/>
          </p:nvSpPr>
          <p:spPr>
            <a:xfrm>
              <a:off x="3826200" y="3127750"/>
              <a:ext cx="36775" cy="20850"/>
            </a:xfrm>
            <a:custGeom>
              <a:avLst/>
              <a:gdLst/>
              <a:ahLst/>
              <a:cxnLst/>
              <a:rect l="l" t="t" r="r" b="b"/>
              <a:pathLst>
                <a:path w="1471" h="834" extrusionOk="0">
                  <a:moveTo>
                    <a:pt x="736" y="1"/>
                  </a:moveTo>
                  <a:lnTo>
                    <a:pt x="1" y="417"/>
                  </a:lnTo>
                  <a:lnTo>
                    <a:pt x="760" y="833"/>
                  </a:lnTo>
                  <a:lnTo>
                    <a:pt x="1470" y="417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891;p34">
              <a:extLst>
                <a:ext uri="{FF2B5EF4-FFF2-40B4-BE49-F238E27FC236}">
                  <a16:creationId xmlns:a16="http://schemas.microsoft.com/office/drawing/2014/main" id="{0FE917AD-586C-4880-A147-28AAD8439360}"/>
                </a:ext>
              </a:extLst>
            </p:cNvPr>
            <p:cNvSpPr/>
            <p:nvPr/>
          </p:nvSpPr>
          <p:spPr>
            <a:xfrm>
              <a:off x="3802950" y="3151625"/>
              <a:ext cx="19000" cy="16575"/>
            </a:xfrm>
            <a:custGeom>
              <a:avLst/>
              <a:gdLst/>
              <a:ahLst/>
              <a:cxnLst/>
              <a:rect l="l" t="t" r="r" b="b"/>
              <a:pathLst>
                <a:path w="760" h="663" extrusionOk="0">
                  <a:moveTo>
                    <a:pt x="0" y="1"/>
                  </a:moveTo>
                  <a:lnTo>
                    <a:pt x="0" y="246"/>
                  </a:lnTo>
                  <a:lnTo>
                    <a:pt x="760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892;p34">
              <a:extLst>
                <a:ext uri="{FF2B5EF4-FFF2-40B4-BE49-F238E27FC236}">
                  <a16:creationId xmlns:a16="http://schemas.microsoft.com/office/drawing/2014/main" id="{2A212402-3479-41DB-9DFD-029E611AE5C9}"/>
                </a:ext>
              </a:extLst>
            </p:cNvPr>
            <p:cNvSpPr/>
            <p:nvPr/>
          </p:nvSpPr>
          <p:spPr>
            <a:xfrm>
              <a:off x="3821325" y="3151625"/>
              <a:ext cx="18375" cy="16575"/>
            </a:xfrm>
            <a:custGeom>
              <a:avLst/>
              <a:gdLst/>
              <a:ahLst/>
              <a:cxnLst/>
              <a:rect l="l" t="t" r="r" b="b"/>
              <a:pathLst>
                <a:path w="735" h="663" extrusionOk="0">
                  <a:moveTo>
                    <a:pt x="735" y="1"/>
                  </a:moveTo>
                  <a:lnTo>
                    <a:pt x="0" y="417"/>
                  </a:lnTo>
                  <a:lnTo>
                    <a:pt x="25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893;p34">
              <a:extLst>
                <a:ext uri="{FF2B5EF4-FFF2-40B4-BE49-F238E27FC236}">
                  <a16:creationId xmlns:a16="http://schemas.microsoft.com/office/drawing/2014/main" id="{8F78D5DA-1748-436F-8E71-49ECB8881601}"/>
                </a:ext>
              </a:extLst>
            </p:cNvPr>
            <p:cNvSpPr/>
            <p:nvPr/>
          </p:nvSpPr>
          <p:spPr>
            <a:xfrm>
              <a:off x="3802950" y="3141225"/>
              <a:ext cx="36750" cy="20850"/>
            </a:xfrm>
            <a:custGeom>
              <a:avLst/>
              <a:gdLst/>
              <a:ahLst/>
              <a:cxnLst/>
              <a:rect l="l" t="t" r="r" b="b"/>
              <a:pathLst>
                <a:path w="1470" h="834" extrusionOk="0">
                  <a:moveTo>
                    <a:pt x="735" y="1"/>
                  </a:moveTo>
                  <a:lnTo>
                    <a:pt x="0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894;p34">
              <a:extLst>
                <a:ext uri="{FF2B5EF4-FFF2-40B4-BE49-F238E27FC236}">
                  <a16:creationId xmlns:a16="http://schemas.microsoft.com/office/drawing/2014/main" id="{1C6FC323-B162-4D33-87AE-0CE032BFC5E5}"/>
                </a:ext>
              </a:extLst>
            </p:cNvPr>
            <p:cNvSpPr/>
            <p:nvPr/>
          </p:nvSpPr>
          <p:spPr>
            <a:xfrm>
              <a:off x="3779675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46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895;p34">
              <a:extLst>
                <a:ext uri="{FF2B5EF4-FFF2-40B4-BE49-F238E27FC236}">
                  <a16:creationId xmlns:a16="http://schemas.microsoft.com/office/drawing/2014/main" id="{CD19B81F-2FF7-4F60-BBCE-671E17A48524}"/>
                </a:ext>
              </a:extLst>
            </p:cNvPr>
            <p:cNvSpPr/>
            <p:nvPr/>
          </p:nvSpPr>
          <p:spPr>
            <a:xfrm>
              <a:off x="3798050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896;p34">
              <a:extLst>
                <a:ext uri="{FF2B5EF4-FFF2-40B4-BE49-F238E27FC236}">
                  <a16:creationId xmlns:a16="http://schemas.microsoft.com/office/drawing/2014/main" id="{192B1975-A255-49BB-8F08-AC009CFBDE0C}"/>
                </a:ext>
              </a:extLst>
            </p:cNvPr>
            <p:cNvSpPr/>
            <p:nvPr/>
          </p:nvSpPr>
          <p:spPr>
            <a:xfrm>
              <a:off x="3779675" y="3154700"/>
              <a:ext cx="36775" cy="20825"/>
            </a:xfrm>
            <a:custGeom>
              <a:avLst/>
              <a:gdLst/>
              <a:ahLst/>
              <a:cxnLst/>
              <a:rect l="l" t="t" r="r" b="b"/>
              <a:pathLst>
                <a:path w="1471" h="833" extrusionOk="0">
                  <a:moveTo>
                    <a:pt x="735" y="0"/>
                  </a:moveTo>
                  <a:lnTo>
                    <a:pt x="1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897;p34">
              <a:extLst>
                <a:ext uri="{FF2B5EF4-FFF2-40B4-BE49-F238E27FC236}">
                  <a16:creationId xmlns:a16="http://schemas.microsoft.com/office/drawing/2014/main" id="{B850B384-2273-4D6E-B50F-5C0919370039}"/>
                </a:ext>
              </a:extLst>
            </p:cNvPr>
            <p:cNvSpPr/>
            <p:nvPr/>
          </p:nvSpPr>
          <p:spPr>
            <a:xfrm>
              <a:off x="3756425" y="31785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898;p34">
              <a:extLst>
                <a:ext uri="{FF2B5EF4-FFF2-40B4-BE49-F238E27FC236}">
                  <a16:creationId xmlns:a16="http://schemas.microsoft.com/office/drawing/2014/main" id="{93A52A07-9C20-44D3-821C-114557AE44BB}"/>
                </a:ext>
              </a:extLst>
            </p:cNvPr>
            <p:cNvSpPr/>
            <p:nvPr/>
          </p:nvSpPr>
          <p:spPr>
            <a:xfrm>
              <a:off x="3774775" y="31785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6" y="0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6" y="245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899;p34">
              <a:extLst>
                <a:ext uri="{FF2B5EF4-FFF2-40B4-BE49-F238E27FC236}">
                  <a16:creationId xmlns:a16="http://schemas.microsoft.com/office/drawing/2014/main" id="{78E928FF-ECE2-444D-9345-7315A590BD53}"/>
                </a:ext>
              </a:extLst>
            </p:cNvPr>
            <p:cNvSpPr/>
            <p:nvPr/>
          </p:nvSpPr>
          <p:spPr>
            <a:xfrm>
              <a:off x="3756425" y="3168175"/>
              <a:ext cx="36750" cy="20825"/>
            </a:xfrm>
            <a:custGeom>
              <a:avLst/>
              <a:gdLst/>
              <a:ahLst/>
              <a:cxnLst/>
              <a:rect l="l" t="t" r="r" b="b"/>
              <a:pathLst>
                <a:path w="1470" h="833" extrusionOk="0">
                  <a:moveTo>
                    <a:pt x="735" y="0"/>
                  </a:moveTo>
                  <a:lnTo>
                    <a:pt x="0" y="416"/>
                  </a:lnTo>
                  <a:lnTo>
                    <a:pt x="735" y="833"/>
                  </a:lnTo>
                  <a:lnTo>
                    <a:pt x="1470" y="416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00;p34">
              <a:extLst>
                <a:ext uri="{FF2B5EF4-FFF2-40B4-BE49-F238E27FC236}">
                  <a16:creationId xmlns:a16="http://schemas.microsoft.com/office/drawing/2014/main" id="{7C879472-6EBE-4092-AC2D-D8A463B80F47}"/>
                </a:ext>
              </a:extLst>
            </p:cNvPr>
            <p:cNvSpPr/>
            <p:nvPr/>
          </p:nvSpPr>
          <p:spPr>
            <a:xfrm>
              <a:off x="3733150" y="31920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1"/>
                  </a:lnTo>
                  <a:lnTo>
                    <a:pt x="735" y="4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01;p34">
              <a:extLst>
                <a:ext uri="{FF2B5EF4-FFF2-40B4-BE49-F238E27FC236}">
                  <a16:creationId xmlns:a16="http://schemas.microsoft.com/office/drawing/2014/main" id="{D24EAA81-231B-416B-8708-7F8630F75CF8}"/>
                </a:ext>
              </a:extLst>
            </p:cNvPr>
            <p:cNvSpPr/>
            <p:nvPr/>
          </p:nvSpPr>
          <p:spPr>
            <a:xfrm>
              <a:off x="3751525" y="31920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0"/>
                  </a:moveTo>
                  <a:lnTo>
                    <a:pt x="0" y="416"/>
                  </a:lnTo>
                  <a:lnTo>
                    <a:pt x="0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02;p34">
              <a:extLst>
                <a:ext uri="{FF2B5EF4-FFF2-40B4-BE49-F238E27FC236}">
                  <a16:creationId xmlns:a16="http://schemas.microsoft.com/office/drawing/2014/main" id="{E2B496E7-1B0F-44AB-B876-275935443C0C}"/>
                </a:ext>
              </a:extLst>
            </p:cNvPr>
            <p:cNvSpPr/>
            <p:nvPr/>
          </p:nvSpPr>
          <p:spPr>
            <a:xfrm>
              <a:off x="3733150" y="3181625"/>
              <a:ext cx="36775" cy="20850"/>
            </a:xfrm>
            <a:custGeom>
              <a:avLst/>
              <a:gdLst/>
              <a:ahLst/>
              <a:cxnLst/>
              <a:rect l="l" t="t" r="r" b="b"/>
              <a:pathLst>
                <a:path w="1471" h="834" extrusionOk="0">
                  <a:moveTo>
                    <a:pt x="735" y="1"/>
                  </a:moveTo>
                  <a:lnTo>
                    <a:pt x="1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03;p34">
              <a:extLst>
                <a:ext uri="{FF2B5EF4-FFF2-40B4-BE49-F238E27FC236}">
                  <a16:creationId xmlns:a16="http://schemas.microsoft.com/office/drawing/2014/main" id="{C4D91DD8-A39F-4AD3-9777-FDA8EC1A017F}"/>
                </a:ext>
              </a:extLst>
            </p:cNvPr>
            <p:cNvSpPr/>
            <p:nvPr/>
          </p:nvSpPr>
          <p:spPr>
            <a:xfrm>
              <a:off x="3709900" y="3205500"/>
              <a:ext cx="18375" cy="16575"/>
            </a:xfrm>
            <a:custGeom>
              <a:avLst/>
              <a:gdLst/>
              <a:ahLst/>
              <a:cxnLst/>
              <a:rect l="l" t="t" r="r" b="b"/>
              <a:pathLst>
                <a:path w="735" h="663" extrusionOk="0">
                  <a:moveTo>
                    <a:pt x="0" y="1"/>
                  </a:moveTo>
                  <a:lnTo>
                    <a:pt x="0" y="246"/>
                  </a:lnTo>
                  <a:lnTo>
                    <a:pt x="735" y="662"/>
                  </a:lnTo>
                  <a:lnTo>
                    <a:pt x="735" y="4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04;p34">
              <a:extLst>
                <a:ext uri="{FF2B5EF4-FFF2-40B4-BE49-F238E27FC236}">
                  <a16:creationId xmlns:a16="http://schemas.microsoft.com/office/drawing/2014/main" id="{E2423291-7B98-4CEA-A01F-833F13C8B0EE}"/>
                </a:ext>
              </a:extLst>
            </p:cNvPr>
            <p:cNvSpPr/>
            <p:nvPr/>
          </p:nvSpPr>
          <p:spPr>
            <a:xfrm>
              <a:off x="3728250" y="3205500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736" y="1"/>
                  </a:moveTo>
                  <a:lnTo>
                    <a:pt x="1" y="442"/>
                  </a:lnTo>
                  <a:lnTo>
                    <a:pt x="1" y="662"/>
                  </a:lnTo>
                  <a:lnTo>
                    <a:pt x="736" y="246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05;p34">
              <a:extLst>
                <a:ext uri="{FF2B5EF4-FFF2-40B4-BE49-F238E27FC236}">
                  <a16:creationId xmlns:a16="http://schemas.microsoft.com/office/drawing/2014/main" id="{F1A8E762-2C65-4FF3-A992-C9934A68A652}"/>
                </a:ext>
              </a:extLst>
            </p:cNvPr>
            <p:cNvSpPr/>
            <p:nvPr/>
          </p:nvSpPr>
          <p:spPr>
            <a:xfrm>
              <a:off x="3709900" y="31951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17"/>
                  </a:lnTo>
                  <a:lnTo>
                    <a:pt x="735" y="858"/>
                  </a:lnTo>
                  <a:lnTo>
                    <a:pt x="1470" y="417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06;p34">
              <a:extLst>
                <a:ext uri="{FF2B5EF4-FFF2-40B4-BE49-F238E27FC236}">
                  <a16:creationId xmlns:a16="http://schemas.microsoft.com/office/drawing/2014/main" id="{6670BECA-3E3C-4A35-8EC5-14EFC123CC77}"/>
                </a:ext>
              </a:extLst>
            </p:cNvPr>
            <p:cNvSpPr/>
            <p:nvPr/>
          </p:nvSpPr>
          <p:spPr>
            <a:xfrm>
              <a:off x="3686625" y="32189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45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907;p34">
              <a:extLst>
                <a:ext uri="{FF2B5EF4-FFF2-40B4-BE49-F238E27FC236}">
                  <a16:creationId xmlns:a16="http://schemas.microsoft.com/office/drawing/2014/main" id="{5FD3D311-650E-4EEE-8827-3A7B81516147}"/>
                </a:ext>
              </a:extLst>
            </p:cNvPr>
            <p:cNvSpPr/>
            <p:nvPr/>
          </p:nvSpPr>
          <p:spPr>
            <a:xfrm>
              <a:off x="3705000" y="32189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5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908;p34">
              <a:extLst>
                <a:ext uri="{FF2B5EF4-FFF2-40B4-BE49-F238E27FC236}">
                  <a16:creationId xmlns:a16="http://schemas.microsoft.com/office/drawing/2014/main" id="{6E4AC6E3-14E3-4DB6-9EFB-B0DE33C7CA7C}"/>
                </a:ext>
              </a:extLst>
            </p:cNvPr>
            <p:cNvSpPr/>
            <p:nvPr/>
          </p:nvSpPr>
          <p:spPr>
            <a:xfrm>
              <a:off x="3686625" y="3208575"/>
              <a:ext cx="36750" cy="20825"/>
            </a:xfrm>
            <a:custGeom>
              <a:avLst/>
              <a:gdLst/>
              <a:ahLst/>
              <a:cxnLst/>
              <a:rect l="l" t="t" r="r" b="b"/>
              <a:pathLst>
                <a:path w="1470" h="833" extrusionOk="0">
                  <a:moveTo>
                    <a:pt x="711" y="0"/>
                  </a:moveTo>
                  <a:lnTo>
                    <a:pt x="1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909;p34">
              <a:extLst>
                <a:ext uri="{FF2B5EF4-FFF2-40B4-BE49-F238E27FC236}">
                  <a16:creationId xmlns:a16="http://schemas.microsoft.com/office/drawing/2014/main" id="{7C9CE385-F8D1-4A74-B067-C1DF5E0DB2E0}"/>
                </a:ext>
              </a:extLst>
            </p:cNvPr>
            <p:cNvSpPr/>
            <p:nvPr/>
          </p:nvSpPr>
          <p:spPr>
            <a:xfrm>
              <a:off x="3663375" y="32324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1"/>
                  </a:lnTo>
                  <a:lnTo>
                    <a:pt x="735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910;p34">
              <a:extLst>
                <a:ext uri="{FF2B5EF4-FFF2-40B4-BE49-F238E27FC236}">
                  <a16:creationId xmlns:a16="http://schemas.microsoft.com/office/drawing/2014/main" id="{497A2D4B-88D8-4E72-BB52-AE97EF5CD9ED}"/>
                </a:ext>
              </a:extLst>
            </p:cNvPr>
            <p:cNvSpPr/>
            <p:nvPr/>
          </p:nvSpPr>
          <p:spPr>
            <a:xfrm>
              <a:off x="3681725" y="32324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0"/>
                  </a:moveTo>
                  <a:lnTo>
                    <a:pt x="1" y="417"/>
                  </a:lnTo>
                  <a:lnTo>
                    <a:pt x="1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911;p34">
              <a:extLst>
                <a:ext uri="{FF2B5EF4-FFF2-40B4-BE49-F238E27FC236}">
                  <a16:creationId xmlns:a16="http://schemas.microsoft.com/office/drawing/2014/main" id="{6E33E390-3CEC-42F5-A3A9-D626EB00CDF1}"/>
                </a:ext>
              </a:extLst>
            </p:cNvPr>
            <p:cNvSpPr/>
            <p:nvPr/>
          </p:nvSpPr>
          <p:spPr>
            <a:xfrm>
              <a:off x="3663375" y="3222050"/>
              <a:ext cx="36750" cy="20825"/>
            </a:xfrm>
            <a:custGeom>
              <a:avLst/>
              <a:gdLst/>
              <a:ahLst/>
              <a:cxnLst/>
              <a:rect l="l" t="t" r="r" b="b"/>
              <a:pathLst>
                <a:path w="1470" h="833" extrusionOk="0">
                  <a:moveTo>
                    <a:pt x="710" y="0"/>
                  </a:moveTo>
                  <a:lnTo>
                    <a:pt x="0" y="416"/>
                  </a:lnTo>
                  <a:lnTo>
                    <a:pt x="735" y="833"/>
                  </a:lnTo>
                  <a:lnTo>
                    <a:pt x="1469" y="41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912;p34">
              <a:extLst>
                <a:ext uri="{FF2B5EF4-FFF2-40B4-BE49-F238E27FC236}">
                  <a16:creationId xmlns:a16="http://schemas.microsoft.com/office/drawing/2014/main" id="{3FFACFA4-3435-43E6-9899-7DA6DB7EABA6}"/>
                </a:ext>
              </a:extLst>
            </p:cNvPr>
            <p:cNvSpPr/>
            <p:nvPr/>
          </p:nvSpPr>
          <p:spPr>
            <a:xfrm>
              <a:off x="3616225" y="3259375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1" y="1"/>
                  </a:moveTo>
                  <a:lnTo>
                    <a:pt x="1" y="246"/>
                  </a:lnTo>
                  <a:lnTo>
                    <a:pt x="760" y="662"/>
                  </a:lnTo>
                  <a:lnTo>
                    <a:pt x="760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913;p34">
              <a:extLst>
                <a:ext uri="{FF2B5EF4-FFF2-40B4-BE49-F238E27FC236}">
                  <a16:creationId xmlns:a16="http://schemas.microsoft.com/office/drawing/2014/main" id="{A986DB3B-6748-488A-82AB-DE1C7D3A6C19}"/>
                </a:ext>
              </a:extLst>
            </p:cNvPr>
            <p:cNvSpPr/>
            <p:nvPr/>
          </p:nvSpPr>
          <p:spPr>
            <a:xfrm>
              <a:off x="3635200" y="3245925"/>
              <a:ext cx="41050" cy="30000"/>
            </a:xfrm>
            <a:custGeom>
              <a:avLst/>
              <a:gdLst/>
              <a:ahLst/>
              <a:cxnLst/>
              <a:rect l="l" t="t" r="r" b="b"/>
              <a:pathLst>
                <a:path w="1642" h="1200" extrusionOk="0">
                  <a:moveTo>
                    <a:pt x="1641" y="0"/>
                  </a:moveTo>
                  <a:lnTo>
                    <a:pt x="1" y="980"/>
                  </a:lnTo>
                  <a:lnTo>
                    <a:pt x="1" y="1200"/>
                  </a:lnTo>
                  <a:lnTo>
                    <a:pt x="1641" y="245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914;p34">
              <a:extLst>
                <a:ext uri="{FF2B5EF4-FFF2-40B4-BE49-F238E27FC236}">
                  <a16:creationId xmlns:a16="http://schemas.microsoft.com/office/drawing/2014/main" id="{3195F6CA-2296-45B1-B6F7-191C301A4FB3}"/>
                </a:ext>
              </a:extLst>
            </p:cNvPr>
            <p:cNvSpPr/>
            <p:nvPr/>
          </p:nvSpPr>
          <p:spPr>
            <a:xfrm>
              <a:off x="3616225" y="3235500"/>
              <a:ext cx="60025" cy="34925"/>
            </a:xfrm>
            <a:custGeom>
              <a:avLst/>
              <a:gdLst/>
              <a:ahLst/>
              <a:cxnLst/>
              <a:rect l="l" t="t" r="r" b="b"/>
              <a:pathLst>
                <a:path w="2401" h="1397" extrusionOk="0">
                  <a:moveTo>
                    <a:pt x="1666" y="1"/>
                  </a:moveTo>
                  <a:lnTo>
                    <a:pt x="1" y="956"/>
                  </a:lnTo>
                  <a:lnTo>
                    <a:pt x="760" y="1397"/>
                  </a:lnTo>
                  <a:lnTo>
                    <a:pt x="2400" y="417"/>
                  </a:lnTo>
                  <a:lnTo>
                    <a:pt x="1666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915;p34">
              <a:extLst>
                <a:ext uri="{FF2B5EF4-FFF2-40B4-BE49-F238E27FC236}">
                  <a16:creationId xmlns:a16="http://schemas.microsoft.com/office/drawing/2014/main" id="{120EA158-7E2A-43BE-9BD4-8066FCB46FB6}"/>
                </a:ext>
              </a:extLst>
            </p:cNvPr>
            <p:cNvSpPr/>
            <p:nvPr/>
          </p:nvSpPr>
          <p:spPr>
            <a:xfrm>
              <a:off x="3850075" y="3151625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1" y="1"/>
                  </a:moveTo>
                  <a:lnTo>
                    <a:pt x="1" y="246"/>
                  </a:lnTo>
                  <a:lnTo>
                    <a:pt x="736" y="662"/>
                  </a:lnTo>
                  <a:lnTo>
                    <a:pt x="736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916;p34">
              <a:extLst>
                <a:ext uri="{FF2B5EF4-FFF2-40B4-BE49-F238E27FC236}">
                  <a16:creationId xmlns:a16="http://schemas.microsoft.com/office/drawing/2014/main" id="{D437B011-8ACD-4917-9328-BCC34590C1BC}"/>
                </a:ext>
              </a:extLst>
            </p:cNvPr>
            <p:cNvSpPr/>
            <p:nvPr/>
          </p:nvSpPr>
          <p:spPr>
            <a:xfrm>
              <a:off x="3868450" y="3125300"/>
              <a:ext cx="64925" cy="42900"/>
            </a:xfrm>
            <a:custGeom>
              <a:avLst/>
              <a:gdLst/>
              <a:ahLst/>
              <a:cxnLst/>
              <a:rect l="l" t="t" r="r" b="b"/>
              <a:pathLst>
                <a:path w="2597" h="1716" extrusionOk="0">
                  <a:moveTo>
                    <a:pt x="2596" y="1"/>
                  </a:moveTo>
                  <a:lnTo>
                    <a:pt x="1" y="1495"/>
                  </a:lnTo>
                  <a:lnTo>
                    <a:pt x="1" y="1715"/>
                  </a:lnTo>
                  <a:lnTo>
                    <a:pt x="2596" y="221"/>
                  </a:lnTo>
                  <a:lnTo>
                    <a:pt x="259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917;p34">
              <a:extLst>
                <a:ext uri="{FF2B5EF4-FFF2-40B4-BE49-F238E27FC236}">
                  <a16:creationId xmlns:a16="http://schemas.microsoft.com/office/drawing/2014/main" id="{1D44812D-1F83-432D-85C9-D58D7D78B658}"/>
                </a:ext>
              </a:extLst>
            </p:cNvPr>
            <p:cNvSpPr/>
            <p:nvPr/>
          </p:nvSpPr>
          <p:spPr>
            <a:xfrm>
              <a:off x="3850075" y="3114300"/>
              <a:ext cx="83300" cy="48375"/>
            </a:xfrm>
            <a:custGeom>
              <a:avLst/>
              <a:gdLst/>
              <a:ahLst/>
              <a:cxnLst/>
              <a:rect l="l" t="t" r="r" b="b"/>
              <a:pathLst>
                <a:path w="3332" h="1935" extrusionOk="0">
                  <a:moveTo>
                    <a:pt x="2597" y="0"/>
                  </a:moveTo>
                  <a:lnTo>
                    <a:pt x="1" y="1494"/>
                  </a:lnTo>
                  <a:lnTo>
                    <a:pt x="736" y="1935"/>
                  </a:lnTo>
                  <a:lnTo>
                    <a:pt x="3331" y="441"/>
                  </a:lnTo>
                  <a:lnTo>
                    <a:pt x="2597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918;p34">
              <a:extLst>
                <a:ext uri="{FF2B5EF4-FFF2-40B4-BE49-F238E27FC236}">
                  <a16:creationId xmlns:a16="http://schemas.microsoft.com/office/drawing/2014/main" id="{8256E6CD-C0A3-4F70-9D5D-442FCF97E676}"/>
                </a:ext>
              </a:extLst>
            </p:cNvPr>
            <p:cNvSpPr/>
            <p:nvPr/>
          </p:nvSpPr>
          <p:spPr>
            <a:xfrm>
              <a:off x="3826825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0" y="1"/>
                  </a:moveTo>
                  <a:lnTo>
                    <a:pt x="0" y="246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919;p34">
              <a:extLst>
                <a:ext uri="{FF2B5EF4-FFF2-40B4-BE49-F238E27FC236}">
                  <a16:creationId xmlns:a16="http://schemas.microsoft.com/office/drawing/2014/main" id="{F26ED5FA-51F7-4040-8925-B197C552EEF8}"/>
                </a:ext>
              </a:extLst>
            </p:cNvPr>
            <p:cNvSpPr/>
            <p:nvPr/>
          </p:nvSpPr>
          <p:spPr>
            <a:xfrm>
              <a:off x="3845200" y="3165725"/>
              <a:ext cx="18375" cy="15925"/>
            </a:xfrm>
            <a:custGeom>
              <a:avLst/>
              <a:gdLst/>
              <a:ahLst/>
              <a:cxnLst/>
              <a:rect l="l" t="t" r="r" b="b"/>
              <a:pathLst>
                <a:path w="735" h="637" extrusionOk="0">
                  <a:moveTo>
                    <a:pt x="735" y="0"/>
                  </a:moveTo>
                  <a:lnTo>
                    <a:pt x="0" y="416"/>
                  </a:lnTo>
                  <a:lnTo>
                    <a:pt x="0" y="637"/>
                  </a:lnTo>
                  <a:lnTo>
                    <a:pt x="735" y="22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920;p34">
              <a:extLst>
                <a:ext uri="{FF2B5EF4-FFF2-40B4-BE49-F238E27FC236}">
                  <a16:creationId xmlns:a16="http://schemas.microsoft.com/office/drawing/2014/main" id="{6CE6A326-646B-430B-84F7-0A04AEEC7FA8}"/>
                </a:ext>
              </a:extLst>
            </p:cNvPr>
            <p:cNvSpPr/>
            <p:nvPr/>
          </p:nvSpPr>
          <p:spPr>
            <a:xfrm>
              <a:off x="3826825" y="31547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17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921;p34">
              <a:extLst>
                <a:ext uri="{FF2B5EF4-FFF2-40B4-BE49-F238E27FC236}">
                  <a16:creationId xmlns:a16="http://schemas.microsoft.com/office/drawing/2014/main" id="{7832E49A-62E3-45DD-82DE-AE2F37EF4130}"/>
                </a:ext>
              </a:extLst>
            </p:cNvPr>
            <p:cNvSpPr/>
            <p:nvPr/>
          </p:nvSpPr>
          <p:spPr>
            <a:xfrm>
              <a:off x="3803550" y="31785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6" y="662"/>
                  </a:lnTo>
                  <a:lnTo>
                    <a:pt x="736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922;p34">
              <a:extLst>
                <a:ext uri="{FF2B5EF4-FFF2-40B4-BE49-F238E27FC236}">
                  <a16:creationId xmlns:a16="http://schemas.microsoft.com/office/drawing/2014/main" id="{A60F6B81-8C5F-43D8-B3A7-64F258A0CC25}"/>
                </a:ext>
              </a:extLst>
            </p:cNvPr>
            <p:cNvSpPr/>
            <p:nvPr/>
          </p:nvSpPr>
          <p:spPr>
            <a:xfrm>
              <a:off x="3821925" y="3179175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35" y="1"/>
                  </a:moveTo>
                  <a:lnTo>
                    <a:pt x="1" y="417"/>
                  </a:lnTo>
                  <a:lnTo>
                    <a:pt x="1" y="638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923;p34">
              <a:extLst>
                <a:ext uri="{FF2B5EF4-FFF2-40B4-BE49-F238E27FC236}">
                  <a16:creationId xmlns:a16="http://schemas.microsoft.com/office/drawing/2014/main" id="{9F84F336-1A8E-4475-A32F-B0EAD2D46F9E}"/>
                </a:ext>
              </a:extLst>
            </p:cNvPr>
            <p:cNvSpPr/>
            <p:nvPr/>
          </p:nvSpPr>
          <p:spPr>
            <a:xfrm>
              <a:off x="3803550" y="31681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11" y="0"/>
                  </a:moveTo>
                  <a:lnTo>
                    <a:pt x="1" y="416"/>
                  </a:lnTo>
                  <a:lnTo>
                    <a:pt x="736" y="857"/>
                  </a:lnTo>
                  <a:lnTo>
                    <a:pt x="1470" y="44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924;p34">
              <a:extLst>
                <a:ext uri="{FF2B5EF4-FFF2-40B4-BE49-F238E27FC236}">
                  <a16:creationId xmlns:a16="http://schemas.microsoft.com/office/drawing/2014/main" id="{5992A1B8-6FF9-4C7C-A781-4E5B9F499B8E}"/>
                </a:ext>
              </a:extLst>
            </p:cNvPr>
            <p:cNvSpPr/>
            <p:nvPr/>
          </p:nvSpPr>
          <p:spPr>
            <a:xfrm>
              <a:off x="3780300" y="31920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925;p34">
              <a:extLst>
                <a:ext uri="{FF2B5EF4-FFF2-40B4-BE49-F238E27FC236}">
                  <a16:creationId xmlns:a16="http://schemas.microsoft.com/office/drawing/2014/main" id="{4E17E85B-BD21-4CA0-B0E5-69AF6977975B}"/>
                </a:ext>
              </a:extLst>
            </p:cNvPr>
            <p:cNvSpPr/>
            <p:nvPr/>
          </p:nvSpPr>
          <p:spPr>
            <a:xfrm>
              <a:off x="3798650" y="3192650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11" y="1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36" y="221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926;p34">
              <a:extLst>
                <a:ext uri="{FF2B5EF4-FFF2-40B4-BE49-F238E27FC236}">
                  <a16:creationId xmlns:a16="http://schemas.microsoft.com/office/drawing/2014/main" id="{15B13CE8-7AF8-4A05-B573-D0AA4F2A01B2}"/>
                </a:ext>
              </a:extLst>
            </p:cNvPr>
            <p:cNvSpPr/>
            <p:nvPr/>
          </p:nvSpPr>
          <p:spPr>
            <a:xfrm>
              <a:off x="3780300" y="3181625"/>
              <a:ext cx="36150" cy="21450"/>
            </a:xfrm>
            <a:custGeom>
              <a:avLst/>
              <a:gdLst/>
              <a:ahLst/>
              <a:cxnLst/>
              <a:rect l="l" t="t" r="r" b="b"/>
              <a:pathLst>
                <a:path w="1446" h="858" extrusionOk="0">
                  <a:moveTo>
                    <a:pt x="710" y="1"/>
                  </a:moveTo>
                  <a:lnTo>
                    <a:pt x="0" y="417"/>
                  </a:lnTo>
                  <a:lnTo>
                    <a:pt x="735" y="858"/>
                  </a:lnTo>
                  <a:lnTo>
                    <a:pt x="1445" y="442"/>
                  </a:lnTo>
                  <a:lnTo>
                    <a:pt x="710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927;p34">
              <a:extLst>
                <a:ext uri="{FF2B5EF4-FFF2-40B4-BE49-F238E27FC236}">
                  <a16:creationId xmlns:a16="http://schemas.microsoft.com/office/drawing/2014/main" id="{9FEEE384-6467-430D-9A7B-BDAD557F16C0}"/>
                </a:ext>
              </a:extLst>
            </p:cNvPr>
            <p:cNvSpPr/>
            <p:nvPr/>
          </p:nvSpPr>
          <p:spPr>
            <a:xfrm>
              <a:off x="3756425" y="3205500"/>
              <a:ext cx="19000" cy="16575"/>
            </a:xfrm>
            <a:custGeom>
              <a:avLst/>
              <a:gdLst/>
              <a:ahLst/>
              <a:cxnLst/>
              <a:rect l="l" t="t" r="r" b="b"/>
              <a:pathLst>
                <a:path w="760" h="663" extrusionOk="0">
                  <a:moveTo>
                    <a:pt x="0" y="1"/>
                  </a:moveTo>
                  <a:lnTo>
                    <a:pt x="25" y="246"/>
                  </a:lnTo>
                  <a:lnTo>
                    <a:pt x="759" y="662"/>
                  </a:lnTo>
                  <a:lnTo>
                    <a:pt x="759" y="4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928;p34">
              <a:extLst>
                <a:ext uri="{FF2B5EF4-FFF2-40B4-BE49-F238E27FC236}">
                  <a16:creationId xmlns:a16="http://schemas.microsoft.com/office/drawing/2014/main" id="{C869B0B6-1D70-4FAB-8DEE-9CBA1B17BB6E}"/>
                </a:ext>
              </a:extLst>
            </p:cNvPr>
            <p:cNvSpPr/>
            <p:nvPr/>
          </p:nvSpPr>
          <p:spPr>
            <a:xfrm>
              <a:off x="3775400" y="3206125"/>
              <a:ext cx="17775" cy="15950"/>
            </a:xfrm>
            <a:custGeom>
              <a:avLst/>
              <a:gdLst/>
              <a:ahLst/>
              <a:cxnLst/>
              <a:rect l="l" t="t" r="r" b="b"/>
              <a:pathLst>
                <a:path w="711" h="638" extrusionOk="0">
                  <a:moveTo>
                    <a:pt x="711" y="0"/>
                  </a:moveTo>
                  <a:lnTo>
                    <a:pt x="0" y="417"/>
                  </a:lnTo>
                  <a:lnTo>
                    <a:pt x="0" y="637"/>
                  </a:lnTo>
                  <a:lnTo>
                    <a:pt x="711" y="22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929;p34">
              <a:extLst>
                <a:ext uri="{FF2B5EF4-FFF2-40B4-BE49-F238E27FC236}">
                  <a16:creationId xmlns:a16="http://schemas.microsoft.com/office/drawing/2014/main" id="{7906AA09-94FF-4035-8711-89B404FF2E70}"/>
                </a:ext>
              </a:extLst>
            </p:cNvPr>
            <p:cNvSpPr/>
            <p:nvPr/>
          </p:nvSpPr>
          <p:spPr>
            <a:xfrm>
              <a:off x="3756425" y="31951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17"/>
                  </a:lnTo>
                  <a:lnTo>
                    <a:pt x="759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930;p34">
              <a:extLst>
                <a:ext uri="{FF2B5EF4-FFF2-40B4-BE49-F238E27FC236}">
                  <a16:creationId xmlns:a16="http://schemas.microsoft.com/office/drawing/2014/main" id="{6CF9F942-0BF8-4F51-975A-E1495CC19775}"/>
                </a:ext>
              </a:extLst>
            </p:cNvPr>
            <p:cNvSpPr/>
            <p:nvPr/>
          </p:nvSpPr>
          <p:spPr>
            <a:xfrm>
              <a:off x="3733150" y="3218975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1" y="1"/>
                  </a:moveTo>
                  <a:lnTo>
                    <a:pt x="1" y="245"/>
                  </a:lnTo>
                  <a:lnTo>
                    <a:pt x="760" y="662"/>
                  </a:lnTo>
                  <a:lnTo>
                    <a:pt x="735" y="4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931;p34">
              <a:extLst>
                <a:ext uri="{FF2B5EF4-FFF2-40B4-BE49-F238E27FC236}">
                  <a16:creationId xmlns:a16="http://schemas.microsoft.com/office/drawing/2014/main" id="{679E9179-0123-4C90-AA7C-863B107E33F3}"/>
                </a:ext>
              </a:extLst>
            </p:cNvPr>
            <p:cNvSpPr/>
            <p:nvPr/>
          </p:nvSpPr>
          <p:spPr>
            <a:xfrm>
              <a:off x="3751525" y="3219600"/>
              <a:ext cx="18400" cy="15925"/>
            </a:xfrm>
            <a:custGeom>
              <a:avLst/>
              <a:gdLst/>
              <a:ahLst/>
              <a:cxnLst/>
              <a:rect l="l" t="t" r="r" b="b"/>
              <a:pathLst>
                <a:path w="736" h="637" extrusionOk="0">
                  <a:moveTo>
                    <a:pt x="735" y="0"/>
                  </a:moveTo>
                  <a:lnTo>
                    <a:pt x="0" y="416"/>
                  </a:lnTo>
                  <a:lnTo>
                    <a:pt x="25" y="637"/>
                  </a:lnTo>
                  <a:lnTo>
                    <a:pt x="735" y="220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932;p34">
              <a:extLst>
                <a:ext uri="{FF2B5EF4-FFF2-40B4-BE49-F238E27FC236}">
                  <a16:creationId xmlns:a16="http://schemas.microsoft.com/office/drawing/2014/main" id="{AB659F0B-3B0F-45A6-8CB8-AF12FBF67233}"/>
                </a:ext>
              </a:extLst>
            </p:cNvPr>
            <p:cNvSpPr/>
            <p:nvPr/>
          </p:nvSpPr>
          <p:spPr>
            <a:xfrm>
              <a:off x="3733150" y="32085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5" y="0"/>
                  </a:moveTo>
                  <a:lnTo>
                    <a:pt x="1" y="417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933;p34">
              <a:extLst>
                <a:ext uri="{FF2B5EF4-FFF2-40B4-BE49-F238E27FC236}">
                  <a16:creationId xmlns:a16="http://schemas.microsoft.com/office/drawing/2014/main" id="{1CAED207-BA66-4E02-8B4E-759A51CBB7DA}"/>
                </a:ext>
              </a:extLst>
            </p:cNvPr>
            <p:cNvSpPr/>
            <p:nvPr/>
          </p:nvSpPr>
          <p:spPr>
            <a:xfrm>
              <a:off x="3709900" y="32324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934;p34">
              <a:extLst>
                <a:ext uri="{FF2B5EF4-FFF2-40B4-BE49-F238E27FC236}">
                  <a16:creationId xmlns:a16="http://schemas.microsoft.com/office/drawing/2014/main" id="{852E9BAD-C41F-4005-A38C-8A89E5ADE46C}"/>
                </a:ext>
              </a:extLst>
            </p:cNvPr>
            <p:cNvSpPr/>
            <p:nvPr/>
          </p:nvSpPr>
          <p:spPr>
            <a:xfrm>
              <a:off x="3728250" y="3233050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36" y="1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36" y="221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935;p34">
              <a:extLst>
                <a:ext uri="{FF2B5EF4-FFF2-40B4-BE49-F238E27FC236}">
                  <a16:creationId xmlns:a16="http://schemas.microsoft.com/office/drawing/2014/main" id="{BE01D608-7B23-4EAD-AB88-39062A7340D7}"/>
                </a:ext>
              </a:extLst>
            </p:cNvPr>
            <p:cNvSpPr/>
            <p:nvPr/>
          </p:nvSpPr>
          <p:spPr>
            <a:xfrm>
              <a:off x="3709900" y="32220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16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936;p34">
              <a:extLst>
                <a:ext uri="{FF2B5EF4-FFF2-40B4-BE49-F238E27FC236}">
                  <a16:creationId xmlns:a16="http://schemas.microsoft.com/office/drawing/2014/main" id="{DBCADF39-E99A-4BF6-A26A-F97E16CB1ECC}"/>
                </a:ext>
              </a:extLst>
            </p:cNvPr>
            <p:cNvSpPr/>
            <p:nvPr/>
          </p:nvSpPr>
          <p:spPr>
            <a:xfrm>
              <a:off x="3686625" y="32459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937;p34">
              <a:extLst>
                <a:ext uri="{FF2B5EF4-FFF2-40B4-BE49-F238E27FC236}">
                  <a16:creationId xmlns:a16="http://schemas.microsoft.com/office/drawing/2014/main" id="{7D245BFA-3508-42EC-A366-76184080A488}"/>
                </a:ext>
              </a:extLst>
            </p:cNvPr>
            <p:cNvSpPr/>
            <p:nvPr/>
          </p:nvSpPr>
          <p:spPr>
            <a:xfrm>
              <a:off x="3705000" y="3246525"/>
              <a:ext cx="18375" cy="15950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37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938;p34">
              <a:extLst>
                <a:ext uri="{FF2B5EF4-FFF2-40B4-BE49-F238E27FC236}">
                  <a16:creationId xmlns:a16="http://schemas.microsoft.com/office/drawing/2014/main" id="{D149C875-B445-4543-8273-857B1A70AC8B}"/>
                </a:ext>
              </a:extLst>
            </p:cNvPr>
            <p:cNvSpPr/>
            <p:nvPr/>
          </p:nvSpPr>
          <p:spPr>
            <a:xfrm>
              <a:off x="3686625" y="32355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1" y="417"/>
                  </a:lnTo>
                  <a:lnTo>
                    <a:pt x="735" y="858"/>
                  </a:lnTo>
                  <a:lnTo>
                    <a:pt x="1470" y="442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939;p34">
              <a:extLst>
                <a:ext uri="{FF2B5EF4-FFF2-40B4-BE49-F238E27FC236}">
                  <a16:creationId xmlns:a16="http://schemas.microsoft.com/office/drawing/2014/main" id="{ED4BBBF1-DCE6-4E49-B140-9C6A833C4264}"/>
                </a:ext>
              </a:extLst>
            </p:cNvPr>
            <p:cNvSpPr/>
            <p:nvPr/>
          </p:nvSpPr>
          <p:spPr>
            <a:xfrm>
              <a:off x="3640100" y="32728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45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940;p34">
              <a:extLst>
                <a:ext uri="{FF2B5EF4-FFF2-40B4-BE49-F238E27FC236}">
                  <a16:creationId xmlns:a16="http://schemas.microsoft.com/office/drawing/2014/main" id="{46267F16-2565-4193-9DF1-5D4E59D1DAB8}"/>
                </a:ext>
              </a:extLst>
            </p:cNvPr>
            <p:cNvSpPr/>
            <p:nvPr/>
          </p:nvSpPr>
          <p:spPr>
            <a:xfrm>
              <a:off x="3658475" y="3260000"/>
              <a:ext cx="41650" cy="29400"/>
            </a:xfrm>
            <a:custGeom>
              <a:avLst/>
              <a:gdLst/>
              <a:ahLst/>
              <a:cxnLst/>
              <a:rect l="l" t="t" r="r" b="b"/>
              <a:pathLst>
                <a:path w="1666" h="1176" extrusionOk="0">
                  <a:moveTo>
                    <a:pt x="1665" y="0"/>
                  </a:moveTo>
                  <a:lnTo>
                    <a:pt x="0" y="955"/>
                  </a:lnTo>
                  <a:lnTo>
                    <a:pt x="0" y="1176"/>
                  </a:lnTo>
                  <a:lnTo>
                    <a:pt x="1665" y="221"/>
                  </a:lnTo>
                  <a:lnTo>
                    <a:pt x="166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941;p34">
              <a:extLst>
                <a:ext uri="{FF2B5EF4-FFF2-40B4-BE49-F238E27FC236}">
                  <a16:creationId xmlns:a16="http://schemas.microsoft.com/office/drawing/2014/main" id="{B52C65D4-1BEF-4163-A83A-0DE76979141F}"/>
                </a:ext>
              </a:extLst>
            </p:cNvPr>
            <p:cNvSpPr/>
            <p:nvPr/>
          </p:nvSpPr>
          <p:spPr>
            <a:xfrm>
              <a:off x="3640100" y="3248975"/>
              <a:ext cx="60025" cy="34925"/>
            </a:xfrm>
            <a:custGeom>
              <a:avLst/>
              <a:gdLst/>
              <a:ahLst/>
              <a:cxnLst/>
              <a:rect l="l" t="t" r="r" b="b"/>
              <a:pathLst>
                <a:path w="2401" h="1397" extrusionOk="0">
                  <a:moveTo>
                    <a:pt x="1666" y="0"/>
                  </a:moveTo>
                  <a:lnTo>
                    <a:pt x="1" y="956"/>
                  </a:lnTo>
                  <a:lnTo>
                    <a:pt x="735" y="1396"/>
                  </a:lnTo>
                  <a:lnTo>
                    <a:pt x="2400" y="441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942;p34">
              <a:extLst>
                <a:ext uri="{FF2B5EF4-FFF2-40B4-BE49-F238E27FC236}">
                  <a16:creationId xmlns:a16="http://schemas.microsoft.com/office/drawing/2014/main" id="{37FDB4DE-6131-419C-B6E6-385A0B6B98CA}"/>
                </a:ext>
              </a:extLst>
            </p:cNvPr>
            <p:cNvSpPr/>
            <p:nvPr/>
          </p:nvSpPr>
          <p:spPr>
            <a:xfrm>
              <a:off x="3920500" y="31387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943;p34">
              <a:extLst>
                <a:ext uri="{FF2B5EF4-FFF2-40B4-BE49-F238E27FC236}">
                  <a16:creationId xmlns:a16="http://schemas.microsoft.com/office/drawing/2014/main" id="{8867A1F9-ADBC-461A-A0BB-2F089F5F6A4E}"/>
                </a:ext>
              </a:extLst>
            </p:cNvPr>
            <p:cNvSpPr/>
            <p:nvPr/>
          </p:nvSpPr>
          <p:spPr>
            <a:xfrm>
              <a:off x="3938850" y="31387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1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944;p34">
              <a:extLst>
                <a:ext uri="{FF2B5EF4-FFF2-40B4-BE49-F238E27FC236}">
                  <a16:creationId xmlns:a16="http://schemas.microsoft.com/office/drawing/2014/main" id="{AFE6CDD4-5E8E-49A3-91D2-C23434388902}"/>
                </a:ext>
              </a:extLst>
            </p:cNvPr>
            <p:cNvSpPr/>
            <p:nvPr/>
          </p:nvSpPr>
          <p:spPr>
            <a:xfrm>
              <a:off x="3920500" y="31277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10" y="1"/>
                  </a:moveTo>
                  <a:lnTo>
                    <a:pt x="0" y="442"/>
                  </a:lnTo>
                  <a:lnTo>
                    <a:pt x="735" y="858"/>
                  </a:lnTo>
                  <a:lnTo>
                    <a:pt x="1469" y="442"/>
                  </a:lnTo>
                  <a:lnTo>
                    <a:pt x="710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945;p34">
              <a:extLst>
                <a:ext uri="{FF2B5EF4-FFF2-40B4-BE49-F238E27FC236}">
                  <a16:creationId xmlns:a16="http://schemas.microsoft.com/office/drawing/2014/main" id="{AA0E0FFF-6501-4DE7-A23D-4C637A65AE4C}"/>
                </a:ext>
              </a:extLst>
            </p:cNvPr>
            <p:cNvSpPr/>
            <p:nvPr/>
          </p:nvSpPr>
          <p:spPr>
            <a:xfrm>
              <a:off x="3896625" y="3152250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0" y="0"/>
                  </a:moveTo>
                  <a:lnTo>
                    <a:pt x="25" y="221"/>
                  </a:lnTo>
                  <a:lnTo>
                    <a:pt x="759" y="662"/>
                  </a:lnTo>
                  <a:lnTo>
                    <a:pt x="759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946;p34">
              <a:extLst>
                <a:ext uri="{FF2B5EF4-FFF2-40B4-BE49-F238E27FC236}">
                  <a16:creationId xmlns:a16="http://schemas.microsoft.com/office/drawing/2014/main" id="{E6819676-34C3-42F3-8036-4AAF88A05A2B}"/>
                </a:ext>
              </a:extLst>
            </p:cNvPr>
            <p:cNvSpPr/>
            <p:nvPr/>
          </p:nvSpPr>
          <p:spPr>
            <a:xfrm>
              <a:off x="3915600" y="3152250"/>
              <a:ext cx="17775" cy="16550"/>
            </a:xfrm>
            <a:custGeom>
              <a:avLst/>
              <a:gdLst/>
              <a:ahLst/>
              <a:cxnLst/>
              <a:rect l="l" t="t" r="r" b="b"/>
              <a:pathLst>
                <a:path w="711" h="662" extrusionOk="0">
                  <a:moveTo>
                    <a:pt x="710" y="0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10" y="245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947;p34">
              <a:extLst>
                <a:ext uri="{FF2B5EF4-FFF2-40B4-BE49-F238E27FC236}">
                  <a16:creationId xmlns:a16="http://schemas.microsoft.com/office/drawing/2014/main" id="{45B11FCF-9180-4993-9A27-7AA2421797C1}"/>
                </a:ext>
              </a:extLst>
            </p:cNvPr>
            <p:cNvSpPr/>
            <p:nvPr/>
          </p:nvSpPr>
          <p:spPr>
            <a:xfrm>
              <a:off x="3896625" y="31412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41"/>
                  </a:lnTo>
                  <a:lnTo>
                    <a:pt x="759" y="858"/>
                  </a:lnTo>
                  <a:lnTo>
                    <a:pt x="1469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948;p34">
              <a:extLst>
                <a:ext uri="{FF2B5EF4-FFF2-40B4-BE49-F238E27FC236}">
                  <a16:creationId xmlns:a16="http://schemas.microsoft.com/office/drawing/2014/main" id="{B8BE2124-0F75-4586-97EC-55EF07761DE5}"/>
                </a:ext>
              </a:extLst>
            </p:cNvPr>
            <p:cNvSpPr/>
            <p:nvPr/>
          </p:nvSpPr>
          <p:spPr>
            <a:xfrm>
              <a:off x="3873350" y="3165725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1" y="0"/>
                  </a:moveTo>
                  <a:lnTo>
                    <a:pt x="1" y="221"/>
                  </a:lnTo>
                  <a:lnTo>
                    <a:pt x="760" y="661"/>
                  </a:lnTo>
                  <a:lnTo>
                    <a:pt x="760" y="4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949;p34">
              <a:extLst>
                <a:ext uri="{FF2B5EF4-FFF2-40B4-BE49-F238E27FC236}">
                  <a16:creationId xmlns:a16="http://schemas.microsoft.com/office/drawing/2014/main" id="{9EF6A352-8DB6-4C75-A15C-076D0BDEA229}"/>
                </a:ext>
              </a:extLst>
            </p:cNvPr>
            <p:cNvSpPr/>
            <p:nvPr/>
          </p:nvSpPr>
          <p:spPr>
            <a:xfrm>
              <a:off x="3892325" y="3165725"/>
              <a:ext cx="17775" cy="16550"/>
            </a:xfrm>
            <a:custGeom>
              <a:avLst/>
              <a:gdLst/>
              <a:ahLst/>
              <a:cxnLst/>
              <a:rect l="l" t="t" r="r" b="b"/>
              <a:pathLst>
                <a:path w="711" h="662" extrusionOk="0">
                  <a:moveTo>
                    <a:pt x="711" y="0"/>
                  </a:moveTo>
                  <a:lnTo>
                    <a:pt x="1" y="416"/>
                  </a:lnTo>
                  <a:lnTo>
                    <a:pt x="1" y="661"/>
                  </a:lnTo>
                  <a:lnTo>
                    <a:pt x="711" y="245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950;p34">
              <a:extLst>
                <a:ext uri="{FF2B5EF4-FFF2-40B4-BE49-F238E27FC236}">
                  <a16:creationId xmlns:a16="http://schemas.microsoft.com/office/drawing/2014/main" id="{89A22111-2AD0-40E2-8123-E951C648F9A6}"/>
                </a:ext>
              </a:extLst>
            </p:cNvPr>
            <p:cNvSpPr/>
            <p:nvPr/>
          </p:nvSpPr>
          <p:spPr>
            <a:xfrm>
              <a:off x="3873350" y="31547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1" y="441"/>
                  </a:lnTo>
                  <a:lnTo>
                    <a:pt x="760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951;p34">
              <a:extLst>
                <a:ext uri="{FF2B5EF4-FFF2-40B4-BE49-F238E27FC236}">
                  <a16:creationId xmlns:a16="http://schemas.microsoft.com/office/drawing/2014/main" id="{2B31B9DA-5DFC-4226-BD75-1E99283707E5}"/>
                </a:ext>
              </a:extLst>
            </p:cNvPr>
            <p:cNvSpPr/>
            <p:nvPr/>
          </p:nvSpPr>
          <p:spPr>
            <a:xfrm>
              <a:off x="3757025" y="32330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952;p34">
              <a:extLst>
                <a:ext uri="{FF2B5EF4-FFF2-40B4-BE49-F238E27FC236}">
                  <a16:creationId xmlns:a16="http://schemas.microsoft.com/office/drawing/2014/main" id="{E87C3F32-31B9-4393-B63D-B1064F046FE4}"/>
                </a:ext>
              </a:extLst>
            </p:cNvPr>
            <p:cNvSpPr/>
            <p:nvPr/>
          </p:nvSpPr>
          <p:spPr>
            <a:xfrm>
              <a:off x="3775400" y="3179175"/>
              <a:ext cx="111450" cy="70425"/>
            </a:xfrm>
            <a:custGeom>
              <a:avLst/>
              <a:gdLst/>
              <a:ahLst/>
              <a:cxnLst/>
              <a:rect l="l" t="t" r="r" b="b"/>
              <a:pathLst>
                <a:path w="4458" h="2817" extrusionOk="0">
                  <a:moveTo>
                    <a:pt x="4457" y="1"/>
                  </a:moveTo>
                  <a:lnTo>
                    <a:pt x="0" y="2572"/>
                  </a:lnTo>
                  <a:lnTo>
                    <a:pt x="0" y="2817"/>
                  </a:lnTo>
                  <a:lnTo>
                    <a:pt x="4457" y="246"/>
                  </a:lnTo>
                  <a:lnTo>
                    <a:pt x="4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953;p34">
              <a:extLst>
                <a:ext uri="{FF2B5EF4-FFF2-40B4-BE49-F238E27FC236}">
                  <a16:creationId xmlns:a16="http://schemas.microsoft.com/office/drawing/2014/main" id="{A041EAF4-1ABC-47E1-ABD4-F1D90A6BE87D}"/>
                </a:ext>
              </a:extLst>
            </p:cNvPr>
            <p:cNvSpPr/>
            <p:nvPr/>
          </p:nvSpPr>
          <p:spPr>
            <a:xfrm>
              <a:off x="3757025" y="3168175"/>
              <a:ext cx="129825" cy="75325"/>
            </a:xfrm>
            <a:custGeom>
              <a:avLst/>
              <a:gdLst/>
              <a:ahLst/>
              <a:cxnLst/>
              <a:rect l="l" t="t" r="r" b="b"/>
              <a:pathLst>
                <a:path w="5193" h="3013" extrusionOk="0">
                  <a:moveTo>
                    <a:pt x="4458" y="0"/>
                  </a:moveTo>
                  <a:lnTo>
                    <a:pt x="1" y="2596"/>
                  </a:lnTo>
                  <a:lnTo>
                    <a:pt x="735" y="3012"/>
                  </a:lnTo>
                  <a:lnTo>
                    <a:pt x="5192" y="441"/>
                  </a:lnTo>
                  <a:lnTo>
                    <a:pt x="4458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954;p34">
              <a:extLst>
                <a:ext uri="{FF2B5EF4-FFF2-40B4-BE49-F238E27FC236}">
                  <a16:creationId xmlns:a16="http://schemas.microsoft.com/office/drawing/2014/main" id="{09743F07-6E6F-401D-A9E9-A0966B62E5D1}"/>
                </a:ext>
              </a:extLst>
            </p:cNvPr>
            <p:cNvSpPr/>
            <p:nvPr/>
          </p:nvSpPr>
          <p:spPr>
            <a:xfrm>
              <a:off x="3733775" y="324652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955;p34">
              <a:extLst>
                <a:ext uri="{FF2B5EF4-FFF2-40B4-BE49-F238E27FC236}">
                  <a16:creationId xmlns:a16="http://schemas.microsoft.com/office/drawing/2014/main" id="{A3DC52E2-4425-41AC-9F66-CAEFA6E8CA8D}"/>
                </a:ext>
              </a:extLst>
            </p:cNvPr>
            <p:cNvSpPr/>
            <p:nvPr/>
          </p:nvSpPr>
          <p:spPr>
            <a:xfrm>
              <a:off x="3752125" y="32465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6" y="1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6" y="245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956;p34">
              <a:extLst>
                <a:ext uri="{FF2B5EF4-FFF2-40B4-BE49-F238E27FC236}">
                  <a16:creationId xmlns:a16="http://schemas.microsoft.com/office/drawing/2014/main" id="{4C7D64C9-4B79-4600-9998-463EE68252DA}"/>
                </a:ext>
              </a:extLst>
            </p:cNvPr>
            <p:cNvSpPr/>
            <p:nvPr/>
          </p:nvSpPr>
          <p:spPr>
            <a:xfrm>
              <a:off x="3733775" y="3236125"/>
              <a:ext cx="36750" cy="20825"/>
            </a:xfrm>
            <a:custGeom>
              <a:avLst/>
              <a:gdLst/>
              <a:ahLst/>
              <a:cxnLst/>
              <a:rect l="l" t="t" r="r" b="b"/>
              <a:pathLst>
                <a:path w="1470" h="833" extrusionOk="0">
                  <a:moveTo>
                    <a:pt x="710" y="0"/>
                  </a:moveTo>
                  <a:lnTo>
                    <a:pt x="0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957;p34">
              <a:extLst>
                <a:ext uri="{FF2B5EF4-FFF2-40B4-BE49-F238E27FC236}">
                  <a16:creationId xmlns:a16="http://schemas.microsoft.com/office/drawing/2014/main" id="{32548D29-BBAA-474B-9FD2-487B814F65F0}"/>
                </a:ext>
              </a:extLst>
            </p:cNvPr>
            <p:cNvSpPr/>
            <p:nvPr/>
          </p:nvSpPr>
          <p:spPr>
            <a:xfrm>
              <a:off x="3710500" y="32600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21"/>
                  </a:lnTo>
                  <a:lnTo>
                    <a:pt x="735" y="661"/>
                  </a:lnTo>
                  <a:lnTo>
                    <a:pt x="735" y="4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958;p34">
              <a:extLst>
                <a:ext uri="{FF2B5EF4-FFF2-40B4-BE49-F238E27FC236}">
                  <a16:creationId xmlns:a16="http://schemas.microsoft.com/office/drawing/2014/main" id="{F0DFC91B-115F-480F-8D57-7A1485E95CDB}"/>
                </a:ext>
              </a:extLst>
            </p:cNvPr>
            <p:cNvSpPr/>
            <p:nvPr/>
          </p:nvSpPr>
          <p:spPr>
            <a:xfrm>
              <a:off x="3728875" y="326000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711" y="0"/>
                  </a:moveTo>
                  <a:lnTo>
                    <a:pt x="0" y="417"/>
                  </a:lnTo>
                  <a:lnTo>
                    <a:pt x="0" y="661"/>
                  </a:lnTo>
                  <a:lnTo>
                    <a:pt x="735" y="245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959;p34">
              <a:extLst>
                <a:ext uri="{FF2B5EF4-FFF2-40B4-BE49-F238E27FC236}">
                  <a16:creationId xmlns:a16="http://schemas.microsoft.com/office/drawing/2014/main" id="{1EFE51B8-3609-4BBB-9D6C-C6ED73A4D0A8}"/>
                </a:ext>
              </a:extLst>
            </p:cNvPr>
            <p:cNvSpPr/>
            <p:nvPr/>
          </p:nvSpPr>
          <p:spPr>
            <a:xfrm>
              <a:off x="3710500" y="3249575"/>
              <a:ext cx="36150" cy="20850"/>
            </a:xfrm>
            <a:custGeom>
              <a:avLst/>
              <a:gdLst/>
              <a:ahLst/>
              <a:cxnLst/>
              <a:rect l="l" t="t" r="r" b="b"/>
              <a:pathLst>
                <a:path w="1446" h="834" extrusionOk="0">
                  <a:moveTo>
                    <a:pt x="711" y="1"/>
                  </a:moveTo>
                  <a:lnTo>
                    <a:pt x="1" y="417"/>
                  </a:lnTo>
                  <a:lnTo>
                    <a:pt x="735" y="834"/>
                  </a:lnTo>
                  <a:lnTo>
                    <a:pt x="1446" y="417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960;p34">
              <a:extLst>
                <a:ext uri="{FF2B5EF4-FFF2-40B4-BE49-F238E27FC236}">
                  <a16:creationId xmlns:a16="http://schemas.microsoft.com/office/drawing/2014/main" id="{FD9CBE77-3AC7-44D5-859C-DA2D69759B2E}"/>
                </a:ext>
              </a:extLst>
            </p:cNvPr>
            <p:cNvSpPr/>
            <p:nvPr/>
          </p:nvSpPr>
          <p:spPr>
            <a:xfrm>
              <a:off x="3663375" y="3286925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0" y="1"/>
                  </a:moveTo>
                  <a:lnTo>
                    <a:pt x="0" y="221"/>
                  </a:lnTo>
                  <a:lnTo>
                    <a:pt x="759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961;p34">
              <a:extLst>
                <a:ext uri="{FF2B5EF4-FFF2-40B4-BE49-F238E27FC236}">
                  <a16:creationId xmlns:a16="http://schemas.microsoft.com/office/drawing/2014/main" id="{BDB9EE68-33AC-4D43-BC7A-6C5136D6CFD1}"/>
                </a:ext>
              </a:extLst>
            </p:cNvPr>
            <p:cNvSpPr/>
            <p:nvPr/>
          </p:nvSpPr>
          <p:spPr>
            <a:xfrm>
              <a:off x="3681725" y="3273475"/>
              <a:ext cx="41650" cy="30000"/>
            </a:xfrm>
            <a:custGeom>
              <a:avLst/>
              <a:gdLst/>
              <a:ahLst/>
              <a:cxnLst/>
              <a:rect l="l" t="t" r="r" b="b"/>
              <a:pathLst>
                <a:path w="1666" h="1200" extrusionOk="0">
                  <a:moveTo>
                    <a:pt x="1666" y="0"/>
                  </a:moveTo>
                  <a:lnTo>
                    <a:pt x="1" y="955"/>
                  </a:lnTo>
                  <a:lnTo>
                    <a:pt x="25" y="1200"/>
                  </a:lnTo>
                  <a:lnTo>
                    <a:pt x="1666" y="245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962;p34">
              <a:extLst>
                <a:ext uri="{FF2B5EF4-FFF2-40B4-BE49-F238E27FC236}">
                  <a16:creationId xmlns:a16="http://schemas.microsoft.com/office/drawing/2014/main" id="{7070D6D6-1B13-4368-9E10-089EFA372FF7}"/>
                </a:ext>
              </a:extLst>
            </p:cNvPr>
            <p:cNvSpPr/>
            <p:nvPr/>
          </p:nvSpPr>
          <p:spPr>
            <a:xfrm>
              <a:off x="3663375" y="3262450"/>
              <a:ext cx="60000" cy="34925"/>
            </a:xfrm>
            <a:custGeom>
              <a:avLst/>
              <a:gdLst/>
              <a:ahLst/>
              <a:cxnLst/>
              <a:rect l="l" t="t" r="r" b="b"/>
              <a:pathLst>
                <a:path w="2400" h="1397" extrusionOk="0">
                  <a:moveTo>
                    <a:pt x="1665" y="0"/>
                  </a:moveTo>
                  <a:lnTo>
                    <a:pt x="0" y="980"/>
                  </a:lnTo>
                  <a:lnTo>
                    <a:pt x="735" y="1396"/>
                  </a:lnTo>
                  <a:lnTo>
                    <a:pt x="2400" y="441"/>
                  </a:lnTo>
                  <a:lnTo>
                    <a:pt x="166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963;p34">
              <a:extLst>
                <a:ext uri="{FF2B5EF4-FFF2-40B4-BE49-F238E27FC236}">
                  <a16:creationId xmlns:a16="http://schemas.microsoft.com/office/drawing/2014/main" id="{94BA094D-DBE0-44E7-8930-E6AC5BD6371A}"/>
                </a:ext>
              </a:extLst>
            </p:cNvPr>
            <p:cNvSpPr/>
            <p:nvPr/>
          </p:nvSpPr>
          <p:spPr>
            <a:xfrm>
              <a:off x="3735000" y="2713300"/>
              <a:ext cx="80825" cy="139600"/>
            </a:xfrm>
            <a:custGeom>
              <a:avLst/>
              <a:gdLst/>
              <a:ahLst/>
              <a:cxnLst/>
              <a:rect l="l" t="t" r="r" b="b"/>
              <a:pathLst>
                <a:path w="3233" h="5584" extrusionOk="0">
                  <a:moveTo>
                    <a:pt x="3233" y="1"/>
                  </a:moveTo>
                  <a:lnTo>
                    <a:pt x="0" y="1862"/>
                  </a:lnTo>
                  <a:lnTo>
                    <a:pt x="0" y="5584"/>
                  </a:lnTo>
                  <a:lnTo>
                    <a:pt x="3233" y="3723"/>
                  </a:lnTo>
                  <a:lnTo>
                    <a:pt x="3233" y="1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964;p34">
              <a:extLst>
                <a:ext uri="{FF2B5EF4-FFF2-40B4-BE49-F238E27FC236}">
                  <a16:creationId xmlns:a16="http://schemas.microsoft.com/office/drawing/2014/main" id="{FAF8F407-3B0C-4528-855C-38402D39EFF0}"/>
                </a:ext>
              </a:extLst>
            </p:cNvPr>
            <p:cNvSpPr/>
            <p:nvPr/>
          </p:nvSpPr>
          <p:spPr>
            <a:xfrm>
              <a:off x="3657850" y="2805750"/>
              <a:ext cx="58200" cy="37375"/>
            </a:xfrm>
            <a:custGeom>
              <a:avLst/>
              <a:gdLst/>
              <a:ahLst/>
              <a:cxnLst/>
              <a:rect l="l" t="t" r="r" b="b"/>
              <a:pathLst>
                <a:path w="2328" h="1495" extrusionOk="0">
                  <a:moveTo>
                    <a:pt x="2327" y="0"/>
                  </a:moveTo>
                  <a:lnTo>
                    <a:pt x="1" y="1347"/>
                  </a:lnTo>
                  <a:lnTo>
                    <a:pt x="1" y="1494"/>
                  </a:lnTo>
                  <a:lnTo>
                    <a:pt x="2327" y="147"/>
                  </a:lnTo>
                  <a:lnTo>
                    <a:pt x="2327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965;p34">
              <a:extLst>
                <a:ext uri="{FF2B5EF4-FFF2-40B4-BE49-F238E27FC236}">
                  <a16:creationId xmlns:a16="http://schemas.microsoft.com/office/drawing/2014/main" id="{E6CC15FC-37A7-4A2C-875B-651100B34C23}"/>
                </a:ext>
              </a:extLst>
            </p:cNvPr>
            <p:cNvSpPr/>
            <p:nvPr/>
          </p:nvSpPr>
          <p:spPr>
            <a:xfrm>
              <a:off x="3657850" y="2794125"/>
              <a:ext cx="58200" cy="37350"/>
            </a:xfrm>
            <a:custGeom>
              <a:avLst/>
              <a:gdLst/>
              <a:ahLst/>
              <a:cxnLst/>
              <a:rect l="l" t="t" r="r" b="b"/>
              <a:pathLst>
                <a:path w="2328" h="1494" extrusionOk="0">
                  <a:moveTo>
                    <a:pt x="2327" y="0"/>
                  </a:moveTo>
                  <a:lnTo>
                    <a:pt x="1" y="1347"/>
                  </a:lnTo>
                  <a:lnTo>
                    <a:pt x="1" y="1494"/>
                  </a:lnTo>
                  <a:lnTo>
                    <a:pt x="2327" y="147"/>
                  </a:lnTo>
                  <a:lnTo>
                    <a:pt x="2327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966;p34">
              <a:extLst>
                <a:ext uri="{FF2B5EF4-FFF2-40B4-BE49-F238E27FC236}">
                  <a16:creationId xmlns:a16="http://schemas.microsoft.com/office/drawing/2014/main" id="{AFF670B7-A3C4-46CF-AB55-2F92825A76AD}"/>
                </a:ext>
              </a:extLst>
            </p:cNvPr>
            <p:cNvSpPr/>
            <p:nvPr/>
          </p:nvSpPr>
          <p:spPr>
            <a:xfrm>
              <a:off x="3657850" y="2782475"/>
              <a:ext cx="58200" cy="37375"/>
            </a:xfrm>
            <a:custGeom>
              <a:avLst/>
              <a:gdLst/>
              <a:ahLst/>
              <a:cxnLst/>
              <a:rect l="l" t="t" r="r" b="b"/>
              <a:pathLst>
                <a:path w="2328" h="1495" extrusionOk="0">
                  <a:moveTo>
                    <a:pt x="2327" y="1"/>
                  </a:moveTo>
                  <a:lnTo>
                    <a:pt x="1" y="1348"/>
                  </a:lnTo>
                  <a:lnTo>
                    <a:pt x="1" y="1495"/>
                  </a:lnTo>
                  <a:lnTo>
                    <a:pt x="2327" y="148"/>
                  </a:lnTo>
                  <a:lnTo>
                    <a:pt x="2327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967;p34">
              <a:extLst>
                <a:ext uri="{FF2B5EF4-FFF2-40B4-BE49-F238E27FC236}">
                  <a16:creationId xmlns:a16="http://schemas.microsoft.com/office/drawing/2014/main" id="{A4AB196B-6BFD-4B05-A61D-6427DAFCFE42}"/>
                </a:ext>
              </a:extLst>
            </p:cNvPr>
            <p:cNvSpPr/>
            <p:nvPr/>
          </p:nvSpPr>
          <p:spPr>
            <a:xfrm>
              <a:off x="3657850" y="2770850"/>
              <a:ext cx="58200" cy="37375"/>
            </a:xfrm>
            <a:custGeom>
              <a:avLst/>
              <a:gdLst/>
              <a:ahLst/>
              <a:cxnLst/>
              <a:rect l="l" t="t" r="r" b="b"/>
              <a:pathLst>
                <a:path w="2328" h="1495" extrusionOk="0">
                  <a:moveTo>
                    <a:pt x="2327" y="0"/>
                  </a:moveTo>
                  <a:lnTo>
                    <a:pt x="1" y="1347"/>
                  </a:lnTo>
                  <a:lnTo>
                    <a:pt x="1" y="1494"/>
                  </a:lnTo>
                  <a:lnTo>
                    <a:pt x="2327" y="147"/>
                  </a:lnTo>
                  <a:lnTo>
                    <a:pt x="2327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968;p34">
              <a:extLst>
                <a:ext uri="{FF2B5EF4-FFF2-40B4-BE49-F238E27FC236}">
                  <a16:creationId xmlns:a16="http://schemas.microsoft.com/office/drawing/2014/main" id="{E9B3ACAF-1B4A-4077-9CA9-33F82B7E6954}"/>
                </a:ext>
              </a:extLst>
            </p:cNvPr>
            <p:cNvSpPr/>
            <p:nvPr/>
          </p:nvSpPr>
          <p:spPr>
            <a:xfrm>
              <a:off x="3657850" y="2829000"/>
              <a:ext cx="58800" cy="37375"/>
            </a:xfrm>
            <a:custGeom>
              <a:avLst/>
              <a:gdLst/>
              <a:ahLst/>
              <a:cxnLst/>
              <a:rect l="l" t="t" r="r" b="b"/>
              <a:pathLst>
                <a:path w="2352" h="1495" extrusionOk="0">
                  <a:moveTo>
                    <a:pt x="2352" y="1"/>
                  </a:moveTo>
                  <a:lnTo>
                    <a:pt x="1" y="1348"/>
                  </a:lnTo>
                  <a:lnTo>
                    <a:pt x="1" y="1495"/>
                  </a:lnTo>
                  <a:lnTo>
                    <a:pt x="2352" y="148"/>
                  </a:lnTo>
                  <a:lnTo>
                    <a:pt x="2352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969;p34">
              <a:extLst>
                <a:ext uri="{FF2B5EF4-FFF2-40B4-BE49-F238E27FC236}">
                  <a16:creationId xmlns:a16="http://schemas.microsoft.com/office/drawing/2014/main" id="{FDE27BD1-7110-4E42-A559-11CF4DDD8B67}"/>
                </a:ext>
              </a:extLst>
            </p:cNvPr>
            <p:cNvSpPr/>
            <p:nvPr/>
          </p:nvSpPr>
          <p:spPr>
            <a:xfrm>
              <a:off x="3657850" y="2817375"/>
              <a:ext cx="58800" cy="37375"/>
            </a:xfrm>
            <a:custGeom>
              <a:avLst/>
              <a:gdLst/>
              <a:ahLst/>
              <a:cxnLst/>
              <a:rect l="l" t="t" r="r" b="b"/>
              <a:pathLst>
                <a:path w="2352" h="1495" extrusionOk="0">
                  <a:moveTo>
                    <a:pt x="2352" y="1"/>
                  </a:moveTo>
                  <a:lnTo>
                    <a:pt x="1" y="1347"/>
                  </a:lnTo>
                  <a:lnTo>
                    <a:pt x="1" y="1494"/>
                  </a:lnTo>
                  <a:lnTo>
                    <a:pt x="2352" y="147"/>
                  </a:lnTo>
                  <a:lnTo>
                    <a:pt x="2352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970;p34">
              <a:extLst>
                <a:ext uri="{FF2B5EF4-FFF2-40B4-BE49-F238E27FC236}">
                  <a16:creationId xmlns:a16="http://schemas.microsoft.com/office/drawing/2014/main" id="{71FCB479-936F-4C36-84ED-35B556F699DA}"/>
                </a:ext>
              </a:extLst>
            </p:cNvPr>
            <p:cNvSpPr/>
            <p:nvPr/>
          </p:nvSpPr>
          <p:spPr>
            <a:xfrm>
              <a:off x="3672550" y="2840650"/>
              <a:ext cx="44100" cy="28800"/>
            </a:xfrm>
            <a:custGeom>
              <a:avLst/>
              <a:gdLst/>
              <a:ahLst/>
              <a:cxnLst/>
              <a:rect l="l" t="t" r="r" b="b"/>
              <a:pathLst>
                <a:path w="1764" h="1152" extrusionOk="0">
                  <a:moveTo>
                    <a:pt x="1764" y="0"/>
                  </a:moveTo>
                  <a:lnTo>
                    <a:pt x="0" y="1004"/>
                  </a:lnTo>
                  <a:lnTo>
                    <a:pt x="0" y="1151"/>
                  </a:lnTo>
                  <a:lnTo>
                    <a:pt x="1764" y="147"/>
                  </a:lnTo>
                  <a:lnTo>
                    <a:pt x="1764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971;p34">
              <a:extLst>
                <a:ext uri="{FF2B5EF4-FFF2-40B4-BE49-F238E27FC236}">
                  <a16:creationId xmlns:a16="http://schemas.microsoft.com/office/drawing/2014/main" id="{F84A5FB4-4793-4AD0-A3CD-0E193F205977}"/>
                </a:ext>
              </a:extLst>
            </p:cNvPr>
            <p:cNvSpPr/>
            <p:nvPr/>
          </p:nvSpPr>
          <p:spPr>
            <a:xfrm>
              <a:off x="3801100" y="2682050"/>
              <a:ext cx="6150" cy="7025"/>
            </a:xfrm>
            <a:custGeom>
              <a:avLst/>
              <a:gdLst/>
              <a:ahLst/>
              <a:cxnLst/>
              <a:rect l="l" t="t" r="r" b="b"/>
              <a:pathLst>
                <a:path w="246" h="281" extrusionOk="0">
                  <a:moveTo>
                    <a:pt x="180" y="1"/>
                  </a:moveTo>
                  <a:cubicBezTo>
                    <a:pt x="161" y="1"/>
                    <a:pt x="141" y="9"/>
                    <a:pt x="123" y="26"/>
                  </a:cubicBezTo>
                  <a:cubicBezTo>
                    <a:pt x="50" y="51"/>
                    <a:pt x="1" y="149"/>
                    <a:pt x="1" y="198"/>
                  </a:cubicBezTo>
                  <a:cubicBezTo>
                    <a:pt x="1" y="253"/>
                    <a:pt x="28" y="280"/>
                    <a:pt x="73" y="280"/>
                  </a:cubicBezTo>
                  <a:cubicBezTo>
                    <a:pt x="88" y="280"/>
                    <a:pt x="105" y="277"/>
                    <a:pt x="123" y="271"/>
                  </a:cubicBezTo>
                  <a:cubicBezTo>
                    <a:pt x="172" y="247"/>
                    <a:pt x="246" y="149"/>
                    <a:pt x="246" y="75"/>
                  </a:cubicBezTo>
                  <a:cubicBezTo>
                    <a:pt x="246" y="28"/>
                    <a:pt x="215" y="1"/>
                    <a:pt x="180" y="1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972;p34">
              <a:extLst>
                <a:ext uri="{FF2B5EF4-FFF2-40B4-BE49-F238E27FC236}">
                  <a16:creationId xmlns:a16="http://schemas.microsoft.com/office/drawing/2014/main" id="{DCB229E1-7EF9-47AB-8E20-043B9605580A}"/>
                </a:ext>
              </a:extLst>
            </p:cNvPr>
            <p:cNvSpPr/>
            <p:nvPr/>
          </p:nvSpPr>
          <p:spPr>
            <a:xfrm>
              <a:off x="3639500" y="2661750"/>
              <a:ext cx="195300" cy="142175"/>
            </a:xfrm>
            <a:custGeom>
              <a:avLst/>
              <a:gdLst/>
              <a:ahLst/>
              <a:cxnLst/>
              <a:rect l="l" t="t" r="r" b="b"/>
              <a:pathLst>
                <a:path w="7812" h="5687" extrusionOk="0">
                  <a:moveTo>
                    <a:pt x="7529" y="290"/>
                  </a:moveTo>
                  <a:cubicBezTo>
                    <a:pt x="7564" y="290"/>
                    <a:pt x="7591" y="318"/>
                    <a:pt x="7591" y="373"/>
                  </a:cubicBezTo>
                  <a:cubicBezTo>
                    <a:pt x="7591" y="446"/>
                    <a:pt x="7542" y="520"/>
                    <a:pt x="7493" y="569"/>
                  </a:cubicBezTo>
                  <a:cubicBezTo>
                    <a:pt x="7475" y="575"/>
                    <a:pt x="7458" y="578"/>
                    <a:pt x="7443" y="578"/>
                  </a:cubicBezTo>
                  <a:cubicBezTo>
                    <a:pt x="7399" y="578"/>
                    <a:pt x="7371" y="550"/>
                    <a:pt x="7371" y="495"/>
                  </a:cubicBezTo>
                  <a:cubicBezTo>
                    <a:pt x="7371" y="422"/>
                    <a:pt x="7420" y="348"/>
                    <a:pt x="7493" y="299"/>
                  </a:cubicBezTo>
                  <a:cubicBezTo>
                    <a:pt x="7506" y="293"/>
                    <a:pt x="7518" y="290"/>
                    <a:pt x="7529" y="290"/>
                  </a:cubicBezTo>
                  <a:close/>
                  <a:moveTo>
                    <a:pt x="7083" y="549"/>
                  </a:moveTo>
                  <a:cubicBezTo>
                    <a:pt x="7125" y="549"/>
                    <a:pt x="7151" y="589"/>
                    <a:pt x="7151" y="642"/>
                  </a:cubicBezTo>
                  <a:cubicBezTo>
                    <a:pt x="7151" y="691"/>
                    <a:pt x="7102" y="789"/>
                    <a:pt x="7028" y="814"/>
                  </a:cubicBezTo>
                  <a:cubicBezTo>
                    <a:pt x="7011" y="831"/>
                    <a:pt x="6993" y="839"/>
                    <a:pt x="6978" y="839"/>
                  </a:cubicBezTo>
                  <a:cubicBezTo>
                    <a:pt x="6951" y="839"/>
                    <a:pt x="6930" y="812"/>
                    <a:pt x="6930" y="765"/>
                  </a:cubicBezTo>
                  <a:cubicBezTo>
                    <a:pt x="6930" y="691"/>
                    <a:pt x="6979" y="593"/>
                    <a:pt x="7028" y="569"/>
                  </a:cubicBezTo>
                  <a:cubicBezTo>
                    <a:pt x="7049" y="555"/>
                    <a:pt x="7067" y="549"/>
                    <a:pt x="7083" y="549"/>
                  </a:cubicBezTo>
                  <a:close/>
                  <a:moveTo>
                    <a:pt x="6644" y="813"/>
                  </a:moveTo>
                  <a:cubicBezTo>
                    <a:pt x="6679" y="813"/>
                    <a:pt x="6710" y="840"/>
                    <a:pt x="6710" y="887"/>
                  </a:cubicBezTo>
                  <a:cubicBezTo>
                    <a:pt x="6710" y="961"/>
                    <a:pt x="6636" y="1059"/>
                    <a:pt x="6587" y="1083"/>
                  </a:cubicBezTo>
                  <a:cubicBezTo>
                    <a:pt x="6569" y="1089"/>
                    <a:pt x="6552" y="1092"/>
                    <a:pt x="6537" y="1092"/>
                  </a:cubicBezTo>
                  <a:cubicBezTo>
                    <a:pt x="6492" y="1092"/>
                    <a:pt x="6465" y="1065"/>
                    <a:pt x="6465" y="1010"/>
                  </a:cubicBezTo>
                  <a:cubicBezTo>
                    <a:pt x="6465" y="961"/>
                    <a:pt x="6514" y="863"/>
                    <a:pt x="6587" y="838"/>
                  </a:cubicBezTo>
                  <a:cubicBezTo>
                    <a:pt x="6605" y="821"/>
                    <a:pt x="6625" y="813"/>
                    <a:pt x="6644" y="813"/>
                  </a:cubicBezTo>
                  <a:close/>
                  <a:moveTo>
                    <a:pt x="7685" y="1"/>
                  </a:moveTo>
                  <a:cubicBezTo>
                    <a:pt x="7657" y="1"/>
                    <a:pt x="7625" y="10"/>
                    <a:pt x="7591" y="30"/>
                  </a:cubicBezTo>
                  <a:lnTo>
                    <a:pt x="221" y="4315"/>
                  </a:lnTo>
                  <a:cubicBezTo>
                    <a:pt x="98" y="4364"/>
                    <a:pt x="0" y="4536"/>
                    <a:pt x="0" y="4683"/>
                  </a:cubicBezTo>
                  <a:lnTo>
                    <a:pt x="0" y="5687"/>
                  </a:lnTo>
                  <a:cubicBezTo>
                    <a:pt x="0" y="5564"/>
                    <a:pt x="98" y="5417"/>
                    <a:pt x="196" y="5344"/>
                  </a:cubicBezTo>
                  <a:lnTo>
                    <a:pt x="7616" y="1059"/>
                  </a:lnTo>
                  <a:cubicBezTo>
                    <a:pt x="7655" y="1035"/>
                    <a:pt x="7689" y="1024"/>
                    <a:pt x="7718" y="1024"/>
                  </a:cubicBezTo>
                  <a:cubicBezTo>
                    <a:pt x="7778" y="1024"/>
                    <a:pt x="7812" y="1073"/>
                    <a:pt x="7812" y="1157"/>
                  </a:cubicBezTo>
                  <a:lnTo>
                    <a:pt x="7812" y="153"/>
                  </a:lnTo>
                  <a:cubicBezTo>
                    <a:pt x="7812" y="64"/>
                    <a:pt x="7760" y="1"/>
                    <a:pt x="7685" y="1"/>
                  </a:cubicBez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973;p34">
              <a:extLst>
                <a:ext uri="{FF2B5EF4-FFF2-40B4-BE49-F238E27FC236}">
                  <a16:creationId xmlns:a16="http://schemas.microsoft.com/office/drawing/2014/main" id="{90D88ECF-A519-4F45-B915-74436E7C222C}"/>
                </a:ext>
              </a:extLst>
            </p:cNvPr>
            <p:cNvSpPr/>
            <p:nvPr/>
          </p:nvSpPr>
          <p:spPr>
            <a:xfrm>
              <a:off x="3639500" y="2687350"/>
              <a:ext cx="195925" cy="241325"/>
            </a:xfrm>
            <a:custGeom>
              <a:avLst/>
              <a:gdLst/>
              <a:ahLst/>
              <a:cxnLst/>
              <a:rect l="l" t="t" r="r" b="b"/>
              <a:pathLst>
                <a:path w="7837" h="9653" extrusionOk="0">
                  <a:moveTo>
                    <a:pt x="3061" y="3340"/>
                  </a:moveTo>
                  <a:lnTo>
                    <a:pt x="3061" y="3487"/>
                  </a:lnTo>
                  <a:lnTo>
                    <a:pt x="735" y="4834"/>
                  </a:lnTo>
                  <a:lnTo>
                    <a:pt x="735" y="4687"/>
                  </a:lnTo>
                  <a:lnTo>
                    <a:pt x="3061" y="3340"/>
                  </a:lnTo>
                  <a:close/>
                  <a:moveTo>
                    <a:pt x="3061" y="3806"/>
                  </a:moveTo>
                  <a:lnTo>
                    <a:pt x="3061" y="3953"/>
                  </a:lnTo>
                  <a:lnTo>
                    <a:pt x="735" y="5300"/>
                  </a:lnTo>
                  <a:lnTo>
                    <a:pt x="735" y="5153"/>
                  </a:lnTo>
                  <a:lnTo>
                    <a:pt x="3061" y="3806"/>
                  </a:lnTo>
                  <a:close/>
                  <a:moveTo>
                    <a:pt x="3061" y="4271"/>
                  </a:moveTo>
                  <a:lnTo>
                    <a:pt x="3061" y="4418"/>
                  </a:lnTo>
                  <a:lnTo>
                    <a:pt x="735" y="5765"/>
                  </a:lnTo>
                  <a:lnTo>
                    <a:pt x="735" y="5618"/>
                  </a:lnTo>
                  <a:lnTo>
                    <a:pt x="3061" y="4271"/>
                  </a:lnTo>
                  <a:close/>
                  <a:moveTo>
                    <a:pt x="3061" y="4736"/>
                  </a:moveTo>
                  <a:lnTo>
                    <a:pt x="3086" y="4883"/>
                  </a:lnTo>
                  <a:lnTo>
                    <a:pt x="735" y="6230"/>
                  </a:lnTo>
                  <a:lnTo>
                    <a:pt x="735" y="6083"/>
                  </a:lnTo>
                  <a:lnTo>
                    <a:pt x="3061" y="4736"/>
                  </a:lnTo>
                  <a:close/>
                  <a:moveTo>
                    <a:pt x="7053" y="1039"/>
                  </a:moveTo>
                  <a:lnTo>
                    <a:pt x="7053" y="4761"/>
                  </a:lnTo>
                  <a:lnTo>
                    <a:pt x="3820" y="6622"/>
                  </a:lnTo>
                  <a:lnTo>
                    <a:pt x="3820" y="2900"/>
                  </a:lnTo>
                  <a:lnTo>
                    <a:pt x="7053" y="1039"/>
                  </a:lnTo>
                  <a:close/>
                  <a:moveTo>
                    <a:pt x="3086" y="5202"/>
                  </a:moveTo>
                  <a:lnTo>
                    <a:pt x="3086" y="5348"/>
                  </a:lnTo>
                  <a:lnTo>
                    <a:pt x="735" y="6695"/>
                  </a:lnTo>
                  <a:lnTo>
                    <a:pt x="735" y="6548"/>
                  </a:lnTo>
                  <a:lnTo>
                    <a:pt x="3086" y="5202"/>
                  </a:lnTo>
                  <a:close/>
                  <a:moveTo>
                    <a:pt x="3086" y="5667"/>
                  </a:moveTo>
                  <a:lnTo>
                    <a:pt x="3086" y="5814"/>
                  </a:lnTo>
                  <a:lnTo>
                    <a:pt x="735" y="7161"/>
                  </a:lnTo>
                  <a:lnTo>
                    <a:pt x="735" y="7014"/>
                  </a:lnTo>
                  <a:lnTo>
                    <a:pt x="3086" y="5667"/>
                  </a:lnTo>
                  <a:close/>
                  <a:moveTo>
                    <a:pt x="3086" y="6132"/>
                  </a:moveTo>
                  <a:lnTo>
                    <a:pt x="3086" y="6279"/>
                  </a:lnTo>
                  <a:lnTo>
                    <a:pt x="1322" y="7283"/>
                  </a:lnTo>
                  <a:lnTo>
                    <a:pt x="1322" y="7136"/>
                  </a:lnTo>
                  <a:lnTo>
                    <a:pt x="3086" y="6132"/>
                  </a:lnTo>
                  <a:close/>
                  <a:moveTo>
                    <a:pt x="7718" y="0"/>
                  </a:moveTo>
                  <a:cubicBezTo>
                    <a:pt x="7689" y="0"/>
                    <a:pt x="7655" y="11"/>
                    <a:pt x="7616" y="35"/>
                  </a:cubicBezTo>
                  <a:lnTo>
                    <a:pt x="196" y="4320"/>
                  </a:lnTo>
                  <a:cubicBezTo>
                    <a:pt x="98" y="4393"/>
                    <a:pt x="0" y="4540"/>
                    <a:pt x="0" y="4663"/>
                  </a:cubicBezTo>
                  <a:lnTo>
                    <a:pt x="25" y="9511"/>
                  </a:lnTo>
                  <a:cubicBezTo>
                    <a:pt x="25" y="9602"/>
                    <a:pt x="65" y="9653"/>
                    <a:pt x="136" y="9653"/>
                  </a:cubicBezTo>
                  <a:cubicBezTo>
                    <a:pt x="161" y="9653"/>
                    <a:pt x="189" y="9647"/>
                    <a:pt x="221" y="9634"/>
                  </a:cubicBezTo>
                  <a:lnTo>
                    <a:pt x="7640" y="5324"/>
                  </a:lnTo>
                  <a:cubicBezTo>
                    <a:pt x="7738" y="5275"/>
                    <a:pt x="7836" y="5128"/>
                    <a:pt x="7836" y="5006"/>
                  </a:cubicBezTo>
                  <a:lnTo>
                    <a:pt x="7812" y="133"/>
                  </a:lnTo>
                  <a:cubicBezTo>
                    <a:pt x="7812" y="49"/>
                    <a:pt x="7778" y="0"/>
                    <a:pt x="7718" y="0"/>
                  </a:cubicBez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974;p34">
              <a:extLst>
                <a:ext uri="{FF2B5EF4-FFF2-40B4-BE49-F238E27FC236}">
                  <a16:creationId xmlns:a16="http://schemas.microsoft.com/office/drawing/2014/main" id="{D83A605F-909D-4FB7-981F-59E1E72D9C83}"/>
                </a:ext>
              </a:extLst>
            </p:cNvPr>
            <p:cNvSpPr/>
            <p:nvPr/>
          </p:nvSpPr>
          <p:spPr>
            <a:xfrm>
              <a:off x="3823750" y="2669000"/>
              <a:ext cx="5550" cy="7225"/>
            </a:xfrm>
            <a:custGeom>
              <a:avLst/>
              <a:gdLst/>
              <a:ahLst/>
              <a:cxnLst/>
              <a:rect l="l" t="t" r="r" b="b"/>
              <a:pathLst>
                <a:path w="222" h="289" extrusionOk="0">
                  <a:moveTo>
                    <a:pt x="159" y="0"/>
                  </a:moveTo>
                  <a:cubicBezTo>
                    <a:pt x="148" y="0"/>
                    <a:pt x="136" y="3"/>
                    <a:pt x="123" y="9"/>
                  </a:cubicBezTo>
                  <a:cubicBezTo>
                    <a:pt x="50" y="58"/>
                    <a:pt x="1" y="132"/>
                    <a:pt x="1" y="205"/>
                  </a:cubicBezTo>
                  <a:cubicBezTo>
                    <a:pt x="1" y="260"/>
                    <a:pt x="29" y="288"/>
                    <a:pt x="73" y="288"/>
                  </a:cubicBezTo>
                  <a:cubicBezTo>
                    <a:pt x="88" y="288"/>
                    <a:pt x="105" y="285"/>
                    <a:pt x="123" y="279"/>
                  </a:cubicBezTo>
                  <a:cubicBezTo>
                    <a:pt x="172" y="230"/>
                    <a:pt x="221" y="156"/>
                    <a:pt x="221" y="83"/>
                  </a:cubicBezTo>
                  <a:cubicBezTo>
                    <a:pt x="221" y="28"/>
                    <a:pt x="194" y="0"/>
                    <a:pt x="159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975;p34">
              <a:extLst>
                <a:ext uri="{FF2B5EF4-FFF2-40B4-BE49-F238E27FC236}">
                  <a16:creationId xmlns:a16="http://schemas.microsoft.com/office/drawing/2014/main" id="{55225C3C-EEE3-4081-BCE0-BACEDB94A710}"/>
                </a:ext>
              </a:extLst>
            </p:cNvPr>
            <p:cNvSpPr/>
            <p:nvPr/>
          </p:nvSpPr>
          <p:spPr>
            <a:xfrm>
              <a:off x="3812750" y="2675475"/>
              <a:ext cx="5525" cy="7275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53" y="0"/>
                  </a:moveTo>
                  <a:cubicBezTo>
                    <a:pt x="137" y="0"/>
                    <a:pt x="119" y="6"/>
                    <a:pt x="98" y="20"/>
                  </a:cubicBezTo>
                  <a:cubicBezTo>
                    <a:pt x="49" y="44"/>
                    <a:pt x="0" y="142"/>
                    <a:pt x="0" y="216"/>
                  </a:cubicBezTo>
                  <a:cubicBezTo>
                    <a:pt x="0" y="263"/>
                    <a:pt x="21" y="290"/>
                    <a:pt x="48" y="290"/>
                  </a:cubicBezTo>
                  <a:cubicBezTo>
                    <a:pt x="63" y="290"/>
                    <a:pt x="81" y="282"/>
                    <a:pt x="98" y="265"/>
                  </a:cubicBezTo>
                  <a:cubicBezTo>
                    <a:pt x="172" y="240"/>
                    <a:pt x="221" y="142"/>
                    <a:pt x="221" y="93"/>
                  </a:cubicBezTo>
                  <a:cubicBezTo>
                    <a:pt x="221" y="40"/>
                    <a:pt x="195" y="0"/>
                    <a:pt x="153" y="0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976;p34">
              <a:extLst>
                <a:ext uri="{FF2B5EF4-FFF2-40B4-BE49-F238E27FC236}">
                  <a16:creationId xmlns:a16="http://schemas.microsoft.com/office/drawing/2014/main" id="{3942D313-813D-45A6-A4D0-B57E14946102}"/>
                </a:ext>
              </a:extLst>
            </p:cNvPr>
            <p:cNvSpPr/>
            <p:nvPr/>
          </p:nvSpPr>
          <p:spPr>
            <a:xfrm>
              <a:off x="4082100" y="3053675"/>
              <a:ext cx="45325" cy="28800"/>
            </a:xfrm>
            <a:custGeom>
              <a:avLst/>
              <a:gdLst/>
              <a:ahLst/>
              <a:cxnLst/>
              <a:rect l="l" t="t" r="r" b="b"/>
              <a:pathLst>
                <a:path w="1813" h="1152" extrusionOk="0">
                  <a:moveTo>
                    <a:pt x="1789" y="1"/>
                  </a:moveTo>
                  <a:cubicBezTo>
                    <a:pt x="1274" y="295"/>
                    <a:pt x="417" y="760"/>
                    <a:pt x="1" y="1005"/>
                  </a:cubicBezTo>
                  <a:lnTo>
                    <a:pt x="246" y="1152"/>
                  </a:lnTo>
                  <a:cubicBezTo>
                    <a:pt x="246" y="1152"/>
                    <a:pt x="1740" y="319"/>
                    <a:pt x="1764" y="295"/>
                  </a:cubicBezTo>
                  <a:cubicBezTo>
                    <a:pt x="1789" y="295"/>
                    <a:pt x="1813" y="270"/>
                    <a:pt x="1813" y="221"/>
                  </a:cubicBezTo>
                  <a:cubicBezTo>
                    <a:pt x="1813" y="148"/>
                    <a:pt x="1789" y="74"/>
                    <a:pt x="178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977;p34">
              <a:extLst>
                <a:ext uri="{FF2B5EF4-FFF2-40B4-BE49-F238E27FC236}">
                  <a16:creationId xmlns:a16="http://schemas.microsoft.com/office/drawing/2014/main" id="{4E59B99F-A41C-4E16-B3CE-E5BB88A251D9}"/>
                </a:ext>
              </a:extLst>
            </p:cNvPr>
            <p:cNvSpPr/>
            <p:nvPr/>
          </p:nvSpPr>
          <p:spPr>
            <a:xfrm>
              <a:off x="4004975" y="3000225"/>
              <a:ext cx="121850" cy="78575"/>
            </a:xfrm>
            <a:custGeom>
              <a:avLst/>
              <a:gdLst/>
              <a:ahLst/>
              <a:cxnLst/>
              <a:rect l="l" t="t" r="r" b="b"/>
              <a:pathLst>
                <a:path w="4874" h="3143" extrusionOk="0">
                  <a:moveTo>
                    <a:pt x="2579" y="0"/>
                  </a:moveTo>
                  <a:cubicBezTo>
                    <a:pt x="2527" y="0"/>
                    <a:pt x="2476" y="3"/>
                    <a:pt x="2425" y="8"/>
                  </a:cubicBezTo>
                  <a:cubicBezTo>
                    <a:pt x="1862" y="82"/>
                    <a:pt x="1298" y="449"/>
                    <a:pt x="809" y="719"/>
                  </a:cubicBezTo>
                  <a:cubicBezTo>
                    <a:pt x="539" y="865"/>
                    <a:pt x="270" y="1037"/>
                    <a:pt x="0" y="1184"/>
                  </a:cubicBezTo>
                  <a:lnTo>
                    <a:pt x="3086" y="3143"/>
                  </a:lnTo>
                  <a:cubicBezTo>
                    <a:pt x="3502" y="2898"/>
                    <a:pt x="4359" y="2433"/>
                    <a:pt x="4874" y="2139"/>
                  </a:cubicBezTo>
                  <a:cubicBezTo>
                    <a:pt x="4751" y="988"/>
                    <a:pt x="4041" y="523"/>
                    <a:pt x="3698" y="351"/>
                  </a:cubicBezTo>
                  <a:cubicBezTo>
                    <a:pt x="3352" y="157"/>
                    <a:pt x="2967" y="0"/>
                    <a:pt x="2579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978;p34">
              <a:extLst>
                <a:ext uri="{FF2B5EF4-FFF2-40B4-BE49-F238E27FC236}">
                  <a16:creationId xmlns:a16="http://schemas.microsoft.com/office/drawing/2014/main" id="{773787CD-6DDA-4815-84C6-E21764A0B6DF}"/>
                </a:ext>
              </a:extLst>
            </p:cNvPr>
            <p:cNvSpPr/>
            <p:nvPr/>
          </p:nvSpPr>
          <p:spPr>
            <a:xfrm>
              <a:off x="4001900" y="3023500"/>
              <a:ext cx="88200" cy="59450"/>
            </a:xfrm>
            <a:custGeom>
              <a:avLst/>
              <a:gdLst/>
              <a:ahLst/>
              <a:cxnLst/>
              <a:rect l="l" t="t" r="r" b="b"/>
              <a:pathLst>
                <a:path w="3528" h="2378" extrusionOk="0">
                  <a:moveTo>
                    <a:pt x="1011" y="1"/>
                  </a:moveTo>
                  <a:cubicBezTo>
                    <a:pt x="685" y="1"/>
                    <a:pt x="346" y="80"/>
                    <a:pt x="50" y="302"/>
                  </a:cubicBezTo>
                  <a:cubicBezTo>
                    <a:pt x="1" y="326"/>
                    <a:pt x="1" y="424"/>
                    <a:pt x="74" y="473"/>
                  </a:cubicBezTo>
                  <a:cubicBezTo>
                    <a:pt x="1250" y="1159"/>
                    <a:pt x="2866" y="2089"/>
                    <a:pt x="3356" y="2359"/>
                  </a:cubicBezTo>
                  <a:cubicBezTo>
                    <a:pt x="3376" y="2372"/>
                    <a:pt x="3397" y="2378"/>
                    <a:pt x="3418" y="2378"/>
                  </a:cubicBezTo>
                  <a:cubicBezTo>
                    <a:pt x="3475" y="2378"/>
                    <a:pt x="3527" y="2333"/>
                    <a:pt x="3527" y="2261"/>
                  </a:cubicBezTo>
                  <a:cubicBezTo>
                    <a:pt x="3454" y="987"/>
                    <a:pt x="2646" y="547"/>
                    <a:pt x="2278" y="351"/>
                  </a:cubicBezTo>
                  <a:cubicBezTo>
                    <a:pt x="2050" y="214"/>
                    <a:pt x="1547" y="1"/>
                    <a:pt x="1011" y="1"/>
                  </a:cubicBez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979;p34">
              <a:extLst>
                <a:ext uri="{FF2B5EF4-FFF2-40B4-BE49-F238E27FC236}">
                  <a16:creationId xmlns:a16="http://schemas.microsoft.com/office/drawing/2014/main" id="{F247C9D8-2425-4F16-9E3D-05EBB1B470CC}"/>
                </a:ext>
              </a:extLst>
            </p:cNvPr>
            <p:cNvSpPr/>
            <p:nvPr/>
          </p:nvSpPr>
          <p:spPr>
            <a:xfrm>
              <a:off x="2999750" y="2497800"/>
              <a:ext cx="16550" cy="15950"/>
            </a:xfrm>
            <a:custGeom>
              <a:avLst/>
              <a:gdLst/>
              <a:ahLst/>
              <a:cxnLst/>
              <a:rect l="l" t="t" r="r" b="b"/>
              <a:pathLst>
                <a:path w="662" h="638" extrusionOk="0">
                  <a:moveTo>
                    <a:pt x="661" y="1"/>
                  </a:moveTo>
                  <a:lnTo>
                    <a:pt x="147" y="295"/>
                  </a:lnTo>
                  <a:cubicBezTo>
                    <a:pt x="147" y="466"/>
                    <a:pt x="74" y="589"/>
                    <a:pt x="0" y="638"/>
                  </a:cubicBezTo>
                  <a:lnTo>
                    <a:pt x="514" y="319"/>
                  </a:lnTo>
                  <a:cubicBezTo>
                    <a:pt x="612" y="270"/>
                    <a:pt x="661" y="148"/>
                    <a:pt x="66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980;p34">
              <a:extLst>
                <a:ext uri="{FF2B5EF4-FFF2-40B4-BE49-F238E27FC236}">
                  <a16:creationId xmlns:a16="http://schemas.microsoft.com/office/drawing/2014/main" id="{5F7ECC6C-FD2D-40A9-B123-F2B73FA17183}"/>
                </a:ext>
              </a:extLst>
            </p:cNvPr>
            <p:cNvSpPr/>
            <p:nvPr/>
          </p:nvSpPr>
          <p:spPr>
            <a:xfrm>
              <a:off x="2626925" y="1971700"/>
              <a:ext cx="22675" cy="9450"/>
            </a:xfrm>
            <a:custGeom>
              <a:avLst/>
              <a:gdLst/>
              <a:ahLst/>
              <a:cxnLst/>
              <a:rect l="l" t="t" r="r" b="b"/>
              <a:pathLst>
                <a:path w="907" h="378" extrusionOk="0">
                  <a:moveTo>
                    <a:pt x="686" y="0"/>
                  </a:moveTo>
                  <a:cubicBezTo>
                    <a:pt x="632" y="0"/>
                    <a:pt x="583" y="12"/>
                    <a:pt x="539" y="34"/>
                  </a:cubicBezTo>
                  <a:lnTo>
                    <a:pt x="0" y="328"/>
                  </a:lnTo>
                  <a:cubicBezTo>
                    <a:pt x="41" y="308"/>
                    <a:pt x="90" y="296"/>
                    <a:pt x="143" y="296"/>
                  </a:cubicBezTo>
                  <a:cubicBezTo>
                    <a:pt x="220" y="296"/>
                    <a:pt x="306" y="320"/>
                    <a:pt x="392" y="377"/>
                  </a:cubicBezTo>
                  <a:lnTo>
                    <a:pt x="906" y="59"/>
                  </a:lnTo>
                  <a:cubicBezTo>
                    <a:pt x="825" y="18"/>
                    <a:pt x="752" y="0"/>
                    <a:pt x="68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981;p34">
              <a:extLst>
                <a:ext uri="{FF2B5EF4-FFF2-40B4-BE49-F238E27FC236}">
                  <a16:creationId xmlns:a16="http://schemas.microsoft.com/office/drawing/2014/main" id="{4DE51A90-BA5A-4846-9FDA-E21EA613F5DE}"/>
                </a:ext>
              </a:extLst>
            </p:cNvPr>
            <p:cNvSpPr/>
            <p:nvPr/>
          </p:nvSpPr>
          <p:spPr>
            <a:xfrm>
              <a:off x="3003425" y="2200900"/>
              <a:ext cx="13475" cy="304275"/>
            </a:xfrm>
            <a:custGeom>
              <a:avLst/>
              <a:gdLst/>
              <a:ahLst/>
              <a:cxnLst/>
              <a:rect l="l" t="t" r="r" b="b"/>
              <a:pathLst>
                <a:path w="539" h="12171" extrusionOk="0">
                  <a:moveTo>
                    <a:pt x="539" y="0"/>
                  </a:moveTo>
                  <a:lnTo>
                    <a:pt x="25" y="294"/>
                  </a:lnTo>
                  <a:lnTo>
                    <a:pt x="0" y="12171"/>
                  </a:lnTo>
                  <a:lnTo>
                    <a:pt x="514" y="11877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982;p34">
              <a:extLst>
                <a:ext uri="{FF2B5EF4-FFF2-40B4-BE49-F238E27FC236}">
                  <a16:creationId xmlns:a16="http://schemas.microsoft.com/office/drawing/2014/main" id="{815CB0FC-1857-4A39-B143-EF6A344A6A73}"/>
                </a:ext>
              </a:extLst>
            </p:cNvPr>
            <p:cNvSpPr/>
            <p:nvPr/>
          </p:nvSpPr>
          <p:spPr>
            <a:xfrm>
              <a:off x="2636700" y="1973150"/>
              <a:ext cx="367350" cy="212475"/>
            </a:xfrm>
            <a:custGeom>
              <a:avLst/>
              <a:gdLst/>
              <a:ahLst/>
              <a:cxnLst/>
              <a:rect l="l" t="t" r="r" b="b"/>
              <a:pathLst>
                <a:path w="14694" h="8499" extrusionOk="0">
                  <a:moveTo>
                    <a:pt x="515" y="1"/>
                  </a:moveTo>
                  <a:lnTo>
                    <a:pt x="1" y="319"/>
                  </a:lnTo>
                  <a:lnTo>
                    <a:pt x="14179" y="8498"/>
                  </a:lnTo>
                  <a:lnTo>
                    <a:pt x="14694" y="8204"/>
                  </a:lnTo>
                  <a:lnTo>
                    <a:pt x="51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983;p34">
              <a:extLst>
                <a:ext uri="{FF2B5EF4-FFF2-40B4-BE49-F238E27FC236}">
                  <a16:creationId xmlns:a16="http://schemas.microsoft.com/office/drawing/2014/main" id="{A8E78B60-9949-466C-A7B0-3A6E80ED526E}"/>
                </a:ext>
              </a:extLst>
            </p:cNvPr>
            <p:cNvSpPr/>
            <p:nvPr/>
          </p:nvSpPr>
          <p:spPr>
            <a:xfrm>
              <a:off x="2991175" y="2178250"/>
              <a:ext cx="26350" cy="30025"/>
            </a:xfrm>
            <a:custGeom>
              <a:avLst/>
              <a:gdLst/>
              <a:ahLst/>
              <a:cxnLst/>
              <a:rect l="l" t="t" r="r" b="b"/>
              <a:pathLst>
                <a:path w="1054" h="1201" extrusionOk="0">
                  <a:moveTo>
                    <a:pt x="515" y="0"/>
                  </a:moveTo>
                  <a:lnTo>
                    <a:pt x="0" y="294"/>
                  </a:lnTo>
                  <a:cubicBezTo>
                    <a:pt x="294" y="465"/>
                    <a:pt x="515" y="882"/>
                    <a:pt x="515" y="1200"/>
                  </a:cubicBezTo>
                  <a:lnTo>
                    <a:pt x="1029" y="906"/>
                  </a:lnTo>
                  <a:cubicBezTo>
                    <a:pt x="1053" y="563"/>
                    <a:pt x="808" y="147"/>
                    <a:pt x="51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984;p34">
              <a:extLst>
                <a:ext uri="{FF2B5EF4-FFF2-40B4-BE49-F238E27FC236}">
                  <a16:creationId xmlns:a16="http://schemas.microsoft.com/office/drawing/2014/main" id="{F1752354-44DC-48C6-B7B0-00FAE5DE8F51}"/>
                </a:ext>
              </a:extLst>
            </p:cNvPr>
            <p:cNvSpPr/>
            <p:nvPr/>
          </p:nvSpPr>
          <p:spPr>
            <a:xfrm>
              <a:off x="2622625" y="1979200"/>
              <a:ext cx="381425" cy="535250"/>
            </a:xfrm>
            <a:custGeom>
              <a:avLst/>
              <a:gdLst/>
              <a:ahLst/>
              <a:cxnLst/>
              <a:rect l="l" t="t" r="r" b="b"/>
              <a:pathLst>
                <a:path w="15257" h="21410" extrusionOk="0">
                  <a:moveTo>
                    <a:pt x="316" y="0"/>
                  </a:moveTo>
                  <a:cubicBezTo>
                    <a:pt x="144" y="0"/>
                    <a:pt x="25" y="132"/>
                    <a:pt x="25" y="371"/>
                  </a:cubicBezTo>
                  <a:lnTo>
                    <a:pt x="1" y="12248"/>
                  </a:lnTo>
                  <a:cubicBezTo>
                    <a:pt x="1" y="12590"/>
                    <a:pt x="221" y="12982"/>
                    <a:pt x="515" y="13154"/>
                  </a:cubicBezTo>
                  <a:lnTo>
                    <a:pt x="14693" y="21333"/>
                  </a:lnTo>
                  <a:cubicBezTo>
                    <a:pt x="14782" y="21385"/>
                    <a:pt x="14867" y="21410"/>
                    <a:pt x="14942" y="21410"/>
                  </a:cubicBezTo>
                  <a:cubicBezTo>
                    <a:pt x="15113" y="21410"/>
                    <a:pt x="15232" y="21278"/>
                    <a:pt x="15232" y="21039"/>
                  </a:cubicBezTo>
                  <a:lnTo>
                    <a:pt x="15257" y="9162"/>
                  </a:lnTo>
                  <a:cubicBezTo>
                    <a:pt x="15257" y="8844"/>
                    <a:pt x="15036" y="8427"/>
                    <a:pt x="14742" y="8256"/>
                  </a:cubicBezTo>
                  <a:lnTo>
                    <a:pt x="564" y="77"/>
                  </a:lnTo>
                  <a:cubicBezTo>
                    <a:pt x="475" y="25"/>
                    <a:pt x="390" y="0"/>
                    <a:pt x="316" y="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985;p34">
              <a:extLst>
                <a:ext uri="{FF2B5EF4-FFF2-40B4-BE49-F238E27FC236}">
                  <a16:creationId xmlns:a16="http://schemas.microsoft.com/office/drawing/2014/main" id="{6B8F1053-AAA1-4748-900C-CBA44705025C}"/>
                </a:ext>
              </a:extLst>
            </p:cNvPr>
            <p:cNvSpPr/>
            <p:nvPr/>
          </p:nvSpPr>
          <p:spPr>
            <a:xfrm>
              <a:off x="2636100" y="2011125"/>
              <a:ext cx="355100" cy="472025"/>
            </a:xfrm>
            <a:custGeom>
              <a:avLst/>
              <a:gdLst/>
              <a:ahLst/>
              <a:cxnLst/>
              <a:rect l="l" t="t" r="r" b="b"/>
              <a:pathLst>
                <a:path w="14204" h="18881" extrusionOk="0">
                  <a:moveTo>
                    <a:pt x="25" y="0"/>
                  </a:moveTo>
                  <a:lnTo>
                    <a:pt x="0" y="10677"/>
                  </a:lnTo>
                  <a:lnTo>
                    <a:pt x="14154" y="18880"/>
                  </a:lnTo>
                  <a:lnTo>
                    <a:pt x="14203" y="817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986;p34">
              <a:extLst>
                <a:ext uri="{FF2B5EF4-FFF2-40B4-BE49-F238E27FC236}">
                  <a16:creationId xmlns:a16="http://schemas.microsoft.com/office/drawing/2014/main" id="{A33A1D24-4BB7-4FF8-8812-6143F150CCF0}"/>
                </a:ext>
              </a:extLst>
            </p:cNvPr>
            <p:cNvSpPr/>
            <p:nvPr/>
          </p:nvSpPr>
          <p:spPr>
            <a:xfrm>
              <a:off x="2989950" y="2520450"/>
              <a:ext cx="5525" cy="22675"/>
            </a:xfrm>
            <a:custGeom>
              <a:avLst/>
              <a:gdLst/>
              <a:ahLst/>
              <a:cxnLst/>
              <a:rect l="l" t="t" r="r" b="b"/>
              <a:pathLst>
                <a:path w="221" h="907" extrusionOk="0">
                  <a:moveTo>
                    <a:pt x="221" y="1"/>
                  </a:moveTo>
                  <a:cubicBezTo>
                    <a:pt x="221" y="99"/>
                    <a:pt x="147" y="221"/>
                    <a:pt x="0" y="295"/>
                  </a:cubicBezTo>
                  <a:lnTo>
                    <a:pt x="0" y="907"/>
                  </a:lnTo>
                  <a:cubicBezTo>
                    <a:pt x="147" y="834"/>
                    <a:pt x="221" y="711"/>
                    <a:pt x="221" y="613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987;p34">
              <a:extLst>
                <a:ext uri="{FF2B5EF4-FFF2-40B4-BE49-F238E27FC236}">
                  <a16:creationId xmlns:a16="http://schemas.microsoft.com/office/drawing/2014/main" id="{AC2710C4-8967-4642-B1D2-47695C6E4FDE}"/>
                </a:ext>
              </a:extLst>
            </p:cNvPr>
            <p:cNvSpPr/>
            <p:nvPr/>
          </p:nvSpPr>
          <p:spPr>
            <a:xfrm>
              <a:off x="2710175" y="2675350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0" y="0"/>
                  </a:moveTo>
                  <a:lnTo>
                    <a:pt x="0" y="588"/>
                  </a:lnTo>
                  <a:cubicBezTo>
                    <a:pt x="135" y="674"/>
                    <a:pt x="325" y="717"/>
                    <a:pt x="515" y="717"/>
                  </a:cubicBezTo>
                  <a:cubicBezTo>
                    <a:pt x="704" y="717"/>
                    <a:pt x="894" y="674"/>
                    <a:pt x="1029" y="588"/>
                  </a:cubicBezTo>
                  <a:lnTo>
                    <a:pt x="1029" y="0"/>
                  </a:lnTo>
                  <a:cubicBezTo>
                    <a:pt x="894" y="86"/>
                    <a:pt x="704" y="129"/>
                    <a:pt x="515" y="129"/>
                  </a:cubicBezTo>
                  <a:cubicBezTo>
                    <a:pt x="325" y="129"/>
                    <a:pt x="135" y="86"/>
                    <a:pt x="0" y="0"/>
                  </a:cubicBez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988;p34">
              <a:extLst>
                <a:ext uri="{FF2B5EF4-FFF2-40B4-BE49-F238E27FC236}">
                  <a16:creationId xmlns:a16="http://schemas.microsoft.com/office/drawing/2014/main" id="{7479C3FD-68C4-42A2-B667-D992312326F1}"/>
                </a:ext>
              </a:extLst>
            </p:cNvPr>
            <p:cNvSpPr/>
            <p:nvPr/>
          </p:nvSpPr>
          <p:spPr>
            <a:xfrm>
              <a:off x="2350200" y="2462925"/>
              <a:ext cx="5525" cy="22675"/>
            </a:xfrm>
            <a:custGeom>
              <a:avLst/>
              <a:gdLst/>
              <a:ahLst/>
              <a:cxnLst/>
              <a:rect l="l" t="t" r="r" b="b"/>
              <a:pathLst>
                <a:path w="221" h="907" extrusionOk="0">
                  <a:moveTo>
                    <a:pt x="0" y="0"/>
                  </a:moveTo>
                  <a:lnTo>
                    <a:pt x="0" y="612"/>
                  </a:lnTo>
                  <a:cubicBezTo>
                    <a:pt x="0" y="710"/>
                    <a:pt x="74" y="833"/>
                    <a:pt x="221" y="906"/>
                  </a:cubicBezTo>
                  <a:lnTo>
                    <a:pt x="221" y="294"/>
                  </a:lnTo>
                  <a:cubicBezTo>
                    <a:pt x="74" y="220"/>
                    <a:pt x="0" y="98"/>
                    <a:pt x="0" y="0"/>
                  </a:cubicBez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989;p34">
              <a:extLst>
                <a:ext uri="{FF2B5EF4-FFF2-40B4-BE49-F238E27FC236}">
                  <a16:creationId xmlns:a16="http://schemas.microsoft.com/office/drawing/2014/main" id="{FB335288-57B6-42AB-AE5F-8F03E2FEFCEE}"/>
                </a:ext>
              </a:extLst>
            </p:cNvPr>
            <p:cNvSpPr/>
            <p:nvPr/>
          </p:nvSpPr>
          <p:spPr>
            <a:xfrm>
              <a:off x="2735875" y="2527800"/>
              <a:ext cx="254100" cy="162275"/>
            </a:xfrm>
            <a:custGeom>
              <a:avLst/>
              <a:gdLst/>
              <a:ahLst/>
              <a:cxnLst/>
              <a:rect l="l" t="t" r="r" b="b"/>
              <a:pathLst>
                <a:path w="10164" h="6491" extrusionOk="0">
                  <a:moveTo>
                    <a:pt x="10163" y="1"/>
                  </a:moveTo>
                  <a:lnTo>
                    <a:pt x="1" y="5902"/>
                  </a:lnTo>
                  <a:lnTo>
                    <a:pt x="1" y="6490"/>
                  </a:lnTo>
                  <a:lnTo>
                    <a:pt x="10163" y="613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990;p34">
              <a:extLst>
                <a:ext uri="{FF2B5EF4-FFF2-40B4-BE49-F238E27FC236}">
                  <a16:creationId xmlns:a16="http://schemas.microsoft.com/office/drawing/2014/main" id="{35472E75-A926-462C-AB7B-025813E49436}"/>
                </a:ext>
              </a:extLst>
            </p:cNvPr>
            <p:cNvSpPr/>
            <p:nvPr/>
          </p:nvSpPr>
          <p:spPr>
            <a:xfrm>
              <a:off x="2355700" y="2470250"/>
              <a:ext cx="354500" cy="219825"/>
            </a:xfrm>
            <a:custGeom>
              <a:avLst/>
              <a:gdLst/>
              <a:ahLst/>
              <a:cxnLst/>
              <a:rect l="l" t="t" r="r" b="b"/>
              <a:pathLst>
                <a:path w="14180" h="8793" extrusionOk="0">
                  <a:moveTo>
                    <a:pt x="1" y="1"/>
                  </a:moveTo>
                  <a:lnTo>
                    <a:pt x="1" y="613"/>
                  </a:lnTo>
                  <a:lnTo>
                    <a:pt x="14179" y="8792"/>
                  </a:lnTo>
                  <a:lnTo>
                    <a:pt x="14179" y="82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991;p34">
              <a:extLst>
                <a:ext uri="{FF2B5EF4-FFF2-40B4-BE49-F238E27FC236}">
                  <a16:creationId xmlns:a16="http://schemas.microsoft.com/office/drawing/2014/main" id="{9C1349E4-2C64-405B-AD19-F2C1A853EB6B}"/>
                </a:ext>
              </a:extLst>
            </p:cNvPr>
            <p:cNvSpPr/>
            <p:nvPr/>
          </p:nvSpPr>
          <p:spPr>
            <a:xfrm>
              <a:off x="2348375" y="2304825"/>
              <a:ext cx="648950" cy="373750"/>
            </a:xfrm>
            <a:custGeom>
              <a:avLst/>
              <a:gdLst/>
              <a:ahLst/>
              <a:cxnLst/>
              <a:rect l="l" t="t" r="r" b="b"/>
              <a:pathLst>
                <a:path w="25958" h="14950" extrusionOk="0">
                  <a:moveTo>
                    <a:pt x="10958" y="0"/>
                  </a:moveTo>
                  <a:cubicBezTo>
                    <a:pt x="10769" y="0"/>
                    <a:pt x="10579" y="43"/>
                    <a:pt x="10432" y="129"/>
                  </a:cubicBezTo>
                  <a:lnTo>
                    <a:pt x="269" y="6030"/>
                  </a:lnTo>
                  <a:cubicBezTo>
                    <a:pt x="0" y="6177"/>
                    <a:pt x="0" y="6471"/>
                    <a:pt x="294" y="6618"/>
                  </a:cubicBezTo>
                  <a:lnTo>
                    <a:pt x="14472" y="14821"/>
                  </a:lnTo>
                  <a:cubicBezTo>
                    <a:pt x="14607" y="14907"/>
                    <a:pt x="14797" y="14950"/>
                    <a:pt x="14987" y="14950"/>
                  </a:cubicBezTo>
                  <a:cubicBezTo>
                    <a:pt x="15176" y="14950"/>
                    <a:pt x="15366" y="14907"/>
                    <a:pt x="15501" y="14821"/>
                  </a:cubicBezTo>
                  <a:lnTo>
                    <a:pt x="25663" y="8920"/>
                  </a:lnTo>
                  <a:cubicBezTo>
                    <a:pt x="25957" y="8748"/>
                    <a:pt x="25957" y="8479"/>
                    <a:pt x="25663" y="8308"/>
                  </a:cubicBezTo>
                  <a:lnTo>
                    <a:pt x="11485" y="129"/>
                  </a:lnTo>
                  <a:cubicBezTo>
                    <a:pt x="11338" y="43"/>
                    <a:pt x="11148" y="0"/>
                    <a:pt x="1095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992;p34">
              <a:extLst>
                <a:ext uri="{FF2B5EF4-FFF2-40B4-BE49-F238E27FC236}">
                  <a16:creationId xmlns:a16="http://schemas.microsoft.com/office/drawing/2014/main" id="{97C8C29D-1D64-475B-B654-C6AB1D1BF7BA}"/>
                </a:ext>
              </a:extLst>
            </p:cNvPr>
            <p:cNvSpPr/>
            <p:nvPr/>
          </p:nvSpPr>
          <p:spPr>
            <a:xfrm>
              <a:off x="2487950" y="2473925"/>
              <a:ext cx="218575" cy="125075"/>
            </a:xfrm>
            <a:custGeom>
              <a:avLst/>
              <a:gdLst/>
              <a:ahLst/>
              <a:cxnLst/>
              <a:rect l="l" t="t" r="r" b="b"/>
              <a:pathLst>
                <a:path w="8743" h="5003" extrusionOk="0">
                  <a:moveTo>
                    <a:pt x="3098" y="1"/>
                  </a:moveTo>
                  <a:cubicBezTo>
                    <a:pt x="3006" y="1"/>
                    <a:pt x="2914" y="25"/>
                    <a:pt x="2841" y="74"/>
                  </a:cubicBezTo>
                  <a:lnTo>
                    <a:pt x="147" y="1617"/>
                  </a:lnTo>
                  <a:cubicBezTo>
                    <a:pt x="0" y="1715"/>
                    <a:pt x="0" y="1837"/>
                    <a:pt x="147" y="1935"/>
                  </a:cubicBezTo>
                  <a:lnTo>
                    <a:pt x="5363" y="4947"/>
                  </a:lnTo>
                  <a:cubicBezTo>
                    <a:pt x="5437" y="4984"/>
                    <a:pt x="5535" y="5003"/>
                    <a:pt x="5629" y="5003"/>
                  </a:cubicBezTo>
                  <a:cubicBezTo>
                    <a:pt x="5724" y="5003"/>
                    <a:pt x="5816" y="4984"/>
                    <a:pt x="5877" y="4947"/>
                  </a:cubicBezTo>
                  <a:lnTo>
                    <a:pt x="8596" y="3380"/>
                  </a:lnTo>
                  <a:cubicBezTo>
                    <a:pt x="8742" y="3307"/>
                    <a:pt x="8742" y="3160"/>
                    <a:pt x="8596" y="3086"/>
                  </a:cubicBezTo>
                  <a:lnTo>
                    <a:pt x="3355" y="74"/>
                  </a:lnTo>
                  <a:cubicBezTo>
                    <a:pt x="3282" y="25"/>
                    <a:pt x="3190" y="1"/>
                    <a:pt x="3098" y="1"/>
                  </a:cubicBez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993;p34">
              <a:extLst>
                <a:ext uri="{FF2B5EF4-FFF2-40B4-BE49-F238E27FC236}">
                  <a16:creationId xmlns:a16="http://schemas.microsoft.com/office/drawing/2014/main" id="{047598A1-C52E-42EA-A548-75C9E0821449}"/>
                </a:ext>
              </a:extLst>
            </p:cNvPr>
            <p:cNvSpPr/>
            <p:nvPr/>
          </p:nvSpPr>
          <p:spPr>
            <a:xfrm>
              <a:off x="2615900" y="23313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39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994;p34">
              <a:extLst>
                <a:ext uri="{FF2B5EF4-FFF2-40B4-BE49-F238E27FC236}">
                  <a16:creationId xmlns:a16="http://schemas.microsoft.com/office/drawing/2014/main" id="{7FC1D545-9D30-4AEF-8170-4B1DEE4687DF}"/>
                </a:ext>
              </a:extLst>
            </p:cNvPr>
            <p:cNvSpPr/>
            <p:nvPr/>
          </p:nvSpPr>
          <p:spPr>
            <a:xfrm>
              <a:off x="2592025" y="23313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0" y="0"/>
                  </a:moveTo>
                  <a:lnTo>
                    <a:pt x="0" y="172"/>
                  </a:lnTo>
                  <a:lnTo>
                    <a:pt x="955" y="710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995;p34">
              <a:extLst>
                <a:ext uri="{FF2B5EF4-FFF2-40B4-BE49-F238E27FC236}">
                  <a16:creationId xmlns:a16="http://schemas.microsoft.com/office/drawing/2014/main" id="{D7E95C2A-8989-4D8C-B223-EFDEF1F3A1C9}"/>
                </a:ext>
              </a:extLst>
            </p:cNvPr>
            <p:cNvSpPr/>
            <p:nvPr/>
          </p:nvSpPr>
          <p:spPr>
            <a:xfrm>
              <a:off x="2592025" y="2317825"/>
              <a:ext cx="47775" cy="26950"/>
            </a:xfrm>
            <a:custGeom>
              <a:avLst/>
              <a:gdLst/>
              <a:ahLst/>
              <a:cxnLst/>
              <a:rect l="l" t="t" r="r" b="b"/>
              <a:pathLst>
                <a:path w="1911" h="1078" extrusionOk="0">
                  <a:moveTo>
                    <a:pt x="955" y="0"/>
                  </a:moveTo>
                  <a:lnTo>
                    <a:pt x="0" y="539"/>
                  </a:lnTo>
                  <a:lnTo>
                    <a:pt x="955" y="1078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996;p34">
              <a:extLst>
                <a:ext uri="{FF2B5EF4-FFF2-40B4-BE49-F238E27FC236}">
                  <a16:creationId xmlns:a16="http://schemas.microsoft.com/office/drawing/2014/main" id="{F6067038-BD64-4283-BE4D-6A2B1567FA92}"/>
                </a:ext>
              </a:extLst>
            </p:cNvPr>
            <p:cNvSpPr/>
            <p:nvPr/>
          </p:nvSpPr>
          <p:spPr>
            <a:xfrm>
              <a:off x="2645900" y="23484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997;p34">
              <a:extLst>
                <a:ext uri="{FF2B5EF4-FFF2-40B4-BE49-F238E27FC236}">
                  <a16:creationId xmlns:a16="http://schemas.microsoft.com/office/drawing/2014/main" id="{6A76CEC4-B5C4-4622-B48A-25D7129A3543}"/>
                </a:ext>
              </a:extLst>
            </p:cNvPr>
            <p:cNvSpPr/>
            <p:nvPr/>
          </p:nvSpPr>
          <p:spPr>
            <a:xfrm>
              <a:off x="2622025" y="2349050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25" y="0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998;p34">
              <a:extLst>
                <a:ext uri="{FF2B5EF4-FFF2-40B4-BE49-F238E27FC236}">
                  <a16:creationId xmlns:a16="http://schemas.microsoft.com/office/drawing/2014/main" id="{9F1FD057-9274-48A6-83C2-DF3CF509FF1E}"/>
                </a:ext>
              </a:extLst>
            </p:cNvPr>
            <p:cNvSpPr/>
            <p:nvPr/>
          </p:nvSpPr>
          <p:spPr>
            <a:xfrm>
              <a:off x="2622625" y="2334975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31" y="0"/>
                  </a:moveTo>
                  <a:lnTo>
                    <a:pt x="1" y="563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999;p34">
              <a:extLst>
                <a:ext uri="{FF2B5EF4-FFF2-40B4-BE49-F238E27FC236}">
                  <a16:creationId xmlns:a16="http://schemas.microsoft.com/office/drawing/2014/main" id="{CB9ACC8E-9BE2-46D3-9D6E-AF84F60241E9}"/>
                </a:ext>
              </a:extLst>
            </p:cNvPr>
            <p:cNvSpPr/>
            <p:nvPr/>
          </p:nvSpPr>
          <p:spPr>
            <a:xfrm>
              <a:off x="2675900" y="23661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5" y="1"/>
                  </a:moveTo>
                  <a:lnTo>
                    <a:pt x="0" y="540"/>
                  </a:lnTo>
                  <a:lnTo>
                    <a:pt x="0" y="687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000;p34">
              <a:extLst>
                <a:ext uri="{FF2B5EF4-FFF2-40B4-BE49-F238E27FC236}">
                  <a16:creationId xmlns:a16="http://schemas.microsoft.com/office/drawing/2014/main" id="{79E95737-45B0-4462-969B-02635A9678E4}"/>
                </a:ext>
              </a:extLst>
            </p:cNvPr>
            <p:cNvSpPr/>
            <p:nvPr/>
          </p:nvSpPr>
          <p:spPr>
            <a:xfrm>
              <a:off x="2652625" y="2366175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31" y="687"/>
                  </a:lnTo>
                  <a:lnTo>
                    <a:pt x="931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001;p34">
              <a:extLst>
                <a:ext uri="{FF2B5EF4-FFF2-40B4-BE49-F238E27FC236}">
                  <a16:creationId xmlns:a16="http://schemas.microsoft.com/office/drawing/2014/main" id="{D288BBF0-9A22-46E0-B4A4-8EB9167D7B94}"/>
                </a:ext>
              </a:extLst>
            </p:cNvPr>
            <p:cNvSpPr/>
            <p:nvPr/>
          </p:nvSpPr>
          <p:spPr>
            <a:xfrm>
              <a:off x="2652625" y="235210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31" y="1103"/>
                  </a:lnTo>
                  <a:lnTo>
                    <a:pt x="1886" y="564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002;p34">
              <a:extLst>
                <a:ext uri="{FF2B5EF4-FFF2-40B4-BE49-F238E27FC236}">
                  <a16:creationId xmlns:a16="http://schemas.microsoft.com/office/drawing/2014/main" id="{EF4D2910-33FF-4F03-81D7-52DC7AD5B32B}"/>
                </a:ext>
              </a:extLst>
            </p:cNvPr>
            <p:cNvSpPr/>
            <p:nvPr/>
          </p:nvSpPr>
          <p:spPr>
            <a:xfrm>
              <a:off x="2705875" y="23833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003;p34">
              <a:extLst>
                <a:ext uri="{FF2B5EF4-FFF2-40B4-BE49-F238E27FC236}">
                  <a16:creationId xmlns:a16="http://schemas.microsoft.com/office/drawing/2014/main" id="{CAF03D44-92EA-4100-875B-02814EAB1680}"/>
                </a:ext>
              </a:extLst>
            </p:cNvPr>
            <p:cNvSpPr/>
            <p:nvPr/>
          </p:nvSpPr>
          <p:spPr>
            <a:xfrm>
              <a:off x="2682625" y="2383325"/>
              <a:ext cx="23275" cy="17775"/>
            </a:xfrm>
            <a:custGeom>
              <a:avLst/>
              <a:gdLst/>
              <a:ahLst/>
              <a:cxnLst/>
              <a:rect l="l" t="t" r="r" b="b"/>
              <a:pathLst>
                <a:path w="931" h="711" extrusionOk="0">
                  <a:moveTo>
                    <a:pt x="0" y="1"/>
                  </a:moveTo>
                  <a:lnTo>
                    <a:pt x="0" y="172"/>
                  </a:lnTo>
                  <a:lnTo>
                    <a:pt x="931" y="711"/>
                  </a:lnTo>
                  <a:lnTo>
                    <a:pt x="931" y="5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004;p34">
              <a:extLst>
                <a:ext uri="{FF2B5EF4-FFF2-40B4-BE49-F238E27FC236}">
                  <a16:creationId xmlns:a16="http://schemas.microsoft.com/office/drawing/2014/main" id="{8625203B-165E-44A0-8569-C3583CEC8337}"/>
                </a:ext>
              </a:extLst>
            </p:cNvPr>
            <p:cNvSpPr/>
            <p:nvPr/>
          </p:nvSpPr>
          <p:spPr>
            <a:xfrm>
              <a:off x="2682625" y="236985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40"/>
                  </a:lnTo>
                  <a:lnTo>
                    <a:pt x="931" y="1103"/>
                  </a:lnTo>
                  <a:lnTo>
                    <a:pt x="1886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005;p34">
              <a:extLst>
                <a:ext uri="{FF2B5EF4-FFF2-40B4-BE49-F238E27FC236}">
                  <a16:creationId xmlns:a16="http://schemas.microsoft.com/office/drawing/2014/main" id="{B4851988-ACCF-4F89-B960-8659722BE1BF}"/>
                </a:ext>
              </a:extLst>
            </p:cNvPr>
            <p:cNvSpPr/>
            <p:nvPr/>
          </p:nvSpPr>
          <p:spPr>
            <a:xfrm>
              <a:off x="2735875" y="24004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0"/>
                  </a:lnTo>
                  <a:lnTo>
                    <a:pt x="956" y="17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006;p34">
              <a:extLst>
                <a:ext uri="{FF2B5EF4-FFF2-40B4-BE49-F238E27FC236}">
                  <a16:creationId xmlns:a16="http://schemas.microsoft.com/office/drawing/2014/main" id="{E5C9095B-27CC-484F-9242-84827732EE27}"/>
                </a:ext>
              </a:extLst>
            </p:cNvPr>
            <p:cNvSpPr/>
            <p:nvPr/>
          </p:nvSpPr>
          <p:spPr>
            <a:xfrm>
              <a:off x="2712625" y="2401075"/>
              <a:ext cx="23275" cy="17175"/>
            </a:xfrm>
            <a:custGeom>
              <a:avLst/>
              <a:gdLst/>
              <a:ahLst/>
              <a:cxnLst/>
              <a:rect l="l" t="t" r="r" b="b"/>
              <a:pathLst>
                <a:path w="931" h="687" extrusionOk="0">
                  <a:moveTo>
                    <a:pt x="0" y="1"/>
                  </a:moveTo>
                  <a:lnTo>
                    <a:pt x="0" y="148"/>
                  </a:lnTo>
                  <a:lnTo>
                    <a:pt x="931" y="686"/>
                  </a:lnTo>
                  <a:lnTo>
                    <a:pt x="931" y="5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007;p34">
              <a:extLst>
                <a:ext uri="{FF2B5EF4-FFF2-40B4-BE49-F238E27FC236}">
                  <a16:creationId xmlns:a16="http://schemas.microsoft.com/office/drawing/2014/main" id="{76375995-2677-46EE-A524-9CA8325F1CA1}"/>
                </a:ext>
              </a:extLst>
            </p:cNvPr>
            <p:cNvSpPr/>
            <p:nvPr/>
          </p:nvSpPr>
          <p:spPr>
            <a:xfrm>
              <a:off x="2712625" y="238700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31" y="1103"/>
                  </a:lnTo>
                  <a:lnTo>
                    <a:pt x="1886" y="539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008;p34">
              <a:extLst>
                <a:ext uri="{FF2B5EF4-FFF2-40B4-BE49-F238E27FC236}">
                  <a16:creationId xmlns:a16="http://schemas.microsoft.com/office/drawing/2014/main" id="{F004D56A-9E2C-4DD4-9758-3190AC208C98}"/>
                </a:ext>
              </a:extLst>
            </p:cNvPr>
            <p:cNvSpPr/>
            <p:nvPr/>
          </p:nvSpPr>
          <p:spPr>
            <a:xfrm>
              <a:off x="2765875" y="24182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25" y="539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009;p34">
              <a:extLst>
                <a:ext uri="{FF2B5EF4-FFF2-40B4-BE49-F238E27FC236}">
                  <a16:creationId xmlns:a16="http://schemas.microsoft.com/office/drawing/2014/main" id="{F4CE45A4-BB31-4F42-BADD-810802320345}"/>
                </a:ext>
              </a:extLst>
            </p:cNvPr>
            <p:cNvSpPr/>
            <p:nvPr/>
          </p:nvSpPr>
          <p:spPr>
            <a:xfrm>
              <a:off x="2742625" y="24182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0" y="0"/>
                  </a:moveTo>
                  <a:lnTo>
                    <a:pt x="0" y="147"/>
                  </a:lnTo>
                  <a:lnTo>
                    <a:pt x="931" y="711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010;p34">
              <a:extLst>
                <a:ext uri="{FF2B5EF4-FFF2-40B4-BE49-F238E27FC236}">
                  <a16:creationId xmlns:a16="http://schemas.microsoft.com/office/drawing/2014/main" id="{FF7AF08F-1459-4C62-96CC-E0E9DA84930E}"/>
                </a:ext>
              </a:extLst>
            </p:cNvPr>
            <p:cNvSpPr/>
            <p:nvPr/>
          </p:nvSpPr>
          <p:spPr>
            <a:xfrm>
              <a:off x="2742625" y="2404750"/>
              <a:ext cx="47150" cy="26975"/>
            </a:xfrm>
            <a:custGeom>
              <a:avLst/>
              <a:gdLst/>
              <a:ahLst/>
              <a:cxnLst/>
              <a:rect l="l" t="t" r="r" b="b"/>
              <a:pathLst>
                <a:path w="1886" h="1079" extrusionOk="0">
                  <a:moveTo>
                    <a:pt x="955" y="1"/>
                  </a:moveTo>
                  <a:lnTo>
                    <a:pt x="0" y="539"/>
                  </a:lnTo>
                  <a:lnTo>
                    <a:pt x="955" y="1078"/>
                  </a:lnTo>
                  <a:lnTo>
                    <a:pt x="1886" y="539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011;p34">
              <a:extLst>
                <a:ext uri="{FF2B5EF4-FFF2-40B4-BE49-F238E27FC236}">
                  <a16:creationId xmlns:a16="http://schemas.microsoft.com/office/drawing/2014/main" id="{09C5C1C0-1798-4A3E-954D-44AF34FF5111}"/>
                </a:ext>
              </a:extLst>
            </p:cNvPr>
            <p:cNvSpPr/>
            <p:nvPr/>
          </p:nvSpPr>
          <p:spPr>
            <a:xfrm>
              <a:off x="2796500" y="24353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63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012;p34">
              <a:extLst>
                <a:ext uri="{FF2B5EF4-FFF2-40B4-BE49-F238E27FC236}">
                  <a16:creationId xmlns:a16="http://schemas.microsoft.com/office/drawing/2014/main" id="{3F01EE06-5345-4ECD-B26C-9B7182E54E12}"/>
                </a:ext>
              </a:extLst>
            </p:cNvPr>
            <p:cNvSpPr/>
            <p:nvPr/>
          </p:nvSpPr>
          <p:spPr>
            <a:xfrm>
              <a:off x="2772625" y="24359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0" y="1"/>
                  </a:moveTo>
                  <a:lnTo>
                    <a:pt x="0" y="148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013;p34">
              <a:extLst>
                <a:ext uri="{FF2B5EF4-FFF2-40B4-BE49-F238E27FC236}">
                  <a16:creationId xmlns:a16="http://schemas.microsoft.com/office/drawing/2014/main" id="{2BF996A9-2B4E-4B76-9BBC-6D9413C7FF17}"/>
                </a:ext>
              </a:extLst>
            </p:cNvPr>
            <p:cNvSpPr/>
            <p:nvPr/>
          </p:nvSpPr>
          <p:spPr>
            <a:xfrm>
              <a:off x="2772625" y="2421900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5" y="0"/>
                  </a:moveTo>
                  <a:lnTo>
                    <a:pt x="0" y="564"/>
                  </a:lnTo>
                  <a:lnTo>
                    <a:pt x="955" y="1102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014;p34">
              <a:extLst>
                <a:ext uri="{FF2B5EF4-FFF2-40B4-BE49-F238E27FC236}">
                  <a16:creationId xmlns:a16="http://schemas.microsoft.com/office/drawing/2014/main" id="{4A064C0E-D0B5-4C41-9A24-1381CB22E675}"/>
                </a:ext>
              </a:extLst>
            </p:cNvPr>
            <p:cNvSpPr/>
            <p:nvPr/>
          </p:nvSpPr>
          <p:spPr>
            <a:xfrm>
              <a:off x="2826500" y="24525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72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015;p34">
              <a:extLst>
                <a:ext uri="{FF2B5EF4-FFF2-40B4-BE49-F238E27FC236}">
                  <a16:creationId xmlns:a16="http://schemas.microsoft.com/office/drawing/2014/main" id="{F089838B-D2F5-470A-84B5-5A92D1A9E67E}"/>
                </a:ext>
              </a:extLst>
            </p:cNvPr>
            <p:cNvSpPr/>
            <p:nvPr/>
          </p:nvSpPr>
          <p:spPr>
            <a:xfrm>
              <a:off x="2802625" y="245312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016;p34">
              <a:extLst>
                <a:ext uri="{FF2B5EF4-FFF2-40B4-BE49-F238E27FC236}">
                  <a16:creationId xmlns:a16="http://schemas.microsoft.com/office/drawing/2014/main" id="{A9AB4C0F-4967-476B-9E5F-75020E5D18E2}"/>
                </a:ext>
              </a:extLst>
            </p:cNvPr>
            <p:cNvSpPr/>
            <p:nvPr/>
          </p:nvSpPr>
          <p:spPr>
            <a:xfrm>
              <a:off x="2802625" y="2439050"/>
              <a:ext cx="47775" cy="27550"/>
            </a:xfrm>
            <a:custGeom>
              <a:avLst/>
              <a:gdLst/>
              <a:ahLst/>
              <a:cxnLst/>
              <a:rect l="l" t="t" r="r" b="b"/>
              <a:pathLst>
                <a:path w="1911" h="1102" extrusionOk="0">
                  <a:moveTo>
                    <a:pt x="955" y="0"/>
                  </a:moveTo>
                  <a:lnTo>
                    <a:pt x="0" y="563"/>
                  </a:lnTo>
                  <a:lnTo>
                    <a:pt x="955" y="1102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017;p34">
              <a:extLst>
                <a:ext uri="{FF2B5EF4-FFF2-40B4-BE49-F238E27FC236}">
                  <a16:creationId xmlns:a16="http://schemas.microsoft.com/office/drawing/2014/main" id="{E7F8FB64-6834-49D3-8A7E-06D422D3D8E0}"/>
                </a:ext>
              </a:extLst>
            </p:cNvPr>
            <p:cNvSpPr/>
            <p:nvPr/>
          </p:nvSpPr>
          <p:spPr>
            <a:xfrm>
              <a:off x="2856500" y="247025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018;p34">
              <a:extLst>
                <a:ext uri="{FF2B5EF4-FFF2-40B4-BE49-F238E27FC236}">
                  <a16:creationId xmlns:a16="http://schemas.microsoft.com/office/drawing/2014/main" id="{D00C15F3-04B1-4F9C-91BE-1E9976C1E8F5}"/>
                </a:ext>
              </a:extLst>
            </p:cNvPr>
            <p:cNvSpPr/>
            <p:nvPr/>
          </p:nvSpPr>
          <p:spPr>
            <a:xfrm>
              <a:off x="2832600" y="247025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1" y="1"/>
                  </a:moveTo>
                  <a:lnTo>
                    <a:pt x="1" y="148"/>
                  </a:lnTo>
                  <a:lnTo>
                    <a:pt x="956" y="711"/>
                  </a:lnTo>
                  <a:lnTo>
                    <a:pt x="956" y="5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019;p34">
              <a:extLst>
                <a:ext uri="{FF2B5EF4-FFF2-40B4-BE49-F238E27FC236}">
                  <a16:creationId xmlns:a16="http://schemas.microsoft.com/office/drawing/2014/main" id="{D64D7469-5254-4532-ACF9-DE1C51321716}"/>
                </a:ext>
              </a:extLst>
            </p:cNvPr>
            <p:cNvSpPr/>
            <p:nvPr/>
          </p:nvSpPr>
          <p:spPr>
            <a:xfrm>
              <a:off x="2832600" y="2456800"/>
              <a:ext cx="47800" cy="27575"/>
            </a:xfrm>
            <a:custGeom>
              <a:avLst/>
              <a:gdLst/>
              <a:ahLst/>
              <a:cxnLst/>
              <a:rect l="l" t="t" r="r" b="b"/>
              <a:pathLst>
                <a:path w="1912" h="1103" extrusionOk="0">
                  <a:moveTo>
                    <a:pt x="956" y="0"/>
                  </a:moveTo>
                  <a:lnTo>
                    <a:pt x="1" y="539"/>
                  </a:lnTo>
                  <a:lnTo>
                    <a:pt x="956" y="1102"/>
                  </a:lnTo>
                  <a:lnTo>
                    <a:pt x="1911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020;p34">
              <a:extLst>
                <a:ext uri="{FF2B5EF4-FFF2-40B4-BE49-F238E27FC236}">
                  <a16:creationId xmlns:a16="http://schemas.microsoft.com/office/drawing/2014/main" id="{4F852840-1488-484F-A07C-2909ABAFF88D}"/>
                </a:ext>
              </a:extLst>
            </p:cNvPr>
            <p:cNvSpPr/>
            <p:nvPr/>
          </p:nvSpPr>
          <p:spPr>
            <a:xfrm>
              <a:off x="2886475" y="24874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021;p34">
              <a:extLst>
                <a:ext uri="{FF2B5EF4-FFF2-40B4-BE49-F238E27FC236}">
                  <a16:creationId xmlns:a16="http://schemas.microsoft.com/office/drawing/2014/main" id="{6B932069-F04E-4899-9805-0E039E3D07A5}"/>
                </a:ext>
              </a:extLst>
            </p:cNvPr>
            <p:cNvSpPr/>
            <p:nvPr/>
          </p:nvSpPr>
          <p:spPr>
            <a:xfrm>
              <a:off x="2863225" y="2488025"/>
              <a:ext cx="23275" cy="17150"/>
            </a:xfrm>
            <a:custGeom>
              <a:avLst/>
              <a:gdLst/>
              <a:ahLst/>
              <a:cxnLst/>
              <a:rect l="l" t="t" r="r" b="b"/>
              <a:pathLst>
                <a:path w="931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022;p34">
              <a:extLst>
                <a:ext uri="{FF2B5EF4-FFF2-40B4-BE49-F238E27FC236}">
                  <a16:creationId xmlns:a16="http://schemas.microsoft.com/office/drawing/2014/main" id="{0D4BD0FF-9497-4C7E-89B5-A27ECAE94D5D}"/>
                </a:ext>
              </a:extLst>
            </p:cNvPr>
            <p:cNvSpPr/>
            <p:nvPr/>
          </p:nvSpPr>
          <p:spPr>
            <a:xfrm>
              <a:off x="2863225" y="2473925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31" y="1103"/>
                  </a:lnTo>
                  <a:lnTo>
                    <a:pt x="1886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023;p34">
              <a:extLst>
                <a:ext uri="{FF2B5EF4-FFF2-40B4-BE49-F238E27FC236}">
                  <a16:creationId xmlns:a16="http://schemas.microsoft.com/office/drawing/2014/main" id="{F342333A-D4AA-4FB7-B92C-A85B31711810}"/>
                </a:ext>
              </a:extLst>
            </p:cNvPr>
            <p:cNvSpPr/>
            <p:nvPr/>
          </p:nvSpPr>
          <p:spPr>
            <a:xfrm>
              <a:off x="2946475" y="25223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024;p34">
              <a:extLst>
                <a:ext uri="{FF2B5EF4-FFF2-40B4-BE49-F238E27FC236}">
                  <a16:creationId xmlns:a16="http://schemas.microsoft.com/office/drawing/2014/main" id="{72C8F0B2-254E-4E51-BCCA-40BF05912A8C}"/>
                </a:ext>
              </a:extLst>
            </p:cNvPr>
            <p:cNvSpPr/>
            <p:nvPr/>
          </p:nvSpPr>
          <p:spPr>
            <a:xfrm>
              <a:off x="2893225" y="2505150"/>
              <a:ext cx="53275" cy="34925"/>
            </a:xfrm>
            <a:custGeom>
              <a:avLst/>
              <a:gdLst/>
              <a:ahLst/>
              <a:cxnLst/>
              <a:rect l="l" t="t" r="r" b="b"/>
              <a:pathLst>
                <a:path w="2131" h="1397" extrusionOk="0">
                  <a:moveTo>
                    <a:pt x="0" y="1"/>
                  </a:moveTo>
                  <a:lnTo>
                    <a:pt x="0" y="148"/>
                  </a:lnTo>
                  <a:lnTo>
                    <a:pt x="2131" y="1397"/>
                  </a:lnTo>
                  <a:lnTo>
                    <a:pt x="2131" y="12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025;p34">
              <a:extLst>
                <a:ext uri="{FF2B5EF4-FFF2-40B4-BE49-F238E27FC236}">
                  <a16:creationId xmlns:a16="http://schemas.microsoft.com/office/drawing/2014/main" id="{F0E5FD78-2C0A-4882-8BAA-43BA17DEA97B}"/>
                </a:ext>
              </a:extLst>
            </p:cNvPr>
            <p:cNvSpPr/>
            <p:nvPr/>
          </p:nvSpPr>
          <p:spPr>
            <a:xfrm>
              <a:off x="2893225" y="2491075"/>
              <a:ext cx="77150" cy="45325"/>
            </a:xfrm>
            <a:custGeom>
              <a:avLst/>
              <a:gdLst/>
              <a:ahLst/>
              <a:cxnLst/>
              <a:rect l="l" t="t" r="r" b="b"/>
              <a:pathLst>
                <a:path w="3086" h="1813" extrusionOk="0">
                  <a:moveTo>
                    <a:pt x="955" y="1"/>
                  </a:moveTo>
                  <a:lnTo>
                    <a:pt x="0" y="564"/>
                  </a:lnTo>
                  <a:lnTo>
                    <a:pt x="2131" y="1813"/>
                  </a:lnTo>
                  <a:lnTo>
                    <a:pt x="3086" y="1249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026;p34">
              <a:extLst>
                <a:ext uri="{FF2B5EF4-FFF2-40B4-BE49-F238E27FC236}">
                  <a16:creationId xmlns:a16="http://schemas.microsoft.com/office/drawing/2014/main" id="{44EFF825-5F06-4BC3-8706-8E54014978FB}"/>
                </a:ext>
              </a:extLst>
            </p:cNvPr>
            <p:cNvSpPr/>
            <p:nvPr/>
          </p:nvSpPr>
          <p:spPr>
            <a:xfrm>
              <a:off x="2615275" y="2366175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027;p34">
              <a:extLst>
                <a:ext uri="{FF2B5EF4-FFF2-40B4-BE49-F238E27FC236}">
                  <a16:creationId xmlns:a16="http://schemas.microsoft.com/office/drawing/2014/main" id="{851F60ED-AA0C-4C48-B05F-D4AB046C0859}"/>
                </a:ext>
              </a:extLst>
            </p:cNvPr>
            <p:cNvSpPr/>
            <p:nvPr/>
          </p:nvSpPr>
          <p:spPr>
            <a:xfrm>
              <a:off x="2562025" y="2349050"/>
              <a:ext cx="53275" cy="34925"/>
            </a:xfrm>
            <a:custGeom>
              <a:avLst/>
              <a:gdLst/>
              <a:ahLst/>
              <a:cxnLst/>
              <a:rect l="l" t="t" r="r" b="b"/>
              <a:pathLst>
                <a:path w="2131" h="1397" extrusionOk="0">
                  <a:moveTo>
                    <a:pt x="0" y="0"/>
                  </a:moveTo>
                  <a:lnTo>
                    <a:pt x="0" y="147"/>
                  </a:lnTo>
                  <a:lnTo>
                    <a:pt x="2131" y="1396"/>
                  </a:lnTo>
                  <a:lnTo>
                    <a:pt x="2131" y="12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028;p34">
              <a:extLst>
                <a:ext uri="{FF2B5EF4-FFF2-40B4-BE49-F238E27FC236}">
                  <a16:creationId xmlns:a16="http://schemas.microsoft.com/office/drawing/2014/main" id="{661721F5-CFED-4FDC-82BF-E307BA3040FC}"/>
                </a:ext>
              </a:extLst>
            </p:cNvPr>
            <p:cNvSpPr/>
            <p:nvPr/>
          </p:nvSpPr>
          <p:spPr>
            <a:xfrm>
              <a:off x="2562025" y="2335575"/>
              <a:ext cx="77150" cy="44725"/>
            </a:xfrm>
            <a:custGeom>
              <a:avLst/>
              <a:gdLst/>
              <a:ahLst/>
              <a:cxnLst/>
              <a:rect l="l" t="t" r="r" b="b"/>
              <a:pathLst>
                <a:path w="3086" h="1789" extrusionOk="0">
                  <a:moveTo>
                    <a:pt x="955" y="1"/>
                  </a:moveTo>
                  <a:lnTo>
                    <a:pt x="0" y="539"/>
                  </a:lnTo>
                  <a:lnTo>
                    <a:pt x="2131" y="1788"/>
                  </a:lnTo>
                  <a:lnTo>
                    <a:pt x="3086" y="1225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029;p34">
              <a:extLst>
                <a:ext uri="{FF2B5EF4-FFF2-40B4-BE49-F238E27FC236}">
                  <a16:creationId xmlns:a16="http://schemas.microsoft.com/office/drawing/2014/main" id="{43E46F66-8C97-430D-8529-0B791D4290FE}"/>
                </a:ext>
              </a:extLst>
            </p:cNvPr>
            <p:cNvSpPr/>
            <p:nvPr/>
          </p:nvSpPr>
          <p:spPr>
            <a:xfrm>
              <a:off x="2645900" y="2383325"/>
              <a:ext cx="23275" cy="17775"/>
            </a:xfrm>
            <a:custGeom>
              <a:avLst/>
              <a:gdLst/>
              <a:ahLst/>
              <a:cxnLst/>
              <a:rect l="l" t="t" r="r" b="b"/>
              <a:pathLst>
                <a:path w="931" h="711" extrusionOk="0">
                  <a:moveTo>
                    <a:pt x="931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31" y="172"/>
                  </a:lnTo>
                  <a:lnTo>
                    <a:pt x="93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030;p34">
              <a:extLst>
                <a:ext uri="{FF2B5EF4-FFF2-40B4-BE49-F238E27FC236}">
                  <a16:creationId xmlns:a16="http://schemas.microsoft.com/office/drawing/2014/main" id="{75AEEA36-BA84-4BC8-BC8B-B25D10B62FD3}"/>
                </a:ext>
              </a:extLst>
            </p:cNvPr>
            <p:cNvSpPr/>
            <p:nvPr/>
          </p:nvSpPr>
          <p:spPr>
            <a:xfrm>
              <a:off x="2622025" y="2383950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031;p34">
              <a:extLst>
                <a:ext uri="{FF2B5EF4-FFF2-40B4-BE49-F238E27FC236}">
                  <a16:creationId xmlns:a16="http://schemas.microsoft.com/office/drawing/2014/main" id="{43F3FCA8-E4BB-464A-AFF3-65F303E42DF8}"/>
                </a:ext>
              </a:extLst>
            </p:cNvPr>
            <p:cNvSpPr/>
            <p:nvPr/>
          </p:nvSpPr>
          <p:spPr>
            <a:xfrm>
              <a:off x="2622025" y="236985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55" y="1103"/>
                  </a:lnTo>
                  <a:lnTo>
                    <a:pt x="1886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032;p34">
              <a:extLst>
                <a:ext uri="{FF2B5EF4-FFF2-40B4-BE49-F238E27FC236}">
                  <a16:creationId xmlns:a16="http://schemas.microsoft.com/office/drawing/2014/main" id="{B2D759E1-E3B2-4241-A932-2864C78D6B1C}"/>
                </a:ext>
              </a:extLst>
            </p:cNvPr>
            <p:cNvSpPr/>
            <p:nvPr/>
          </p:nvSpPr>
          <p:spPr>
            <a:xfrm>
              <a:off x="2675900" y="24010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40"/>
                  </a:lnTo>
                  <a:lnTo>
                    <a:pt x="0" y="711"/>
                  </a:lnTo>
                  <a:lnTo>
                    <a:pt x="931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033;p34">
              <a:extLst>
                <a:ext uri="{FF2B5EF4-FFF2-40B4-BE49-F238E27FC236}">
                  <a16:creationId xmlns:a16="http://schemas.microsoft.com/office/drawing/2014/main" id="{FF87ABAF-5BE9-4AE6-831F-0E9FFB3F9336}"/>
                </a:ext>
              </a:extLst>
            </p:cNvPr>
            <p:cNvSpPr/>
            <p:nvPr/>
          </p:nvSpPr>
          <p:spPr>
            <a:xfrm>
              <a:off x="2652025" y="24010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0" y="1"/>
                  </a:moveTo>
                  <a:lnTo>
                    <a:pt x="0" y="148"/>
                  </a:lnTo>
                  <a:lnTo>
                    <a:pt x="955" y="711"/>
                  </a:lnTo>
                  <a:lnTo>
                    <a:pt x="955" y="5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034;p34">
              <a:extLst>
                <a:ext uri="{FF2B5EF4-FFF2-40B4-BE49-F238E27FC236}">
                  <a16:creationId xmlns:a16="http://schemas.microsoft.com/office/drawing/2014/main" id="{0F9E86E0-2A69-411A-A348-4CDEC86471DD}"/>
                </a:ext>
              </a:extLst>
            </p:cNvPr>
            <p:cNvSpPr/>
            <p:nvPr/>
          </p:nvSpPr>
          <p:spPr>
            <a:xfrm>
              <a:off x="2652025" y="2387625"/>
              <a:ext cx="47775" cy="26950"/>
            </a:xfrm>
            <a:custGeom>
              <a:avLst/>
              <a:gdLst/>
              <a:ahLst/>
              <a:cxnLst/>
              <a:rect l="l" t="t" r="r" b="b"/>
              <a:pathLst>
                <a:path w="1911" h="1078" extrusionOk="0">
                  <a:moveTo>
                    <a:pt x="955" y="0"/>
                  </a:moveTo>
                  <a:lnTo>
                    <a:pt x="0" y="539"/>
                  </a:lnTo>
                  <a:lnTo>
                    <a:pt x="955" y="1078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035;p34">
              <a:extLst>
                <a:ext uri="{FF2B5EF4-FFF2-40B4-BE49-F238E27FC236}">
                  <a16:creationId xmlns:a16="http://schemas.microsoft.com/office/drawing/2014/main" id="{CF99CBEA-3E0B-4B16-948C-CB213E15230E}"/>
                </a:ext>
              </a:extLst>
            </p:cNvPr>
            <p:cNvSpPr/>
            <p:nvPr/>
          </p:nvSpPr>
          <p:spPr>
            <a:xfrm>
              <a:off x="2705875" y="24182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036;p34">
              <a:extLst>
                <a:ext uri="{FF2B5EF4-FFF2-40B4-BE49-F238E27FC236}">
                  <a16:creationId xmlns:a16="http://schemas.microsoft.com/office/drawing/2014/main" id="{08CD60CF-D5DD-42E2-BEEE-A7FB07E032C8}"/>
                </a:ext>
              </a:extLst>
            </p:cNvPr>
            <p:cNvSpPr/>
            <p:nvPr/>
          </p:nvSpPr>
          <p:spPr>
            <a:xfrm>
              <a:off x="2682000" y="241882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56" y="687"/>
                  </a:lnTo>
                  <a:lnTo>
                    <a:pt x="956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037;p34">
              <a:extLst>
                <a:ext uri="{FF2B5EF4-FFF2-40B4-BE49-F238E27FC236}">
                  <a16:creationId xmlns:a16="http://schemas.microsoft.com/office/drawing/2014/main" id="{1C1CF136-607D-4CCD-B98D-5D6C950B1450}"/>
                </a:ext>
              </a:extLst>
            </p:cNvPr>
            <p:cNvSpPr/>
            <p:nvPr/>
          </p:nvSpPr>
          <p:spPr>
            <a:xfrm>
              <a:off x="2682000" y="2404750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56" y="1103"/>
                  </a:lnTo>
                  <a:lnTo>
                    <a:pt x="1911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038;p34">
              <a:extLst>
                <a:ext uri="{FF2B5EF4-FFF2-40B4-BE49-F238E27FC236}">
                  <a16:creationId xmlns:a16="http://schemas.microsoft.com/office/drawing/2014/main" id="{CEB68291-B280-4A37-B1AB-584E5AE7FF20}"/>
                </a:ext>
              </a:extLst>
            </p:cNvPr>
            <p:cNvSpPr/>
            <p:nvPr/>
          </p:nvSpPr>
          <p:spPr>
            <a:xfrm>
              <a:off x="2735875" y="24359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6" y="1"/>
                  </a:moveTo>
                  <a:lnTo>
                    <a:pt x="1" y="539"/>
                  </a:lnTo>
                  <a:lnTo>
                    <a:pt x="1" y="686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039;p34">
              <a:extLst>
                <a:ext uri="{FF2B5EF4-FFF2-40B4-BE49-F238E27FC236}">
                  <a16:creationId xmlns:a16="http://schemas.microsoft.com/office/drawing/2014/main" id="{566A3451-9325-4479-8A6B-9B66E71EB4FA}"/>
                </a:ext>
              </a:extLst>
            </p:cNvPr>
            <p:cNvSpPr/>
            <p:nvPr/>
          </p:nvSpPr>
          <p:spPr>
            <a:xfrm>
              <a:off x="2712625" y="2435975"/>
              <a:ext cx="23275" cy="17175"/>
            </a:xfrm>
            <a:custGeom>
              <a:avLst/>
              <a:gdLst/>
              <a:ahLst/>
              <a:cxnLst/>
              <a:rect l="l" t="t" r="r" b="b"/>
              <a:pathLst>
                <a:path w="931" h="687" extrusionOk="0">
                  <a:moveTo>
                    <a:pt x="0" y="1"/>
                  </a:moveTo>
                  <a:lnTo>
                    <a:pt x="0" y="148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040;p34">
              <a:extLst>
                <a:ext uri="{FF2B5EF4-FFF2-40B4-BE49-F238E27FC236}">
                  <a16:creationId xmlns:a16="http://schemas.microsoft.com/office/drawing/2014/main" id="{66DBAC15-BA2D-4FA8-ABFA-C312AFF04DC6}"/>
                </a:ext>
              </a:extLst>
            </p:cNvPr>
            <p:cNvSpPr/>
            <p:nvPr/>
          </p:nvSpPr>
          <p:spPr>
            <a:xfrm>
              <a:off x="2712625" y="242190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31" y="0"/>
                  </a:moveTo>
                  <a:lnTo>
                    <a:pt x="0" y="564"/>
                  </a:lnTo>
                  <a:lnTo>
                    <a:pt x="931" y="1102"/>
                  </a:lnTo>
                  <a:lnTo>
                    <a:pt x="1886" y="564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041;p34">
              <a:extLst>
                <a:ext uri="{FF2B5EF4-FFF2-40B4-BE49-F238E27FC236}">
                  <a16:creationId xmlns:a16="http://schemas.microsoft.com/office/drawing/2014/main" id="{8E89BE2B-4177-471A-A688-561AB555F5D2}"/>
                </a:ext>
              </a:extLst>
            </p:cNvPr>
            <p:cNvSpPr/>
            <p:nvPr/>
          </p:nvSpPr>
          <p:spPr>
            <a:xfrm>
              <a:off x="2765875" y="24531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3"/>
                  </a:lnTo>
                  <a:lnTo>
                    <a:pt x="1" y="710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042;p34">
              <a:extLst>
                <a:ext uri="{FF2B5EF4-FFF2-40B4-BE49-F238E27FC236}">
                  <a16:creationId xmlns:a16="http://schemas.microsoft.com/office/drawing/2014/main" id="{D3A9B096-B929-4C18-A441-C5DA7E8C413C}"/>
                </a:ext>
              </a:extLst>
            </p:cNvPr>
            <p:cNvSpPr/>
            <p:nvPr/>
          </p:nvSpPr>
          <p:spPr>
            <a:xfrm>
              <a:off x="2742625" y="2453125"/>
              <a:ext cx="23275" cy="17775"/>
            </a:xfrm>
            <a:custGeom>
              <a:avLst/>
              <a:gdLst/>
              <a:ahLst/>
              <a:cxnLst/>
              <a:rect l="l" t="t" r="r" b="b"/>
              <a:pathLst>
                <a:path w="931" h="711" extrusionOk="0">
                  <a:moveTo>
                    <a:pt x="0" y="0"/>
                  </a:moveTo>
                  <a:lnTo>
                    <a:pt x="0" y="172"/>
                  </a:lnTo>
                  <a:lnTo>
                    <a:pt x="931" y="710"/>
                  </a:lnTo>
                  <a:lnTo>
                    <a:pt x="93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043;p34">
              <a:extLst>
                <a:ext uri="{FF2B5EF4-FFF2-40B4-BE49-F238E27FC236}">
                  <a16:creationId xmlns:a16="http://schemas.microsoft.com/office/drawing/2014/main" id="{3AB05EF6-8002-4A9E-BA63-644FB04EBB1A}"/>
                </a:ext>
              </a:extLst>
            </p:cNvPr>
            <p:cNvSpPr/>
            <p:nvPr/>
          </p:nvSpPr>
          <p:spPr>
            <a:xfrm>
              <a:off x="2742625" y="243965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39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044;p34">
              <a:extLst>
                <a:ext uri="{FF2B5EF4-FFF2-40B4-BE49-F238E27FC236}">
                  <a16:creationId xmlns:a16="http://schemas.microsoft.com/office/drawing/2014/main" id="{4604C593-D85A-4891-8225-2A41A1423BD1}"/>
                </a:ext>
              </a:extLst>
            </p:cNvPr>
            <p:cNvSpPr/>
            <p:nvPr/>
          </p:nvSpPr>
          <p:spPr>
            <a:xfrm>
              <a:off x="2795875" y="247025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045;p34">
              <a:extLst>
                <a:ext uri="{FF2B5EF4-FFF2-40B4-BE49-F238E27FC236}">
                  <a16:creationId xmlns:a16="http://schemas.microsoft.com/office/drawing/2014/main" id="{9120F1BD-5685-4494-A31B-D9EDF938DA06}"/>
                </a:ext>
              </a:extLst>
            </p:cNvPr>
            <p:cNvSpPr/>
            <p:nvPr/>
          </p:nvSpPr>
          <p:spPr>
            <a:xfrm>
              <a:off x="2772625" y="2470875"/>
              <a:ext cx="23275" cy="17175"/>
            </a:xfrm>
            <a:custGeom>
              <a:avLst/>
              <a:gdLst/>
              <a:ahLst/>
              <a:cxnLst/>
              <a:rect l="l" t="t" r="r" b="b"/>
              <a:pathLst>
                <a:path w="931" h="687" extrusionOk="0">
                  <a:moveTo>
                    <a:pt x="0" y="0"/>
                  </a:moveTo>
                  <a:lnTo>
                    <a:pt x="0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046;p34">
              <a:extLst>
                <a:ext uri="{FF2B5EF4-FFF2-40B4-BE49-F238E27FC236}">
                  <a16:creationId xmlns:a16="http://schemas.microsoft.com/office/drawing/2014/main" id="{3F2DB28E-A247-41F9-8E43-1CD3401FC414}"/>
                </a:ext>
              </a:extLst>
            </p:cNvPr>
            <p:cNvSpPr/>
            <p:nvPr/>
          </p:nvSpPr>
          <p:spPr>
            <a:xfrm>
              <a:off x="2772625" y="245680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0"/>
                  </a:moveTo>
                  <a:lnTo>
                    <a:pt x="0" y="563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047;p34">
              <a:extLst>
                <a:ext uri="{FF2B5EF4-FFF2-40B4-BE49-F238E27FC236}">
                  <a16:creationId xmlns:a16="http://schemas.microsoft.com/office/drawing/2014/main" id="{7797D405-4471-4899-B819-6BB9BDE12F63}"/>
                </a:ext>
              </a:extLst>
            </p:cNvPr>
            <p:cNvSpPr/>
            <p:nvPr/>
          </p:nvSpPr>
          <p:spPr>
            <a:xfrm>
              <a:off x="2825875" y="248802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956" y="0"/>
                  </a:moveTo>
                  <a:lnTo>
                    <a:pt x="1" y="539"/>
                  </a:lnTo>
                  <a:lnTo>
                    <a:pt x="1" y="686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048;p34">
              <a:extLst>
                <a:ext uri="{FF2B5EF4-FFF2-40B4-BE49-F238E27FC236}">
                  <a16:creationId xmlns:a16="http://schemas.microsoft.com/office/drawing/2014/main" id="{1E590B7A-DFD9-476E-A3F7-ACA80C50DEB8}"/>
                </a:ext>
              </a:extLst>
            </p:cNvPr>
            <p:cNvSpPr/>
            <p:nvPr/>
          </p:nvSpPr>
          <p:spPr>
            <a:xfrm>
              <a:off x="2802625" y="2488025"/>
              <a:ext cx="23275" cy="17150"/>
            </a:xfrm>
            <a:custGeom>
              <a:avLst/>
              <a:gdLst/>
              <a:ahLst/>
              <a:cxnLst/>
              <a:rect l="l" t="t" r="r" b="b"/>
              <a:pathLst>
                <a:path w="931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049;p34">
              <a:extLst>
                <a:ext uri="{FF2B5EF4-FFF2-40B4-BE49-F238E27FC236}">
                  <a16:creationId xmlns:a16="http://schemas.microsoft.com/office/drawing/2014/main" id="{A5B5BD42-8E9B-4142-9D62-6FD52222C131}"/>
                </a:ext>
              </a:extLst>
            </p:cNvPr>
            <p:cNvSpPr/>
            <p:nvPr/>
          </p:nvSpPr>
          <p:spPr>
            <a:xfrm>
              <a:off x="2802625" y="2474550"/>
              <a:ext cx="47150" cy="26950"/>
            </a:xfrm>
            <a:custGeom>
              <a:avLst/>
              <a:gdLst/>
              <a:ahLst/>
              <a:cxnLst/>
              <a:rect l="l" t="t" r="r" b="b"/>
              <a:pathLst>
                <a:path w="1886" h="1078" extrusionOk="0">
                  <a:moveTo>
                    <a:pt x="955" y="0"/>
                  </a:moveTo>
                  <a:lnTo>
                    <a:pt x="0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050;p34">
              <a:extLst>
                <a:ext uri="{FF2B5EF4-FFF2-40B4-BE49-F238E27FC236}">
                  <a16:creationId xmlns:a16="http://schemas.microsoft.com/office/drawing/2014/main" id="{2B8AC7B0-F659-457B-B393-8EE72EA6072E}"/>
                </a:ext>
              </a:extLst>
            </p:cNvPr>
            <p:cNvSpPr/>
            <p:nvPr/>
          </p:nvSpPr>
          <p:spPr>
            <a:xfrm>
              <a:off x="2855875" y="25051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051;p34">
              <a:extLst>
                <a:ext uri="{FF2B5EF4-FFF2-40B4-BE49-F238E27FC236}">
                  <a16:creationId xmlns:a16="http://schemas.microsoft.com/office/drawing/2014/main" id="{80D2C48C-F109-47B8-80C4-FC7C181232FC}"/>
                </a:ext>
              </a:extLst>
            </p:cNvPr>
            <p:cNvSpPr/>
            <p:nvPr/>
          </p:nvSpPr>
          <p:spPr>
            <a:xfrm>
              <a:off x="2832600" y="2505775"/>
              <a:ext cx="23300" cy="17150"/>
            </a:xfrm>
            <a:custGeom>
              <a:avLst/>
              <a:gdLst/>
              <a:ahLst/>
              <a:cxnLst/>
              <a:rect l="l" t="t" r="r" b="b"/>
              <a:pathLst>
                <a:path w="932" h="686" extrusionOk="0">
                  <a:moveTo>
                    <a:pt x="1" y="0"/>
                  </a:moveTo>
                  <a:lnTo>
                    <a:pt x="1" y="147"/>
                  </a:lnTo>
                  <a:lnTo>
                    <a:pt x="932" y="686"/>
                  </a:lnTo>
                  <a:lnTo>
                    <a:pt x="932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052;p34">
              <a:extLst>
                <a:ext uri="{FF2B5EF4-FFF2-40B4-BE49-F238E27FC236}">
                  <a16:creationId xmlns:a16="http://schemas.microsoft.com/office/drawing/2014/main" id="{AFC89857-4847-493C-B336-B73357311532}"/>
                </a:ext>
              </a:extLst>
            </p:cNvPr>
            <p:cNvSpPr/>
            <p:nvPr/>
          </p:nvSpPr>
          <p:spPr>
            <a:xfrm>
              <a:off x="2832600" y="2491700"/>
              <a:ext cx="47175" cy="27550"/>
            </a:xfrm>
            <a:custGeom>
              <a:avLst/>
              <a:gdLst/>
              <a:ahLst/>
              <a:cxnLst/>
              <a:rect l="l" t="t" r="r" b="b"/>
              <a:pathLst>
                <a:path w="1887" h="1102" extrusionOk="0">
                  <a:moveTo>
                    <a:pt x="956" y="0"/>
                  </a:moveTo>
                  <a:lnTo>
                    <a:pt x="1" y="563"/>
                  </a:lnTo>
                  <a:lnTo>
                    <a:pt x="932" y="1102"/>
                  </a:lnTo>
                  <a:lnTo>
                    <a:pt x="1887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053;p34">
              <a:extLst>
                <a:ext uri="{FF2B5EF4-FFF2-40B4-BE49-F238E27FC236}">
                  <a16:creationId xmlns:a16="http://schemas.microsoft.com/office/drawing/2014/main" id="{773D393A-BEC9-48C8-9C01-AFE57B8EE9E6}"/>
                </a:ext>
              </a:extLst>
            </p:cNvPr>
            <p:cNvSpPr/>
            <p:nvPr/>
          </p:nvSpPr>
          <p:spPr>
            <a:xfrm>
              <a:off x="2886475" y="2522300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931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31" y="172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054;p34">
              <a:extLst>
                <a:ext uri="{FF2B5EF4-FFF2-40B4-BE49-F238E27FC236}">
                  <a16:creationId xmlns:a16="http://schemas.microsoft.com/office/drawing/2014/main" id="{B8ADF4E4-B1F5-426E-BD9D-52E820834732}"/>
                </a:ext>
              </a:extLst>
            </p:cNvPr>
            <p:cNvSpPr/>
            <p:nvPr/>
          </p:nvSpPr>
          <p:spPr>
            <a:xfrm>
              <a:off x="2862600" y="2522900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56" y="687"/>
                  </a:lnTo>
                  <a:lnTo>
                    <a:pt x="956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055;p34">
              <a:extLst>
                <a:ext uri="{FF2B5EF4-FFF2-40B4-BE49-F238E27FC236}">
                  <a16:creationId xmlns:a16="http://schemas.microsoft.com/office/drawing/2014/main" id="{176E329F-9AC0-4EDD-96E6-1EE95AB8321A}"/>
                </a:ext>
              </a:extLst>
            </p:cNvPr>
            <p:cNvSpPr/>
            <p:nvPr/>
          </p:nvSpPr>
          <p:spPr>
            <a:xfrm>
              <a:off x="2862600" y="2508825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56" y="1103"/>
                  </a:lnTo>
                  <a:lnTo>
                    <a:pt x="1886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056;p34">
              <a:extLst>
                <a:ext uri="{FF2B5EF4-FFF2-40B4-BE49-F238E27FC236}">
                  <a16:creationId xmlns:a16="http://schemas.microsoft.com/office/drawing/2014/main" id="{79FC00ED-BF18-45D8-B416-EA436CC6C59C}"/>
                </a:ext>
              </a:extLst>
            </p:cNvPr>
            <p:cNvSpPr/>
            <p:nvPr/>
          </p:nvSpPr>
          <p:spPr>
            <a:xfrm>
              <a:off x="2916475" y="25400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39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057;p34">
              <a:extLst>
                <a:ext uri="{FF2B5EF4-FFF2-40B4-BE49-F238E27FC236}">
                  <a16:creationId xmlns:a16="http://schemas.microsoft.com/office/drawing/2014/main" id="{B88684FA-6BFF-4342-8852-41F01F226CD0}"/>
                </a:ext>
              </a:extLst>
            </p:cNvPr>
            <p:cNvSpPr/>
            <p:nvPr/>
          </p:nvSpPr>
          <p:spPr>
            <a:xfrm>
              <a:off x="2892600" y="25400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1" y="1"/>
                  </a:moveTo>
                  <a:lnTo>
                    <a:pt x="1" y="147"/>
                  </a:lnTo>
                  <a:lnTo>
                    <a:pt x="956" y="711"/>
                  </a:lnTo>
                  <a:lnTo>
                    <a:pt x="956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058;p34">
              <a:extLst>
                <a:ext uri="{FF2B5EF4-FFF2-40B4-BE49-F238E27FC236}">
                  <a16:creationId xmlns:a16="http://schemas.microsoft.com/office/drawing/2014/main" id="{9BE2520B-CB71-43D7-871F-907AA1C69595}"/>
                </a:ext>
              </a:extLst>
            </p:cNvPr>
            <p:cNvSpPr/>
            <p:nvPr/>
          </p:nvSpPr>
          <p:spPr>
            <a:xfrm>
              <a:off x="2892600" y="2526575"/>
              <a:ext cx="47775" cy="26975"/>
            </a:xfrm>
            <a:custGeom>
              <a:avLst/>
              <a:gdLst/>
              <a:ahLst/>
              <a:cxnLst/>
              <a:rect l="l" t="t" r="r" b="b"/>
              <a:pathLst>
                <a:path w="1911" h="1079" extrusionOk="0">
                  <a:moveTo>
                    <a:pt x="956" y="1"/>
                  </a:moveTo>
                  <a:lnTo>
                    <a:pt x="1" y="540"/>
                  </a:lnTo>
                  <a:lnTo>
                    <a:pt x="956" y="1078"/>
                  </a:lnTo>
                  <a:lnTo>
                    <a:pt x="1911" y="540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059;p34">
              <a:extLst>
                <a:ext uri="{FF2B5EF4-FFF2-40B4-BE49-F238E27FC236}">
                  <a16:creationId xmlns:a16="http://schemas.microsoft.com/office/drawing/2014/main" id="{D0E3831A-E886-49A2-802F-5D02144D062E}"/>
                </a:ext>
              </a:extLst>
            </p:cNvPr>
            <p:cNvSpPr/>
            <p:nvPr/>
          </p:nvSpPr>
          <p:spPr>
            <a:xfrm>
              <a:off x="2585275" y="23839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3"/>
                  </a:lnTo>
                  <a:lnTo>
                    <a:pt x="1" y="710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060;p34">
              <a:extLst>
                <a:ext uri="{FF2B5EF4-FFF2-40B4-BE49-F238E27FC236}">
                  <a16:creationId xmlns:a16="http://schemas.microsoft.com/office/drawing/2014/main" id="{6890D591-45EA-4312-A6AC-EF37B9ABA168}"/>
                </a:ext>
              </a:extLst>
            </p:cNvPr>
            <p:cNvSpPr/>
            <p:nvPr/>
          </p:nvSpPr>
          <p:spPr>
            <a:xfrm>
              <a:off x="2531400" y="2366800"/>
              <a:ext cx="53900" cy="34925"/>
            </a:xfrm>
            <a:custGeom>
              <a:avLst/>
              <a:gdLst/>
              <a:ahLst/>
              <a:cxnLst/>
              <a:rect l="l" t="t" r="r" b="b"/>
              <a:pathLst>
                <a:path w="2156" h="1397" extrusionOk="0">
                  <a:moveTo>
                    <a:pt x="1" y="0"/>
                  </a:moveTo>
                  <a:lnTo>
                    <a:pt x="1" y="147"/>
                  </a:lnTo>
                  <a:lnTo>
                    <a:pt x="2156" y="1396"/>
                  </a:lnTo>
                  <a:lnTo>
                    <a:pt x="2156" y="12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061;p34">
              <a:extLst>
                <a:ext uri="{FF2B5EF4-FFF2-40B4-BE49-F238E27FC236}">
                  <a16:creationId xmlns:a16="http://schemas.microsoft.com/office/drawing/2014/main" id="{F23635AB-4D93-42FA-A721-C46F4157ACA7}"/>
                </a:ext>
              </a:extLst>
            </p:cNvPr>
            <p:cNvSpPr/>
            <p:nvPr/>
          </p:nvSpPr>
          <p:spPr>
            <a:xfrm>
              <a:off x="2531400" y="2352725"/>
              <a:ext cx="77775" cy="45325"/>
            </a:xfrm>
            <a:custGeom>
              <a:avLst/>
              <a:gdLst/>
              <a:ahLst/>
              <a:cxnLst/>
              <a:rect l="l" t="t" r="r" b="b"/>
              <a:pathLst>
                <a:path w="3111" h="1813" extrusionOk="0">
                  <a:moveTo>
                    <a:pt x="956" y="0"/>
                  </a:moveTo>
                  <a:lnTo>
                    <a:pt x="1" y="563"/>
                  </a:lnTo>
                  <a:lnTo>
                    <a:pt x="2156" y="1812"/>
                  </a:lnTo>
                  <a:lnTo>
                    <a:pt x="3111" y="124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062;p34">
              <a:extLst>
                <a:ext uri="{FF2B5EF4-FFF2-40B4-BE49-F238E27FC236}">
                  <a16:creationId xmlns:a16="http://schemas.microsoft.com/office/drawing/2014/main" id="{0BEDE985-DC25-452F-BC00-53314A9ECD82}"/>
                </a:ext>
              </a:extLst>
            </p:cNvPr>
            <p:cNvSpPr/>
            <p:nvPr/>
          </p:nvSpPr>
          <p:spPr>
            <a:xfrm>
              <a:off x="2615275" y="24010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063;p34">
              <a:extLst>
                <a:ext uri="{FF2B5EF4-FFF2-40B4-BE49-F238E27FC236}">
                  <a16:creationId xmlns:a16="http://schemas.microsoft.com/office/drawing/2014/main" id="{B654A664-EB2B-494A-83D2-5992D58CBD52}"/>
                </a:ext>
              </a:extLst>
            </p:cNvPr>
            <p:cNvSpPr/>
            <p:nvPr/>
          </p:nvSpPr>
          <p:spPr>
            <a:xfrm>
              <a:off x="2592025" y="2401700"/>
              <a:ext cx="23275" cy="17150"/>
            </a:xfrm>
            <a:custGeom>
              <a:avLst/>
              <a:gdLst/>
              <a:ahLst/>
              <a:cxnLst/>
              <a:rect l="l" t="t" r="r" b="b"/>
              <a:pathLst>
                <a:path w="931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064;p34">
              <a:extLst>
                <a:ext uri="{FF2B5EF4-FFF2-40B4-BE49-F238E27FC236}">
                  <a16:creationId xmlns:a16="http://schemas.microsoft.com/office/drawing/2014/main" id="{AB9293D5-3F8F-48EB-B0A7-3D58AB326C21}"/>
                </a:ext>
              </a:extLst>
            </p:cNvPr>
            <p:cNvSpPr/>
            <p:nvPr/>
          </p:nvSpPr>
          <p:spPr>
            <a:xfrm>
              <a:off x="2592025" y="2387625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31" y="0"/>
                  </a:moveTo>
                  <a:lnTo>
                    <a:pt x="0" y="563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065;p34">
              <a:extLst>
                <a:ext uri="{FF2B5EF4-FFF2-40B4-BE49-F238E27FC236}">
                  <a16:creationId xmlns:a16="http://schemas.microsoft.com/office/drawing/2014/main" id="{C2C733F9-454C-45D7-8D2D-1CBFC4D28ED1}"/>
                </a:ext>
              </a:extLst>
            </p:cNvPr>
            <p:cNvSpPr/>
            <p:nvPr/>
          </p:nvSpPr>
          <p:spPr>
            <a:xfrm>
              <a:off x="2645275" y="241882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6" y="1"/>
                  </a:moveTo>
                  <a:lnTo>
                    <a:pt x="1" y="540"/>
                  </a:lnTo>
                  <a:lnTo>
                    <a:pt x="1" y="687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066;p34">
              <a:extLst>
                <a:ext uri="{FF2B5EF4-FFF2-40B4-BE49-F238E27FC236}">
                  <a16:creationId xmlns:a16="http://schemas.microsoft.com/office/drawing/2014/main" id="{5F987340-EF3D-420D-9007-7EEC99D20FC6}"/>
                </a:ext>
              </a:extLst>
            </p:cNvPr>
            <p:cNvSpPr/>
            <p:nvPr/>
          </p:nvSpPr>
          <p:spPr>
            <a:xfrm>
              <a:off x="2622025" y="2418825"/>
              <a:ext cx="23275" cy="17175"/>
            </a:xfrm>
            <a:custGeom>
              <a:avLst/>
              <a:gdLst/>
              <a:ahLst/>
              <a:cxnLst/>
              <a:rect l="l" t="t" r="r" b="b"/>
              <a:pathLst>
                <a:path w="931" h="687" extrusionOk="0">
                  <a:moveTo>
                    <a:pt x="0" y="1"/>
                  </a:moveTo>
                  <a:lnTo>
                    <a:pt x="0" y="148"/>
                  </a:lnTo>
                  <a:lnTo>
                    <a:pt x="931" y="687"/>
                  </a:lnTo>
                  <a:lnTo>
                    <a:pt x="931" y="5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067;p34">
              <a:extLst>
                <a:ext uri="{FF2B5EF4-FFF2-40B4-BE49-F238E27FC236}">
                  <a16:creationId xmlns:a16="http://schemas.microsoft.com/office/drawing/2014/main" id="{83B82FDE-7979-464D-88B2-E7E80B9EA1D4}"/>
                </a:ext>
              </a:extLst>
            </p:cNvPr>
            <p:cNvSpPr/>
            <p:nvPr/>
          </p:nvSpPr>
          <p:spPr>
            <a:xfrm>
              <a:off x="2622025" y="240475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31" y="1103"/>
                  </a:lnTo>
                  <a:lnTo>
                    <a:pt x="1886" y="564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068;p34">
              <a:extLst>
                <a:ext uri="{FF2B5EF4-FFF2-40B4-BE49-F238E27FC236}">
                  <a16:creationId xmlns:a16="http://schemas.microsoft.com/office/drawing/2014/main" id="{347647F4-A19A-4FA7-9462-FF020A0CB592}"/>
                </a:ext>
              </a:extLst>
            </p:cNvPr>
            <p:cNvSpPr/>
            <p:nvPr/>
          </p:nvSpPr>
          <p:spPr>
            <a:xfrm>
              <a:off x="2675275" y="24359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069;p34">
              <a:extLst>
                <a:ext uri="{FF2B5EF4-FFF2-40B4-BE49-F238E27FC236}">
                  <a16:creationId xmlns:a16="http://schemas.microsoft.com/office/drawing/2014/main" id="{B3070052-EE57-4BD4-B773-3CB037BD55DB}"/>
                </a:ext>
              </a:extLst>
            </p:cNvPr>
            <p:cNvSpPr/>
            <p:nvPr/>
          </p:nvSpPr>
          <p:spPr>
            <a:xfrm>
              <a:off x="2652025" y="2435975"/>
              <a:ext cx="23275" cy="17775"/>
            </a:xfrm>
            <a:custGeom>
              <a:avLst/>
              <a:gdLst/>
              <a:ahLst/>
              <a:cxnLst/>
              <a:rect l="l" t="t" r="r" b="b"/>
              <a:pathLst>
                <a:path w="931" h="711" extrusionOk="0">
                  <a:moveTo>
                    <a:pt x="0" y="1"/>
                  </a:moveTo>
                  <a:lnTo>
                    <a:pt x="0" y="172"/>
                  </a:lnTo>
                  <a:lnTo>
                    <a:pt x="931" y="711"/>
                  </a:lnTo>
                  <a:lnTo>
                    <a:pt x="931" y="5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070;p34">
              <a:extLst>
                <a:ext uri="{FF2B5EF4-FFF2-40B4-BE49-F238E27FC236}">
                  <a16:creationId xmlns:a16="http://schemas.microsoft.com/office/drawing/2014/main" id="{A8F87D0E-0E67-405C-A2EC-FD928E3AF1A5}"/>
                </a:ext>
              </a:extLst>
            </p:cNvPr>
            <p:cNvSpPr/>
            <p:nvPr/>
          </p:nvSpPr>
          <p:spPr>
            <a:xfrm>
              <a:off x="2652025" y="242250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40"/>
                  </a:lnTo>
                  <a:lnTo>
                    <a:pt x="931" y="1103"/>
                  </a:lnTo>
                  <a:lnTo>
                    <a:pt x="1886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071;p34">
              <a:extLst>
                <a:ext uri="{FF2B5EF4-FFF2-40B4-BE49-F238E27FC236}">
                  <a16:creationId xmlns:a16="http://schemas.microsoft.com/office/drawing/2014/main" id="{7B4693F4-83DC-480C-A17A-E40502E6F241}"/>
                </a:ext>
              </a:extLst>
            </p:cNvPr>
            <p:cNvSpPr/>
            <p:nvPr/>
          </p:nvSpPr>
          <p:spPr>
            <a:xfrm>
              <a:off x="2705275" y="24531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0" y="563"/>
                  </a:lnTo>
                  <a:lnTo>
                    <a:pt x="0" y="710"/>
                  </a:lnTo>
                  <a:lnTo>
                    <a:pt x="956" y="17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072;p34">
              <a:extLst>
                <a:ext uri="{FF2B5EF4-FFF2-40B4-BE49-F238E27FC236}">
                  <a16:creationId xmlns:a16="http://schemas.microsoft.com/office/drawing/2014/main" id="{BF2D67A9-6D2E-47EA-8249-92A62E2A7B69}"/>
                </a:ext>
              </a:extLst>
            </p:cNvPr>
            <p:cNvSpPr/>
            <p:nvPr/>
          </p:nvSpPr>
          <p:spPr>
            <a:xfrm>
              <a:off x="2682000" y="2453725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073;p34">
              <a:extLst>
                <a:ext uri="{FF2B5EF4-FFF2-40B4-BE49-F238E27FC236}">
                  <a16:creationId xmlns:a16="http://schemas.microsoft.com/office/drawing/2014/main" id="{C1BEE6C2-FEDF-4220-A00B-A459DC9DE236}"/>
                </a:ext>
              </a:extLst>
            </p:cNvPr>
            <p:cNvSpPr/>
            <p:nvPr/>
          </p:nvSpPr>
          <p:spPr>
            <a:xfrm>
              <a:off x="2682000" y="243965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31" y="1102"/>
                  </a:lnTo>
                  <a:lnTo>
                    <a:pt x="1887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074;p34">
              <a:extLst>
                <a:ext uri="{FF2B5EF4-FFF2-40B4-BE49-F238E27FC236}">
                  <a16:creationId xmlns:a16="http://schemas.microsoft.com/office/drawing/2014/main" id="{1414FD08-5F44-4BEC-8987-87F5DBADE2D7}"/>
                </a:ext>
              </a:extLst>
            </p:cNvPr>
            <p:cNvSpPr/>
            <p:nvPr/>
          </p:nvSpPr>
          <p:spPr>
            <a:xfrm>
              <a:off x="2735275" y="24708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39"/>
                  </a:lnTo>
                  <a:lnTo>
                    <a:pt x="0" y="711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075;p34">
              <a:extLst>
                <a:ext uri="{FF2B5EF4-FFF2-40B4-BE49-F238E27FC236}">
                  <a16:creationId xmlns:a16="http://schemas.microsoft.com/office/drawing/2014/main" id="{6EBCC15F-EB27-4A32-8501-6E9AC49E242D}"/>
                </a:ext>
              </a:extLst>
            </p:cNvPr>
            <p:cNvSpPr/>
            <p:nvPr/>
          </p:nvSpPr>
          <p:spPr>
            <a:xfrm>
              <a:off x="2712000" y="2470875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1" y="0"/>
                  </a:moveTo>
                  <a:lnTo>
                    <a:pt x="1" y="147"/>
                  </a:lnTo>
                  <a:lnTo>
                    <a:pt x="931" y="711"/>
                  </a:lnTo>
                  <a:lnTo>
                    <a:pt x="931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076;p34">
              <a:extLst>
                <a:ext uri="{FF2B5EF4-FFF2-40B4-BE49-F238E27FC236}">
                  <a16:creationId xmlns:a16="http://schemas.microsoft.com/office/drawing/2014/main" id="{2E391D25-5640-44EF-A6B8-CDDA4D298D6B}"/>
                </a:ext>
              </a:extLst>
            </p:cNvPr>
            <p:cNvSpPr/>
            <p:nvPr/>
          </p:nvSpPr>
          <p:spPr>
            <a:xfrm>
              <a:off x="2712000" y="2457400"/>
              <a:ext cx="47175" cy="26975"/>
            </a:xfrm>
            <a:custGeom>
              <a:avLst/>
              <a:gdLst/>
              <a:ahLst/>
              <a:cxnLst/>
              <a:rect l="l" t="t" r="r" b="b"/>
              <a:pathLst>
                <a:path w="1887" h="1079" extrusionOk="0">
                  <a:moveTo>
                    <a:pt x="956" y="1"/>
                  </a:moveTo>
                  <a:lnTo>
                    <a:pt x="1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077;p34">
              <a:extLst>
                <a:ext uri="{FF2B5EF4-FFF2-40B4-BE49-F238E27FC236}">
                  <a16:creationId xmlns:a16="http://schemas.microsoft.com/office/drawing/2014/main" id="{47A070B2-8E89-4682-B32E-487C60E3BF23}"/>
                </a:ext>
              </a:extLst>
            </p:cNvPr>
            <p:cNvSpPr/>
            <p:nvPr/>
          </p:nvSpPr>
          <p:spPr>
            <a:xfrm>
              <a:off x="2765875" y="2488025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931" y="0"/>
                  </a:moveTo>
                  <a:lnTo>
                    <a:pt x="1" y="563"/>
                  </a:lnTo>
                  <a:lnTo>
                    <a:pt x="1" y="710"/>
                  </a:lnTo>
                  <a:lnTo>
                    <a:pt x="931" y="147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078;p34">
              <a:extLst>
                <a:ext uri="{FF2B5EF4-FFF2-40B4-BE49-F238E27FC236}">
                  <a16:creationId xmlns:a16="http://schemas.microsoft.com/office/drawing/2014/main" id="{EF868E85-6C9F-4F36-AC84-C8ACE887B510}"/>
                </a:ext>
              </a:extLst>
            </p:cNvPr>
            <p:cNvSpPr/>
            <p:nvPr/>
          </p:nvSpPr>
          <p:spPr>
            <a:xfrm>
              <a:off x="2742000" y="248862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1"/>
                  </a:moveTo>
                  <a:lnTo>
                    <a:pt x="1" y="147"/>
                  </a:lnTo>
                  <a:lnTo>
                    <a:pt x="956" y="686"/>
                  </a:lnTo>
                  <a:lnTo>
                    <a:pt x="956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079;p34">
              <a:extLst>
                <a:ext uri="{FF2B5EF4-FFF2-40B4-BE49-F238E27FC236}">
                  <a16:creationId xmlns:a16="http://schemas.microsoft.com/office/drawing/2014/main" id="{68C341B0-9F8E-466F-B9FD-B18F37398CFA}"/>
                </a:ext>
              </a:extLst>
            </p:cNvPr>
            <p:cNvSpPr/>
            <p:nvPr/>
          </p:nvSpPr>
          <p:spPr>
            <a:xfrm>
              <a:off x="2742000" y="247455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0"/>
                  </a:moveTo>
                  <a:lnTo>
                    <a:pt x="1" y="564"/>
                  </a:lnTo>
                  <a:lnTo>
                    <a:pt x="956" y="1102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080;p34">
              <a:extLst>
                <a:ext uri="{FF2B5EF4-FFF2-40B4-BE49-F238E27FC236}">
                  <a16:creationId xmlns:a16="http://schemas.microsoft.com/office/drawing/2014/main" id="{5C1645E7-1F2C-420B-A57F-B0BE96B44EB5}"/>
                </a:ext>
              </a:extLst>
            </p:cNvPr>
            <p:cNvSpPr/>
            <p:nvPr/>
          </p:nvSpPr>
          <p:spPr>
            <a:xfrm>
              <a:off x="2795875" y="250577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956" y="0"/>
                  </a:moveTo>
                  <a:lnTo>
                    <a:pt x="1" y="539"/>
                  </a:lnTo>
                  <a:lnTo>
                    <a:pt x="1" y="686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081;p34">
              <a:extLst>
                <a:ext uri="{FF2B5EF4-FFF2-40B4-BE49-F238E27FC236}">
                  <a16:creationId xmlns:a16="http://schemas.microsoft.com/office/drawing/2014/main" id="{7534E0EB-24BC-4A35-8C41-8FD3F629F725}"/>
                </a:ext>
              </a:extLst>
            </p:cNvPr>
            <p:cNvSpPr/>
            <p:nvPr/>
          </p:nvSpPr>
          <p:spPr>
            <a:xfrm>
              <a:off x="2772000" y="250577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1" y="0"/>
                  </a:moveTo>
                  <a:lnTo>
                    <a:pt x="1" y="147"/>
                  </a:lnTo>
                  <a:lnTo>
                    <a:pt x="956" y="686"/>
                  </a:lnTo>
                  <a:lnTo>
                    <a:pt x="956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082;p34">
              <a:extLst>
                <a:ext uri="{FF2B5EF4-FFF2-40B4-BE49-F238E27FC236}">
                  <a16:creationId xmlns:a16="http://schemas.microsoft.com/office/drawing/2014/main" id="{B62B7A50-93A9-47FC-9700-016D20890C7D}"/>
                </a:ext>
              </a:extLst>
            </p:cNvPr>
            <p:cNvSpPr/>
            <p:nvPr/>
          </p:nvSpPr>
          <p:spPr>
            <a:xfrm>
              <a:off x="2772000" y="2491700"/>
              <a:ext cx="47775" cy="27550"/>
            </a:xfrm>
            <a:custGeom>
              <a:avLst/>
              <a:gdLst/>
              <a:ahLst/>
              <a:cxnLst/>
              <a:rect l="l" t="t" r="r" b="b"/>
              <a:pathLst>
                <a:path w="1911" h="1102" extrusionOk="0">
                  <a:moveTo>
                    <a:pt x="956" y="0"/>
                  </a:moveTo>
                  <a:lnTo>
                    <a:pt x="1" y="563"/>
                  </a:lnTo>
                  <a:lnTo>
                    <a:pt x="956" y="1102"/>
                  </a:lnTo>
                  <a:lnTo>
                    <a:pt x="1911" y="563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083;p34">
              <a:extLst>
                <a:ext uri="{FF2B5EF4-FFF2-40B4-BE49-F238E27FC236}">
                  <a16:creationId xmlns:a16="http://schemas.microsoft.com/office/drawing/2014/main" id="{AD302A7E-FA15-4292-B16E-FE4436797947}"/>
                </a:ext>
              </a:extLst>
            </p:cNvPr>
            <p:cNvSpPr/>
            <p:nvPr/>
          </p:nvSpPr>
          <p:spPr>
            <a:xfrm>
              <a:off x="2825875" y="252290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6" y="1"/>
                  </a:moveTo>
                  <a:lnTo>
                    <a:pt x="1" y="540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084;p34">
              <a:extLst>
                <a:ext uri="{FF2B5EF4-FFF2-40B4-BE49-F238E27FC236}">
                  <a16:creationId xmlns:a16="http://schemas.microsoft.com/office/drawing/2014/main" id="{5B970A5E-0E77-4D5D-BE9D-8B6FB610C628}"/>
                </a:ext>
              </a:extLst>
            </p:cNvPr>
            <p:cNvSpPr/>
            <p:nvPr/>
          </p:nvSpPr>
          <p:spPr>
            <a:xfrm>
              <a:off x="2802625" y="2522900"/>
              <a:ext cx="23275" cy="17800"/>
            </a:xfrm>
            <a:custGeom>
              <a:avLst/>
              <a:gdLst/>
              <a:ahLst/>
              <a:cxnLst/>
              <a:rect l="l" t="t" r="r" b="b"/>
              <a:pathLst>
                <a:path w="931" h="712" extrusionOk="0">
                  <a:moveTo>
                    <a:pt x="0" y="1"/>
                  </a:moveTo>
                  <a:lnTo>
                    <a:pt x="0" y="148"/>
                  </a:lnTo>
                  <a:lnTo>
                    <a:pt x="931" y="711"/>
                  </a:lnTo>
                  <a:lnTo>
                    <a:pt x="931" y="5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085;p34">
              <a:extLst>
                <a:ext uri="{FF2B5EF4-FFF2-40B4-BE49-F238E27FC236}">
                  <a16:creationId xmlns:a16="http://schemas.microsoft.com/office/drawing/2014/main" id="{3DDF8504-F26D-45B8-BD7F-88915FB43E0D}"/>
                </a:ext>
              </a:extLst>
            </p:cNvPr>
            <p:cNvSpPr/>
            <p:nvPr/>
          </p:nvSpPr>
          <p:spPr>
            <a:xfrm>
              <a:off x="2802625" y="2509450"/>
              <a:ext cx="47150" cy="26950"/>
            </a:xfrm>
            <a:custGeom>
              <a:avLst/>
              <a:gdLst/>
              <a:ahLst/>
              <a:cxnLst/>
              <a:rect l="l" t="t" r="r" b="b"/>
              <a:pathLst>
                <a:path w="1886" h="1078" extrusionOk="0">
                  <a:moveTo>
                    <a:pt x="931" y="0"/>
                  </a:moveTo>
                  <a:lnTo>
                    <a:pt x="0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086;p34">
              <a:extLst>
                <a:ext uri="{FF2B5EF4-FFF2-40B4-BE49-F238E27FC236}">
                  <a16:creationId xmlns:a16="http://schemas.microsoft.com/office/drawing/2014/main" id="{77663C2B-4CE1-4B4D-B8A1-A28D3B7A7049}"/>
                </a:ext>
              </a:extLst>
            </p:cNvPr>
            <p:cNvSpPr/>
            <p:nvPr/>
          </p:nvSpPr>
          <p:spPr>
            <a:xfrm>
              <a:off x="2885875" y="2557800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5" y="1"/>
                  </a:moveTo>
                  <a:lnTo>
                    <a:pt x="0" y="539"/>
                  </a:lnTo>
                  <a:lnTo>
                    <a:pt x="0" y="686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087;p34">
              <a:extLst>
                <a:ext uri="{FF2B5EF4-FFF2-40B4-BE49-F238E27FC236}">
                  <a16:creationId xmlns:a16="http://schemas.microsoft.com/office/drawing/2014/main" id="{8AA01656-C793-431A-99E2-EC7CA998BD85}"/>
                </a:ext>
              </a:extLst>
            </p:cNvPr>
            <p:cNvSpPr/>
            <p:nvPr/>
          </p:nvSpPr>
          <p:spPr>
            <a:xfrm>
              <a:off x="2832600" y="2540675"/>
              <a:ext cx="53300" cy="34300"/>
            </a:xfrm>
            <a:custGeom>
              <a:avLst/>
              <a:gdLst/>
              <a:ahLst/>
              <a:cxnLst/>
              <a:rect l="l" t="t" r="r" b="b"/>
              <a:pathLst>
                <a:path w="2132" h="1372" extrusionOk="0">
                  <a:moveTo>
                    <a:pt x="1" y="0"/>
                  </a:moveTo>
                  <a:lnTo>
                    <a:pt x="1" y="147"/>
                  </a:lnTo>
                  <a:lnTo>
                    <a:pt x="2131" y="1371"/>
                  </a:lnTo>
                  <a:lnTo>
                    <a:pt x="2131" y="12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088;p34">
              <a:extLst>
                <a:ext uri="{FF2B5EF4-FFF2-40B4-BE49-F238E27FC236}">
                  <a16:creationId xmlns:a16="http://schemas.microsoft.com/office/drawing/2014/main" id="{90D69724-140C-45F6-9AA0-7D3B3F57124C}"/>
                </a:ext>
              </a:extLst>
            </p:cNvPr>
            <p:cNvSpPr/>
            <p:nvPr/>
          </p:nvSpPr>
          <p:spPr>
            <a:xfrm>
              <a:off x="2832600" y="2526575"/>
              <a:ext cx="77175" cy="44725"/>
            </a:xfrm>
            <a:custGeom>
              <a:avLst/>
              <a:gdLst/>
              <a:ahLst/>
              <a:cxnLst/>
              <a:rect l="l" t="t" r="r" b="b"/>
              <a:pathLst>
                <a:path w="3087" h="1789" extrusionOk="0">
                  <a:moveTo>
                    <a:pt x="956" y="1"/>
                  </a:moveTo>
                  <a:lnTo>
                    <a:pt x="1" y="564"/>
                  </a:lnTo>
                  <a:lnTo>
                    <a:pt x="2131" y="1788"/>
                  </a:lnTo>
                  <a:lnTo>
                    <a:pt x="3086" y="1250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089;p34">
              <a:extLst>
                <a:ext uri="{FF2B5EF4-FFF2-40B4-BE49-F238E27FC236}">
                  <a16:creationId xmlns:a16="http://schemas.microsoft.com/office/drawing/2014/main" id="{589F3FB3-B1F9-4689-8C81-0F291D57453A}"/>
                </a:ext>
              </a:extLst>
            </p:cNvPr>
            <p:cNvSpPr/>
            <p:nvPr/>
          </p:nvSpPr>
          <p:spPr>
            <a:xfrm>
              <a:off x="2584675" y="2418825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090;p34">
              <a:extLst>
                <a:ext uri="{FF2B5EF4-FFF2-40B4-BE49-F238E27FC236}">
                  <a16:creationId xmlns:a16="http://schemas.microsoft.com/office/drawing/2014/main" id="{B7837500-9189-44B4-8DEA-4C177724B4A6}"/>
                </a:ext>
              </a:extLst>
            </p:cNvPr>
            <p:cNvSpPr/>
            <p:nvPr/>
          </p:nvSpPr>
          <p:spPr>
            <a:xfrm>
              <a:off x="2501400" y="2384550"/>
              <a:ext cx="83300" cy="52075"/>
            </a:xfrm>
            <a:custGeom>
              <a:avLst/>
              <a:gdLst/>
              <a:ahLst/>
              <a:cxnLst/>
              <a:rect l="l" t="t" r="r" b="b"/>
              <a:pathLst>
                <a:path w="3332" h="2083" extrusionOk="0">
                  <a:moveTo>
                    <a:pt x="1" y="1"/>
                  </a:moveTo>
                  <a:lnTo>
                    <a:pt x="1" y="148"/>
                  </a:lnTo>
                  <a:lnTo>
                    <a:pt x="3331" y="2082"/>
                  </a:lnTo>
                  <a:lnTo>
                    <a:pt x="3331" y="19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091;p34">
              <a:extLst>
                <a:ext uri="{FF2B5EF4-FFF2-40B4-BE49-F238E27FC236}">
                  <a16:creationId xmlns:a16="http://schemas.microsoft.com/office/drawing/2014/main" id="{6B5F5167-2EC8-47FB-9432-6CDB8B1A1411}"/>
                </a:ext>
              </a:extLst>
            </p:cNvPr>
            <p:cNvSpPr/>
            <p:nvPr/>
          </p:nvSpPr>
          <p:spPr>
            <a:xfrm>
              <a:off x="2501400" y="2370475"/>
              <a:ext cx="107175" cy="62475"/>
            </a:xfrm>
            <a:custGeom>
              <a:avLst/>
              <a:gdLst/>
              <a:ahLst/>
              <a:cxnLst/>
              <a:rect l="l" t="t" r="r" b="b"/>
              <a:pathLst>
                <a:path w="4287" h="2499" extrusionOk="0">
                  <a:moveTo>
                    <a:pt x="956" y="0"/>
                  </a:moveTo>
                  <a:lnTo>
                    <a:pt x="1" y="564"/>
                  </a:lnTo>
                  <a:lnTo>
                    <a:pt x="3331" y="2498"/>
                  </a:lnTo>
                  <a:lnTo>
                    <a:pt x="4286" y="1935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092;p34">
              <a:extLst>
                <a:ext uri="{FF2B5EF4-FFF2-40B4-BE49-F238E27FC236}">
                  <a16:creationId xmlns:a16="http://schemas.microsoft.com/office/drawing/2014/main" id="{73F852DF-9DCF-4F20-953A-4CC339286273}"/>
                </a:ext>
              </a:extLst>
            </p:cNvPr>
            <p:cNvSpPr/>
            <p:nvPr/>
          </p:nvSpPr>
          <p:spPr>
            <a:xfrm>
              <a:off x="2614675" y="24359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25" y="564"/>
                  </a:lnTo>
                  <a:lnTo>
                    <a:pt x="0" y="711"/>
                  </a:lnTo>
                  <a:lnTo>
                    <a:pt x="0" y="711"/>
                  </a:lnTo>
                  <a:lnTo>
                    <a:pt x="955" y="172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093;p34">
              <a:extLst>
                <a:ext uri="{FF2B5EF4-FFF2-40B4-BE49-F238E27FC236}">
                  <a16:creationId xmlns:a16="http://schemas.microsoft.com/office/drawing/2014/main" id="{7D1A573F-7DF7-4652-8F74-F853823824E2}"/>
                </a:ext>
              </a:extLst>
            </p:cNvPr>
            <p:cNvSpPr/>
            <p:nvPr/>
          </p:nvSpPr>
          <p:spPr>
            <a:xfrm>
              <a:off x="2591400" y="2436600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1" y="0"/>
                  </a:moveTo>
                  <a:lnTo>
                    <a:pt x="1" y="147"/>
                  </a:lnTo>
                  <a:lnTo>
                    <a:pt x="931" y="686"/>
                  </a:lnTo>
                  <a:lnTo>
                    <a:pt x="956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094;p34">
              <a:extLst>
                <a:ext uri="{FF2B5EF4-FFF2-40B4-BE49-F238E27FC236}">
                  <a16:creationId xmlns:a16="http://schemas.microsoft.com/office/drawing/2014/main" id="{71B26B53-A157-48D9-BAA3-46D025DAB81D}"/>
                </a:ext>
              </a:extLst>
            </p:cNvPr>
            <p:cNvSpPr/>
            <p:nvPr/>
          </p:nvSpPr>
          <p:spPr>
            <a:xfrm>
              <a:off x="2591400" y="242250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56" y="1103"/>
                  </a:lnTo>
                  <a:lnTo>
                    <a:pt x="1886" y="540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095;p34">
              <a:extLst>
                <a:ext uri="{FF2B5EF4-FFF2-40B4-BE49-F238E27FC236}">
                  <a16:creationId xmlns:a16="http://schemas.microsoft.com/office/drawing/2014/main" id="{E192FE87-998B-49B0-BD29-BA75E7565B3C}"/>
                </a:ext>
              </a:extLst>
            </p:cNvPr>
            <p:cNvSpPr/>
            <p:nvPr/>
          </p:nvSpPr>
          <p:spPr>
            <a:xfrm>
              <a:off x="2645275" y="2453725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931" y="1"/>
                  </a:moveTo>
                  <a:lnTo>
                    <a:pt x="1" y="539"/>
                  </a:lnTo>
                  <a:lnTo>
                    <a:pt x="1" y="711"/>
                  </a:lnTo>
                  <a:lnTo>
                    <a:pt x="931" y="148"/>
                  </a:lnTo>
                  <a:lnTo>
                    <a:pt x="93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096;p34">
              <a:extLst>
                <a:ext uri="{FF2B5EF4-FFF2-40B4-BE49-F238E27FC236}">
                  <a16:creationId xmlns:a16="http://schemas.microsoft.com/office/drawing/2014/main" id="{4C00C367-84BB-41B3-84CC-CF83585EB74A}"/>
                </a:ext>
              </a:extLst>
            </p:cNvPr>
            <p:cNvSpPr/>
            <p:nvPr/>
          </p:nvSpPr>
          <p:spPr>
            <a:xfrm>
              <a:off x="2621400" y="24537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1" y="1"/>
                  </a:moveTo>
                  <a:lnTo>
                    <a:pt x="1" y="148"/>
                  </a:lnTo>
                  <a:lnTo>
                    <a:pt x="956" y="711"/>
                  </a:lnTo>
                  <a:lnTo>
                    <a:pt x="956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097;p34">
              <a:extLst>
                <a:ext uri="{FF2B5EF4-FFF2-40B4-BE49-F238E27FC236}">
                  <a16:creationId xmlns:a16="http://schemas.microsoft.com/office/drawing/2014/main" id="{87AD0230-3433-432D-8259-12AF1EA3C711}"/>
                </a:ext>
              </a:extLst>
            </p:cNvPr>
            <p:cNvSpPr/>
            <p:nvPr/>
          </p:nvSpPr>
          <p:spPr>
            <a:xfrm>
              <a:off x="2621400" y="2440275"/>
              <a:ext cx="47175" cy="26950"/>
            </a:xfrm>
            <a:custGeom>
              <a:avLst/>
              <a:gdLst/>
              <a:ahLst/>
              <a:cxnLst/>
              <a:rect l="l" t="t" r="r" b="b"/>
              <a:pathLst>
                <a:path w="1887" h="1078" extrusionOk="0">
                  <a:moveTo>
                    <a:pt x="956" y="0"/>
                  </a:moveTo>
                  <a:lnTo>
                    <a:pt x="1" y="539"/>
                  </a:lnTo>
                  <a:lnTo>
                    <a:pt x="956" y="1077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098;p34">
              <a:extLst>
                <a:ext uri="{FF2B5EF4-FFF2-40B4-BE49-F238E27FC236}">
                  <a16:creationId xmlns:a16="http://schemas.microsoft.com/office/drawing/2014/main" id="{36DDC9EA-756A-495F-89D6-9E98E3F48BAC}"/>
                </a:ext>
              </a:extLst>
            </p:cNvPr>
            <p:cNvSpPr/>
            <p:nvPr/>
          </p:nvSpPr>
          <p:spPr>
            <a:xfrm>
              <a:off x="2675275" y="24708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099;p34">
              <a:extLst>
                <a:ext uri="{FF2B5EF4-FFF2-40B4-BE49-F238E27FC236}">
                  <a16:creationId xmlns:a16="http://schemas.microsoft.com/office/drawing/2014/main" id="{D43C6268-D6D6-48A6-B261-165710ECF81C}"/>
                </a:ext>
              </a:extLst>
            </p:cNvPr>
            <p:cNvSpPr/>
            <p:nvPr/>
          </p:nvSpPr>
          <p:spPr>
            <a:xfrm>
              <a:off x="2651400" y="24714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56" y="687"/>
                  </a:lnTo>
                  <a:lnTo>
                    <a:pt x="956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100;p34">
              <a:extLst>
                <a:ext uri="{FF2B5EF4-FFF2-40B4-BE49-F238E27FC236}">
                  <a16:creationId xmlns:a16="http://schemas.microsoft.com/office/drawing/2014/main" id="{4B266B29-D874-479D-BBCD-FB1258C38A40}"/>
                </a:ext>
              </a:extLst>
            </p:cNvPr>
            <p:cNvSpPr/>
            <p:nvPr/>
          </p:nvSpPr>
          <p:spPr>
            <a:xfrm>
              <a:off x="2651400" y="2457400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56" y="1103"/>
                  </a:lnTo>
                  <a:lnTo>
                    <a:pt x="1911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101;p34">
              <a:extLst>
                <a:ext uri="{FF2B5EF4-FFF2-40B4-BE49-F238E27FC236}">
                  <a16:creationId xmlns:a16="http://schemas.microsoft.com/office/drawing/2014/main" id="{BA3A3C02-2B81-4289-9772-18F6A2CADD7A}"/>
                </a:ext>
              </a:extLst>
            </p:cNvPr>
            <p:cNvSpPr/>
            <p:nvPr/>
          </p:nvSpPr>
          <p:spPr>
            <a:xfrm>
              <a:off x="2705275" y="248862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6" y="1"/>
                  </a:moveTo>
                  <a:lnTo>
                    <a:pt x="0" y="539"/>
                  </a:lnTo>
                  <a:lnTo>
                    <a:pt x="0" y="686"/>
                  </a:lnTo>
                  <a:lnTo>
                    <a:pt x="956" y="147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102;p34">
              <a:extLst>
                <a:ext uri="{FF2B5EF4-FFF2-40B4-BE49-F238E27FC236}">
                  <a16:creationId xmlns:a16="http://schemas.microsoft.com/office/drawing/2014/main" id="{84D47858-284A-46BC-B61E-96A8F0A41888}"/>
                </a:ext>
              </a:extLst>
            </p:cNvPr>
            <p:cNvSpPr/>
            <p:nvPr/>
          </p:nvSpPr>
          <p:spPr>
            <a:xfrm>
              <a:off x="2682000" y="2488625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1"/>
                  </a:moveTo>
                  <a:lnTo>
                    <a:pt x="1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103;p34">
              <a:extLst>
                <a:ext uri="{FF2B5EF4-FFF2-40B4-BE49-F238E27FC236}">
                  <a16:creationId xmlns:a16="http://schemas.microsoft.com/office/drawing/2014/main" id="{803B2FB1-F02B-4B71-90D7-89745C36614E}"/>
                </a:ext>
              </a:extLst>
            </p:cNvPr>
            <p:cNvSpPr/>
            <p:nvPr/>
          </p:nvSpPr>
          <p:spPr>
            <a:xfrm>
              <a:off x="2682000" y="247455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31" y="0"/>
                  </a:moveTo>
                  <a:lnTo>
                    <a:pt x="1" y="564"/>
                  </a:lnTo>
                  <a:lnTo>
                    <a:pt x="931" y="1102"/>
                  </a:lnTo>
                  <a:lnTo>
                    <a:pt x="1887" y="564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104;p34">
              <a:extLst>
                <a:ext uri="{FF2B5EF4-FFF2-40B4-BE49-F238E27FC236}">
                  <a16:creationId xmlns:a16="http://schemas.microsoft.com/office/drawing/2014/main" id="{A423506D-DB88-400A-B1F4-552506156ADA}"/>
                </a:ext>
              </a:extLst>
            </p:cNvPr>
            <p:cNvSpPr/>
            <p:nvPr/>
          </p:nvSpPr>
          <p:spPr>
            <a:xfrm>
              <a:off x="2735275" y="25057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39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105;p34">
              <a:extLst>
                <a:ext uri="{FF2B5EF4-FFF2-40B4-BE49-F238E27FC236}">
                  <a16:creationId xmlns:a16="http://schemas.microsoft.com/office/drawing/2014/main" id="{93A0398A-59EA-4993-ABC1-CBC611B83150}"/>
                </a:ext>
              </a:extLst>
            </p:cNvPr>
            <p:cNvSpPr/>
            <p:nvPr/>
          </p:nvSpPr>
          <p:spPr>
            <a:xfrm>
              <a:off x="2712000" y="2505775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1" y="0"/>
                  </a:moveTo>
                  <a:lnTo>
                    <a:pt x="1" y="172"/>
                  </a:lnTo>
                  <a:lnTo>
                    <a:pt x="931" y="710"/>
                  </a:lnTo>
                  <a:lnTo>
                    <a:pt x="931" y="5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106;p34">
              <a:extLst>
                <a:ext uri="{FF2B5EF4-FFF2-40B4-BE49-F238E27FC236}">
                  <a16:creationId xmlns:a16="http://schemas.microsoft.com/office/drawing/2014/main" id="{29DF444F-2628-4914-B3AE-2E60BCFB85A4}"/>
                </a:ext>
              </a:extLst>
            </p:cNvPr>
            <p:cNvSpPr/>
            <p:nvPr/>
          </p:nvSpPr>
          <p:spPr>
            <a:xfrm>
              <a:off x="2712000" y="2492300"/>
              <a:ext cx="47175" cy="26950"/>
            </a:xfrm>
            <a:custGeom>
              <a:avLst/>
              <a:gdLst/>
              <a:ahLst/>
              <a:cxnLst/>
              <a:rect l="l" t="t" r="r" b="b"/>
              <a:pathLst>
                <a:path w="1887" h="1078" extrusionOk="0">
                  <a:moveTo>
                    <a:pt x="956" y="0"/>
                  </a:moveTo>
                  <a:lnTo>
                    <a:pt x="1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107;p34">
              <a:extLst>
                <a:ext uri="{FF2B5EF4-FFF2-40B4-BE49-F238E27FC236}">
                  <a16:creationId xmlns:a16="http://schemas.microsoft.com/office/drawing/2014/main" id="{ED9170C8-ED3E-40DE-8CF8-439B7AE24392}"/>
                </a:ext>
              </a:extLst>
            </p:cNvPr>
            <p:cNvSpPr/>
            <p:nvPr/>
          </p:nvSpPr>
          <p:spPr>
            <a:xfrm>
              <a:off x="2765275" y="252290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108;p34">
              <a:extLst>
                <a:ext uri="{FF2B5EF4-FFF2-40B4-BE49-F238E27FC236}">
                  <a16:creationId xmlns:a16="http://schemas.microsoft.com/office/drawing/2014/main" id="{9F7401B6-9FAD-4615-AC2B-F195A1321013}"/>
                </a:ext>
              </a:extLst>
            </p:cNvPr>
            <p:cNvSpPr/>
            <p:nvPr/>
          </p:nvSpPr>
          <p:spPr>
            <a:xfrm>
              <a:off x="2742000" y="2523525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0"/>
                  </a:moveTo>
                  <a:lnTo>
                    <a:pt x="1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109;p34">
              <a:extLst>
                <a:ext uri="{FF2B5EF4-FFF2-40B4-BE49-F238E27FC236}">
                  <a16:creationId xmlns:a16="http://schemas.microsoft.com/office/drawing/2014/main" id="{B24614E3-894B-43CB-917A-58D404AF2EE5}"/>
                </a:ext>
              </a:extLst>
            </p:cNvPr>
            <p:cNvSpPr/>
            <p:nvPr/>
          </p:nvSpPr>
          <p:spPr>
            <a:xfrm>
              <a:off x="2742000" y="250945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0"/>
                  </a:moveTo>
                  <a:lnTo>
                    <a:pt x="1" y="563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110;p34">
              <a:extLst>
                <a:ext uri="{FF2B5EF4-FFF2-40B4-BE49-F238E27FC236}">
                  <a16:creationId xmlns:a16="http://schemas.microsoft.com/office/drawing/2014/main" id="{286A1C45-E8A2-4EA8-AB18-5FD7A2857BFE}"/>
                </a:ext>
              </a:extLst>
            </p:cNvPr>
            <p:cNvSpPr/>
            <p:nvPr/>
          </p:nvSpPr>
          <p:spPr>
            <a:xfrm>
              <a:off x="2795275" y="254067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955" y="0"/>
                  </a:moveTo>
                  <a:lnTo>
                    <a:pt x="0" y="539"/>
                  </a:lnTo>
                  <a:lnTo>
                    <a:pt x="0" y="686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111;p34">
              <a:extLst>
                <a:ext uri="{FF2B5EF4-FFF2-40B4-BE49-F238E27FC236}">
                  <a16:creationId xmlns:a16="http://schemas.microsoft.com/office/drawing/2014/main" id="{6C9E02A6-A063-4EC4-96A4-3DFAC2595356}"/>
                </a:ext>
              </a:extLst>
            </p:cNvPr>
            <p:cNvSpPr/>
            <p:nvPr/>
          </p:nvSpPr>
          <p:spPr>
            <a:xfrm>
              <a:off x="2772000" y="2540675"/>
              <a:ext cx="23300" cy="17150"/>
            </a:xfrm>
            <a:custGeom>
              <a:avLst/>
              <a:gdLst/>
              <a:ahLst/>
              <a:cxnLst/>
              <a:rect l="l" t="t" r="r" b="b"/>
              <a:pathLst>
                <a:path w="932" h="686" extrusionOk="0">
                  <a:moveTo>
                    <a:pt x="1" y="0"/>
                  </a:moveTo>
                  <a:lnTo>
                    <a:pt x="1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112;p34">
              <a:extLst>
                <a:ext uri="{FF2B5EF4-FFF2-40B4-BE49-F238E27FC236}">
                  <a16:creationId xmlns:a16="http://schemas.microsoft.com/office/drawing/2014/main" id="{DDC51CF9-BB6D-4229-9026-5A31EDB37E94}"/>
                </a:ext>
              </a:extLst>
            </p:cNvPr>
            <p:cNvSpPr/>
            <p:nvPr/>
          </p:nvSpPr>
          <p:spPr>
            <a:xfrm>
              <a:off x="2772000" y="2527200"/>
              <a:ext cx="47175" cy="26950"/>
            </a:xfrm>
            <a:custGeom>
              <a:avLst/>
              <a:gdLst/>
              <a:ahLst/>
              <a:cxnLst/>
              <a:rect l="l" t="t" r="r" b="b"/>
              <a:pathLst>
                <a:path w="1887" h="1078" extrusionOk="0">
                  <a:moveTo>
                    <a:pt x="956" y="0"/>
                  </a:moveTo>
                  <a:lnTo>
                    <a:pt x="1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113;p34">
              <a:extLst>
                <a:ext uri="{FF2B5EF4-FFF2-40B4-BE49-F238E27FC236}">
                  <a16:creationId xmlns:a16="http://schemas.microsoft.com/office/drawing/2014/main" id="{016D19EF-D519-48F6-9625-2CCA1057B374}"/>
                </a:ext>
              </a:extLst>
            </p:cNvPr>
            <p:cNvSpPr/>
            <p:nvPr/>
          </p:nvSpPr>
          <p:spPr>
            <a:xfrm>
              <a:off x="2855875" y="25749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7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114;p34">
              <a:extLst>
                <a:ext uri="{FF2B5EF4-FFF2-40B4-BE49-F238E27FC236}">
                  <a16:creationId xmlns:a16="http://schemas.microsoft.com/office/drawing/2014/main" id="{BCFFF050-BEB1-4ACE-9D2C-1B755F920CA8}"/>
                </a:ext>
              </a:extLst>
            </p:cNvPr>
            <p:cNvSpPr/>
            <p:nvPr/>
          </p:nvSpPr>
          <p:spPr>
            <a:xfrm>
              <a:off x="2802000" y="2557800"/>
              <a:ext cx="53900" cy="34925"/>
            </a:xfrm>
            <a:custGeom>
              <a:avLst/>
              <a:gdLst/>
              <a:ahLst/>
              <a:cxnLst/>
              <a:rect l="l" t="t" r="r" b="b"/>
              <a:pathLst>
                <a:path w="2156" h="1397" extrusionOk="0">
                  <a:moveTo>
                    <a:pt x="1" y="1"/>
                  </a:moveTo>
                  <a:lnTo>
                    <a:pt x="1" y="172"/>
                  </a:lnTo>
                  <a:lnTo>
                    <a:pt x="2156" y="1397"/>
                  </a:lnTo>
                  <a:lnTo>
                    <a:pt x="2156" y="12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115;p34">
              <a:extLst>
                <a:ext uri="{FF2B5EF4-FFF2-40B4-BE49-F238E27FC236}">
                  <a16:creationId xmlns:a16="http://schemas.microsoft.com/office/drawing/2014/main" id="{81AEF853-A19D-4957-BD50-42333FE3D4A6}"/>
                </a:ext>
              </a:extLst>
            </p:cNvPr>
            <p:cNvSpPr/>
            <p:nvPr/>
          </p:nvSpPr>
          <p:spPr>
            <a:xfrm>
              <a:off x="2802000" y="2544325"/>
              <a:ext cx="77775" cy="44725"/>
            </a:xfrm>
            <a:custGeom>
              <a:avLst/>
              <a:gdLst/>
              <a:ahLst/>
              <a:cxnLst/>
              <a:rect l="l" t="t" r="r" b="b"/>
              <a:pathLst>
                <a:path w="3111" h="1789" extrusionOk="0">
                  <a:moveTo>
                    <a:pt x="956" y="1"/>
                  </a:moveTo>
                  <a:lnTo>
                    <a:pt x="1" y="540"/>
                  </a:lnTo>
                  <a:lnTo>
                    <a:pt x="2156" y="1789"/>
                  </a:lnTo>
                  <a:lnTo>
                    <a:pt x="3111" y="1225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116;p34">
              <a:extLst>
                <a:ext uri="{FF2B5EF4-FFF2-40B4-BE49-F238E27FC236}">
                  <a16:creationId xmlns:a16="http://schemas.microsoft.com/office/drawing/2014/main" id="{C726DCC9-080C-4EFC-829D-D83827F924B2}"/>
                </a:ext>
              </a:extLst>
            </p:cNvPr>
            <p:cNvSpPr/>
            <p:nvPr/>
          </p:nvSpPr>
          <p:spPr>
            <a:xfrm>
              <a:off x="2494075" y="24017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64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117;p34">
              <a:extLst>
                <a:ext uri="{FF2B5EF4-FFF2-40B4-BE49-F238E27FC236}">
                  <a16:creationId xmlns:a16="http://schemas.microsoft.com/office/drawing/2014/main" id="{7165BEC7-2194-472E-8488-1574C7702E20}"/>
                </a:ext>
              </a:extLst>
            </p:cNvPr>
            <p:cNvSpPr/>
            <p:nvPr/>
          </p:nvSpPr>
          <p:spPr>
            <a:xfrm>
              <a:off x="2470800" y="2402300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31" y="686"/>
                  </a:lnTo>
                  <a:lnTo>
                    <a:pt x="931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118;p34">
              <a:extLst>
                <a:ext uri="{FF2B5EF4-FFF2-40B4-BE49-F238E27FC236}">
                  <a16:creationId xmlns:a16="http://schemas.microsoft.com/office/drawing/2014/main" id="{268CA5A3-300B-4D58-B643-19597FBDC595}"/>
                </a:ext>
              </a:extLst>
            </p:cNvPr>
            <p:cNvSpPr/>
            <p:nvPr/>
          </p:nvSpPr>
          <p:spPr>
            <a:xfrm>
              <a:off x="2470800" y="2388225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31" y="1103"/>
                  </a:lnTo>
                  <a:lnTo>
                    <a:pt x="1886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119;p34">
              <a:extLst>
                <a:ext uri="{FF2B5EF4-FFF2-40B4-BE49-F238E27FC236}">
                  <a16:creationId xmlns:a16="http://schemas.microsoft.com/office/drawing/2014/main" id="{4AB633EA-A703-4583-BDFA-3333CC5960B7}"/>
                </a:ext>
              </a:extLst>
            </p:cNvPr>
            <p:cNvSpPr/>
            <p:nvPr/>
          </p:nvSpPr>
          <p:spPr>
            <a:xfrm>
              <a:off x="2524675" y="2419450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6" y="0"/>
                  </a:moveTo>
                  <a:lnTo>
                    <a:pt x="1" y="539"/>
                  </a:lnTo>
                  <a:lnTo>
                    <a:pt x="1" y="686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120;p34">
              <a:extLst>
                <a:ext uri="{FF2B5EF4-FFF2-40B4-BE49-F238E27FC236}">
                  <a16:creationId xmlns:a16="http://schemas.microsoft.com/office/drawing/2014/main" id="{4B8EAD79-5E89-46E1-8E8A-0F5EBC8D498F}"/>
                </a:ext>
              </a:extLst>
            </p:cNvPr>
            <p:cNvSpPr/>
            <p:nvPr/>
          </p:nvSpPr>
          <p:spPr>
            <a:xfrm>
              <a:off x="2500800" y="2419450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0"/>
                  </a:moveTo>
                  <a:lnTo>
                    <a:pt x="1" y="147"/>
                  </a:lnTo>
                  <a:lnTo>
                    <a:pt x="956" y="686"/>
                  </a:lnTo>
                  <a:lnTo>
                    <a:pt x="956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121;p34">
              <a:extLst>
                <a:ext uri="{FF2B5EF4-FFF2-40B4-BE49-F238E27FC236}">
                  <a16:creationId xmlns:a16="http://schemas.microsoft.com/office/drawing/2014/main" id="{94D70154-377E-4425-8885-BA1766B9DEA3}"/>
                </a:ext>
              </a:extLst>
            </p:cNvPr>
            <p:cNvSpPr/>
            <p:nvPr/>
          </p:nvSpPr>
          <p:spPr>
            <a:xfrm>
              <a:off x="2500800" y="2405375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6" y="0"/>
                  </a:moveTo>
                  <a:lnTo>
                    <a:pt x="1" y="563"/>
                  </a:lnTo>
                  <a:lnTo>
                    <a:pt x="956" y="1102"/>
                  </a:lnTo>
                  <a:lnTo>
                    <a:pt x="1911" y="563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122;p34">
              <a:extLst>
                <a:ext uri="{FF2B5EF4-FFF2-40B4-BE49-F238E27FC236}">
                  <a16:creationId xmlns:a16="http://schemas.microsoft.com/office/drawing/2014/main" id="{39E06432-537E-4E5D-ABF8-CAB59591F423}"/>
                </a:ext>
              </a:extLst>
            </p:cNvPr>
            <p:cNvSpPr/>
            <p:nvPr/>
          </p:nvSpPr>
          <p:spPr>
            <a:xfrm>
              <a:off x="2554675" y="24366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63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123;p34">
              <a:extLst>
                <a:ext uri="{FF2B5EF4-FFF2-40B4-BE49-F238E27FC236}">
                  <a16:creationId xmlns:a16="http://schemas.microsoft.com/office/drawing/2014/main" id="{514B66E9-DAFE-4306-869A-333ED47DA100}"/>
                </a:ext>
              </a:extLst>
            </p:cNvPr>
            <p:cNvSpPr/>
            <p:nvPr/>
          </p:nvSpPr>
          <p:spPr>
            <a:xfrm>
              <a:off x="2530800" y="24366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0" y="0"/>
                  </a:moveTo>
                  <a:lnTo>
                    <a:pt x="0" y="172"/>
                  </a:lnTo>
                  <a:lnTo>
                    <a:pt x="955" y="710"/>
                  </a:lnTo>
                  <a:lnTo>
                    <a:pt x="955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124;p34">
              <a:extLst>
                <a:ext uri="{FF2B5EF4-FFF2-40B4-BE49-F238E27FC236}">
                  <a16:creationId xmlns:a16="http://schemas.microsoft.com/office/drawing/2014/main" id="{1337765C-6D37-4224-9847-F00A08DFDCDC}"/>
                </a:ext>
              </a:extLst>
            </p:cNvPr>
            <p:cNvSpPr/>
            <p:nvPr/>
          </p:nvSpPr>
          <p:spPr>
            <a:xfrm>
              <a:off x="2530800" y="2423125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5" y="0"/>
                  </a:moveTo>
                  <a:lnTo>
                    <a:pt x="0" y="539"/>
                  </a:lnTo>
                  <a:lnTo>
                    <a:pt x="955" y="1102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125;p34">
              <a:extLst>
                <a:ext uri="{FF2B5EF4-FFF2-40B4-BE49-F238E27FC236}">
                  <a16:creationId xmlns:a16="http://schemas.microsoft.com/office/drawing/2014/main" id="{E2175074-982A-4B5A-8007-2ED212E7CEB7}"/>
                </a:ext>
              </a:extLst>
            </p:cNvPr>
            <p:cNvSpPr/>
            <p:nvPr/>
          </p:nvSpPr>
          <p:spPr>
            <a:xfrm>
              <a:off x="2704650" y="2523525"/>
              <a:ext cx="23925" cy="17775"/>
            </a:xfrm>
            <a:custGeom>
              <a:avLst/>
              <a:gdLst/>
              <a:ahLst/>
              <a:cxnLst/>
              <a:rect l="l" t="t" r="r" b="b"/>
              <a:pathLst>
                <a:path w="957" h="711" extrusionOk="0">
                  <a:moveTo>
                    <a:pt x="956" y="0"/>
                  </a:moveTo>
                  <a:lnTo>
                    <a:pt x="1" y="539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126;p34">
              <a:extLst>
                <a:ext uri="{FF2B5EF4-FFF2-40B4-BE49-F238E27FC236}">
                  <a16:creationId xmlns:a16="http://schemas.microsoft.com/office/drawing/2014/main" id="{2C4B06B3-2AC4-4842-9415-59D044984285}"/>
                </a:ext>
              </a:extLst>
            </p:cNvPr>
            <p:cNvSpPr/>
            <p:nvPr/>
          </p:nvSpPr>
          <p:spPr>
            <a:xfrm>
              <a:off x="2560800" y="2454350"/>
              <a:ext cx="143875" cy="86950"/>
            </a:xfrm>
            <a:custGeom>
              <a:avLst/>
              <a:gdLst/>
              <a:ahLst/>
              <a:cxnLst/>
              <a:rect l="l" t="t" r="r" b="b"/>
              <a:pathLst>
                <a:path w="5755" h="3478" extrusionOk="0">
                  <a:moveTo>
                    <a:pt x="0" y="0"/>
                  </a:moveTo>
                  <a:lnTo>
                    <a:pt x="0" y="147"/>
                  </a:lnTo>
                  <a:lnTo>
                    <a:pt x="5755" y="3478"/>
                  </a:lnTo>
                  <a:lnTo>
                    <a:pt x="5755" y="3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127;p34">
              <a:extLst>
                <a:ext uri="{FF2B5EF4-FFF2-40B4-BE49-F238E27FC236}">
                  <a16:creationId xmlns:a16="http://schemas.microsoft.com/office/drawing/2014/main" id="{E947CE13-F778-4ED1-9374-D93390882DEF}"/>
                </a:ext>
              </a:extLst>
            </p:cNvPr>
            <p:cNvSpPr/>
            <p:nvPr/>
          </p:nvSpPr>
          <p:spPr>
            <a:xfrm>
              <a:off x="2560800" y="2440275"/>
              <a:ext cx="167775" cy="96750"/>
            </a:xfrm>
            <a:custGeom>
              <a:avLst/>
              <a:gdLst/>
              <a:ahLst/>
              <a:cxnLst/>
              <a:rect l="l" t="t" r="r" b="b"/>
              <a:pathLst>
                <a:path w="6711" h="3870" extrusionOk="0">
                  <a:moveTo>
                    <a:pt x="955" y="0"/>
                  </a:moveTo>
                  <a:lnTo>
                    <a:pt x="0" y="563"/>
                  </a:lnTo>
                  <a:lnTo>
                    <a:pt x="5755" y="3869"/>
                  </a:lnTo>
                  <a:lnTo>
                    <a:pt x="6710" y="3330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128;p34">
              <a:extLst>
                <a:ext uri="{FF2B5EF4-FFF2-40B4-BE49-F238E27FC236}">
                  <a16:creationId xmlns:a16="http://schemas.microsoft.com/office/drawing/2014/main" id="{91AF3613-C8D3-44C1-AB57-57A38A546C91}"/>
                </a:ext>
              </a:extLst>
            </p:cNvPr>
            <p:cNvSpPr/>
            <p:nvPr/>
          </p:nvSpPr>
          <p:spPr>
            <a:xfrm>
              <a:off x="2735275" y="25406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63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129;p34">
              <a:extLst>
                <a:ext uri="{FF2B5EF4-FFF2-40B4-BE49-F238E27FC236}">
                  <a16:creationId xmlns:a16="http://schemas.microsoft.com/office/drawing/2014/main" id="{A411BCF3-2384-4DB1-9D84-F6FAC53317BA}"/>
                </a:ext>
              </a:extLst>
            </p:cNvPr>
            <p:cNvSpPr/>
            <p:nvPr/>
          </p:nvSpPr>
          <p:spPr>
            <a:xfrm>
              <a:off x="2711400" y="25412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0" y="1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130;p34">
              <a:extLst>
                <a:ext uri="{FF2B5EF4-FFF2-40B4-BE49-F238E27FC236}">
                  <a16:creationId xmlns:a16="http://schemas.microsoft.com/office/drawing/2014/main" id="{CA65824A-58FD-4188-B4B3-D26B1879E085}"/>
                </a:ext>
              </a:extLst>
            </p:cNvPr>
            <p:cNvSpPr/>
            <p:nvPr/>
          </p:nvSpPr>
          <p:spPr>
            <a:xfrm>
              <a:off x="2711400" y="2527200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5" y="0"/>
                  </a:moveTo>
                  <a:lnTo>
                    <a:pt x="0" y="564"/>
                  </a:lnTo>
                  <a:lnTo>
                    <a:pt x="955" y="1102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131;p34">
              <a:extLst>
                <a:ext uri="{FF2B5EF4-FFF2-40B4-BE49-F238E27FC236}">
                  <a16:creationId xmlns:a16="http://schemas.microsoft.com/office/drawing/2014/main" id="{9F897349-F11D-4E4D-BFD2-7318798F2278}"/>
                </a:ext>
              </a:extLst>
            </p:cNvPr>
            <p:cNvSpPr/>
            <p:nvPr/>
          </p:nvSpPr>
          <p:spPr>
            <a:xfrm>
              <a:off x="2765275" y="25578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72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132;p34">
              <a:extLst>
                <a:ext uri="{FF2B5EF4-FFF2-40B4-BE49-F238E27FC236}">
                  <a16:creationId xmlns:a16="http://schemas.microsoft.com/office/drawing/2014/main" id="{B1176477-FD86-496F-B59B-CB32C83A17CD}"/>
                </a:ext>
              </a:extLst>
            </p:cNvPr>
            <p:cNvSpPr/>
            <p:nvPr/>
          </p:nvSpPr>
          <p:spPr>
            <a:xfrm>
              <a:off x="2741400" y="255842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133;p34">
              <a:extLst>
                <a:ext uri="{FF2B5EF4-FFF2-40B4-BE49-F238E27FC236}">
                  <a16:creationId xmlns:a16="http://schemas.microsoft.com/office/drawing/2014/main" id="{A9711CDA-653A-4A58-B246-22DFA84730BE}"/>
                </a:ext>
              </a:extLst>
            </p:cNvPr>
            <p:cNvSpPr/>
            <p:nvPr/>
          </p:nvSpPr>
          <p:spPr>
            <a:xfrm>
              <a:off x="2741400" y="2544325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55" y="1103"/>
                  </a:lnTo>
                  <a:lnTo>
                    <a:pt x="1910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134;p34">
              <a:extLst>
                <a:ext uri="{FF2B5EF4-FFF2-40B4-BE49-F238E27FC236}">
                  <a16:creationId xmlns:a16="http://schemas.microsoft.com/office/drawing/2014/main" id="{56A453E7-CDD9-49A3-A31D-D192D30E0C22}"/>
                </a:ext>
              </a:extLst>
            </p:cNvPr>
            <p:cNvSpPr/>
            <p:nvPr/>
          </p:nvSpPr>
          <p:spPr>
            <a:xfrm>
              <a:off x="2825275" y="25927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135;p34">
              <a:extLst>
                <a:ext uri="{FF2B5EF4-FFF2-40B4-BE49-F238E27FC236}">
                  <a16:creationId xmlns:a16="http://schemas.microsoft.com/office/drawing/2014/main" id="{F6B35EA8-15B4-40F1-830B-A57AF1059EC1}"/>
                </a:ext>
              </a:extLst>
            </p:cNvPr>
            <p:cNvSpPr/>
            <p:nvPr/>
          </p:nvSpPr>
          <p:spPr>
            <a:xfrm>
              <a:off x="2771400" y="2575550"/>
              <a:ext cx="53900" cy="34925"/>
            </a:xfrm>
            <a:custGeom>
              <a:avLst/>
              <a:gdLst/>
              <a:ahLst/>
              <a:cxnLst/>
              <a:rect l="l" t="t" r="r" b="b"/>
              <a:pathLst>
                <a:path w="2156" h="1397" extrusionOk="0">
                  <a:moveTo>
                    <a:pt x="0" y="1"/>
                  </a:moveTo>
                  <a:lnTo>
                    <a:pt x="0" y="172"/>
                  </a:lnTo>
                  <a:lnTo>
                    <a:pt x="2155" y="1397"/>
                  </a:lnTo>
                  <a:lnTo>
                    <a:pt x="2155" y="12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136;p34">
              <a:extLst>
                <a:ext uri="{FF2B5EF4-FFF2-40B4-BE49-F238E27FC236}">
                  <a16:creationId xmlns:a16="http://schemas.microsoft.com/office/drawing/2014/main" id="{CDEA84D1-86C7-4752-B620-6A24AE3BADA5}"/>
                </a:ext>
              </a:extLst>
            </p:cNvPr>
            <p:cNvSpPr/>
            <p:nvPr/>
          </p:nvSpPr>
          <p:spPr>
            <a:xfrm>
              <a:off x="2771400" y="2562100"/>
              <a:ext cx="77775" cy="44700"/>
            </a:xfrm>
            <a:custGeom>
              <a:avLst/>
              <a:gdLst/>
              <a:ahLst/>
              <a:cxnLst/>
              <a:rect l="l" t="t" r="r" b="b"/>
              <a:pathLst>
                <a:path w="3111" h="1788" extrusionOk="0">
                  <a:moveTo>
                    <a:pt x="955" y="0"/>
                  </a:moveTo>
                  <a:lnTo>
                    <a:pt x="0" y="539"/>
                  </a:lnTo>
                  <a:lnTo>
                    <a:pt x="2155" y="1788"/>
                  </a:lnTo>
                  <a:lnTo>
                    <a:pt x="3110" y="1225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137;p34">
              <a:extLst>
                <a:ext uri="{FF2B5EF4-FFF2-40B4-BE49-F238E27FC236}">
                  <a16:creationId xmlns:a16="http://schemas.microsoft.com/office/drawing/2014/main" id="{9BD162B3-D7ED-4946-942D-E1E3703E7764}"/>
                </a:ext>
              </a:extLst>
            </p:cNvPr>
            <p:cNvSpPr/>
            <p:nvPr/>
          </p:nvSpPr>
          <p:spPr>
            <a:xfrm>
              <a:off x="2677725" y="2068650"/>
              <a:ext cx="274300" cy="356325"/>
            </a:xfrm>
            <a:custGeom>
              <a:avLst/>
              <a:gdLst/>
              <a:ahLst/>
              <a:cxnLst/>
              <a:rect l="l" t="t" r="r" b="b"/>
              <a:pathLst>
                <a:path w="10972" h="14253" extrusionOk="0">
                  <a:moveTo>
                    <a:pt x="1" y="1"/>
                  </a:moveTo>
                  <a:lnTo>
                    <a:pt x="1" y="7910"/>
                  </a:lnTo>
                  <a:lnTo>
                    <a:pt x="10971" y="14253"/>
                  </a:lnTo>
                  <a:lnTo>
                    <a:pt x="10971" y="634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138;p34">
              <a:extLst>
                <a:ext uri="{FF2B5EF4-FFF2-40B4-BE49-F238E27FC236}">
                  <a16:creationId xmlns:a16="http://schemas.microsoft.com/office/drawing/2014/main" id="{E04DD597-314C-48B9-A6A4-871084DD9174}"/>
                </a:ext>
              </a:extLst>
            </p:cNvPr>
            <p:cNvSpPr/>
            <p:nvPr/>
          </p:nvSpPr>
          <p:spPr>
            <a:xfrm>
              <a:off x="2835050" y="2189275"/>
              <a:ext cx="97975" cy="194700"/>
            </a:xfrm>
            <a:custGeom>
              <a:avLst/>
              <a:gdLst/>
              <a:ahLst/>
              <a:cxnLst/>
              <a:rect l="l" t="t" r="r" b="b"/>
              <a:pathLst>
                <a:path w="3919" h="7788" extrusionOk="0">
                  <a:moveTo>
                    <a:pt x="1" y="0"/>
                  </a:moveTo>
                  <a:lnTo>
                    <a:pt x="1" y="5510"/>
                  </a:lnTo>
                  <a:lnTo>
                    <a:pt x="3919" y="7787"/>
                  </a:lnTo>
                  <a:lnTo>
                    <a:pt x="3919" y="22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139;p34">
              <a:extLst>
                <a:ext uri="{FF2B5EF4-FFF2-40B4-BE49-F238E27FC236}">
                  <a16:creationId xmlns:a16="http://schemas.microsoft.com/office/drawing/2014/main" id="{29CB02DF-712E-498D-A058-081D0C021F8F}"/>
                </a:ext>
              </a:extLst>
            </p:cNvPr>
            <p:cNvSpPr/>
            <p:nvPr/>
          </p:nvSpPr>
          <p:spPr>
            <a:xfrm>
              <a:off x="2704650" y="2113950"/>
              <a:ext cx="110225" cy="71675"/>
            </a:xfrm>
            <a:custGeom>
              <a:avLst/>
              <a:gdLst/>
              <a:ahLst/>
              <a:cxnLst/>
              <a:rect l="l" t="t" r="r" b="b"/>
              <a:pathLst>
                <a:path w="4409" h="2867" extrusionOk="0">
                  <a:moveTo>
                    <a:pt x="1" y="1"/>
                  </a:moveTo>
                  <a:lnTo>
                    <a:pt x="1" y="319"/>
                  </a:lnTo>
                  <a:lnTo>
                    <a:pt x="4409" y="2866"/>
                  </a:lnTo>
                  <a:lnTo>
                    <a:pt x="4409" y="25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140;p34">
              <a:extLst>
                <a:ext uri="{FF2B5EF4-FFF2-40B4-BE49-F238E27FC236}">
                  <a16:creationId xmlns:a16="http://schemas.microsoft.com/office/drawing/2014/main" id="{74279065-22D8-430B-95E5-5673D3E3EF6D}"/>
                </a:ext>
              </a:extLst>
            </p:cNvPr>
            <p:cNvSpPr/>
            <p:nvPr/>
          </p:nvSpPr>
          <p:spPr>
            <a:xfrm>
              <a:off x="2704650" y="2132950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0"/>
                  </a:moveTo>
                  <a:lnTo>
                    <a:pt x="1" y="318"/>
                  </a:lnTo>
                  <a:lnTo>
                    <a:pt x="4409" y="2865"/>
                  </a:lnTo>
                  <a:lnTo>
                    <a:pt x="4409" y="2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141;p34">
              <a:extLst>
                <a:ext uri="{FF2B5EF4-FFF2-40B4-BE49-F238E27FC236}">
                  <a16:creationId xmlns:a16="http://schemas.microsoft.com/office/drawing/2014/main" id="{DD1A5559-4442-47F5-B338-2B269793A9CC}"/>
                </a:ext>
              </a:extLst>
            </p:cNvPr>
            <p:cNvSpPr/>
            <p:nvPr/>
          </p:nvSpPr>
          <p:spPr>
            <a:xfrm>
              <a:off x="2704650" y="2151300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1"/>
                  </a:moveTo>
                  <a:lnTo>
                    <a:pt x="1" y="319"/>
                  </a:lnTo>
                  <a:lnTo>
                    <a:pt x="4409" y="2866"/>
                  </a:lnTo>
                  <a:lnTo>
                    <a:pt x="4409" y="25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142;p34">
              <a:extLst>
                <a:ext uri="{FF2B5EF4-FFF2-40B4-BE49-F238E27FC236}">
                  <a16:creationId xmlns:a16="http://schemas.microsoft.com/office/drawing/2014/main" id="{5F437D51-C6EE-4E9C-89AD-BF53622F205B}"/>
                </a:ext>
              </a:extLst>
            </p:cNvPr>
            <p:cNvSpPr/>
            <p:nvPr/>
          </p:nvSpPr>
          <p:spPr>
            <a:xfrm>
              <a:off x="2704650" y="2170275"/>
              <a:ext cx="110225" cy="71050"/>
            </a:xfrm>
            <a:custGeom>
              <a:avLst/>
              <a:gdLst/>
              <a:ahLst/>
              <a:cxnLst/>
              <a:rect l="l" t="t" r="r" b="b"/>
              <a:pathLst>
                <a:path w="4409" h="2842" extrusionOk="0">
                  <a:moveTo>
                    <a:pt x="1" y="1"/>
                  </a:moveTo>
                  <a:lnTo>
                    <a:pt x="1" y="319"/>
                  </a:lnTo>
                  <a:lnTo>
                    <a:pt x="4409" y="2841"/>
                  </a:lnTo>
                  <a:lnTo>
                    <a:pt x="4409" y="25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143;p34">
              <a:extLst>
                <a:ext uri="{FF2B5EF4-FFF2-40B4-BE49-F238E27FC236}">
                  <a16:creationId xmlns:a16="http://schemas.microsoft.com/office/drawing/2014/main" id="{A5B8A67E-9ACB-4794-8E80-057A066E5273}"/>
                </a:ext>
              </a:extLst>
            </p:cNvPr>
            <p:cNvSpPr/>
            <p:nvPr/>
          </p:nvSpPr>
          <p:spPr>
            <a:xfrm>
              <a:off x="2704650" y="2188650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1"/>
                  </a:moveTo>
                  <a:lnTo>
                    <a:pt x="1" y="319"/>
                  </a:lnTo>
                  <a:lnTo>
                    <a:pt x="4409" y="2866"/>
                  </a:lnTo>
                  <a:lnTo>
                    <a:pt x="4409" y="25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144;p34">
              <a:extLst>
                <a:ext uri="{FF2B5EF4-FFF2-40B4-BE49-F238E27FC236}">
                  <a16:creationId xmlns:a16="http://schemas.microsoft.com/office/drawing/2014/main" id="{48D69B67-500D-4866-A55B-E4B04949AB27}"/>
                </a:ext>
              </a:extLst>
            </p:cNvPr>
            <p:cNvSpPr/>
            <p:nvPr/>
          </p:nvSpPr>
          <p:spPr>
            <a:xfrm>
              <a:off x="2704650" y="2207025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0"/>
                  </a:moveTo>
                  <a:lnTo>
                    <a:pt x="1" y="343"/>
                  </a:lnTo>
                  <a:lnTo>
                    <a:pt x="4409" y="2865"/>
                  </a:lnTo>
                  <a:lnTo>
                    <a:pt x="4409" y="25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145;p34">
              <a:extLst>
                <a:ext uri="{FF2B5EF4-FFF2-40B4-BE49-F238E27FC236}">
                  <a16:creationId xmlns:a16="http://schemas.microsoft.com/office/drawing/2014/main" id="{3105B4B3-CE07-4061-A191-5937D3990C3A}"/>
                </a:ext>
              </a:extLst>
            </p:cNvPr>
            <p:cNvSpPr/>
            <p:nvPr/>
          </p:nvSpPr>
          <p:spPr>
            <a:xfrm>
              <a:off x="2704650" y="2244350"/>
              <a:ext cx="76550" cy="52675"/>
            </a:xfrm>
            <a:custGeom>
              <a:avLst/>
              <a:gdLst/>
              <a:ahLst/>
              <a:cxnLst/>
              <a:rect l="l" t="t" r="r" b="b"/>
              <a:pathLst>
                <a:path w="3062" h="2107" extrusionOk="0">
                  <a:moveTo>
                    <a:pt x="1" y="1"/>
                  </a:moveTo>
                  <a:lnTo>
                    <a:pt x="1" y="344"/>
                  </a:lnTo>
                  <a:lnTo>
                    <a:pt x="3062" y="2107"/>
                  </a:lnTo>
                  <a:lnTo>
                    <a:pt x="3062" y="17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146;p34">
              <a:extLst>
                <a:ext uri="{FF2B5EF4-FFF2-40B4-BE49-F238E27FC236}">
                  <a16:creationId xmlns:a16="http://schemas.microsoft.com/office/drawing/2014/main" id="{BB9910DB-F029-4A13-B526-3A2C61A083C4}"/>
                </a:ext>
              </a:extLst>
            </p:cNvPr>
            <p:cNvSpPr/>
            <p:nvPr/>
          </p:nvSpPr>
          <p:spPr>
            <a:xfrm>
              <a:off x="2704650" y="2226000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0"/>
                  </a:moveTo>
                  <a:lnTo>
                    <a:pt x="1" y="319"/>
                  </a:lnTo>
                  <a:lnTo>
                    <a:pt x="4409" y="2865"/>
                  </a:lnTo>
                  <a:lnTo>
                    <a:pt x="4409" y="25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147;p34">
              <a:extLst>
                <a:ext uri="{FF2B5EF4-FFF2-40B4-BE49-F238E27FC236}">
                  <a16:creationId xmlns:a16="http://schemas.microsoft.com/office/drawing/2014/main" id="{A7703A4A-769C-4D94-B5B0-A6198826F01A}"/>
                </a:ext>
              </a:extLst>
            </p:cNvPr>
            <p:cNvSpPr/>
            <p:nvPr/>
          </p:nvSpPr>
          <p:spPr>
            <a:xfrm>
              <a:off x="2847300" y="2225375"/>
              <a:ext cx="57575" cy="74725"/>
            </a:xfrm>
            <a:custGeom>
              <a:avLst/>
              <a:gdLst/>
              <a:ahLst/>
              <a:cxnLst/>
              <a:rect l="l" t="t" r="r" b="b"/>
              <a:pathLst>
                <a:path w="2303" h="2989" extrusionOk="0">
                  <a:moveTo>
                    <a:pt x="1152" y="1"/>
                  </a:moveTo>
                  <a:lnTo>
                    <a:pt x="1" y="1641"/>
                  </a:lnTo>
                  <a:lnTo>
                    <a:pt x="2303" y="2988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148;p34">
              <a:extLst>
                <a:ext uri="{FF2B5EF4-FFF2-40B4-BE49-F238E27FC236}">
                  <a16:creationId xmlns:a16="http://schemas.microsoft.com/office/drawing/2014/main" id="{81F0DB13-5E36-4D32-AC0F-4CE979E32C94}"/>
                </a:ext>
              </a:extLst>
            </p:cNvPr>
            <p:cNvSpPr/>
            <p:nvPr/>
          </p:nvSpPr>
          <p:spPr>
            <a:xfrm>
              <a:off x="2869950" y="2251100"/>
              <a:ext cx="58200" cy="74700"/>
            </a:xfrm>
            <a:custGeom>
              <a:avLst/>
              <a:gdLst/>
              <a:ahLst/>
              <a:cxnLst/>
              <a:rect l="l" t="t" r="r" b="b"/>
              <a:pathLst>
                <a:path w="2328" h="2988" extrusionOk="0">
                  <a:moveTo>
                    <a:pt x="1176" y="0"/>
                  </a:moveTo>
                  <a:lnTo>
                    <a:pt x="1" y="1641"/>
                  </a:lnTo>
                  <a:lnTo>
                    <a:pt x="2327" y="298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149;p34">
              <a:extLst>
                <a:ext uri="{FF2B5EF4-FFF2-40B4-BE49-F238E27FC236}">
                  <a16:creationId xmlns:a16="http://schemas.microsoft.com/office/drawing/2014/main" id="{6D70D570-C829-4A7D-A0FF-AF3A40069FB8}"/>
                </a:ext>
              </a:extLst>
            </p:cNvPr>
            <p:cNvSpPr/>
            <p:nvPr/>
          </p:nvSpPr>
          <p:spPr>
            <a:xfrm>
              <a:off x="2876700" y="2293275"/>
              <a:ext cx="45325" cy="58300"/>
            </a:xfrm>
            <a:custGeom>
              <a:avLst/>
              <a:gdLst/>
              <a:ahLst/>
              <a:cxnLst/>
              <a:rect l="l" t="t" r="r" b="b"/>
              <a:pathLst>
                <a:path w="1813" h="2332" extrusionOk="0">
                  <a:moveTo>
                    <a:pt x="496" y="0"/>
                  </a:moveTo>
                  <a:cubicBezTo>
                    <a:pt x="198" y="0"/>
                    <a:pt x="0" y="240"/>
                    <a:pt x="0" y="640"/>
                  </a:cubicBezTo>
                  <a:cubicBezTo>
                    <a:pt x="0" y="1227"/>
                    <a:pt x="392" y="1913"/>
                    <a:pt x="906" y="2207"/>
                  </a:cubicBezTo>
                  <a:cubicBezTo>
                    <a:pt x="1048" y="2292"/>
                    <a:pt x="1184" y="2332"/>
                    <a:pt x="1305" y="2332"/>
                  </a:cubicBezTo>
                  <a:cubicBezTo>
                    <a:pt x="1602" y="2332"/>
                    <a:pt x="1812" y="2093"/>
                    <a:pt x="1812" y="1693"/>
                  </a:cubicBezTo>
                  <a:cubicBezTo>
                    <a:pt x="1812" y="1105"/>
                    <a:pt x="1396" y="419"/>
                    <a:pt x="906" y="125"/>
                  </a:cubicBezTo>
                  <a:cubicBezTo>
                    <a:pt x="757" y="40"/>
                    <a:pt x="618" y="0"/>
                    <a:pt x="496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150;p34">
              <a:extLst>
                <a:ext uri="{FF2B5EF4-FFF2-40B4-BE49-F238E27FC236}">
                  <a16:creationId xmlns:a16="http://schemas.microsoft.com/office/drawing/2014/main" id="{E087D4F8-9F6E-4EA1-AA5F-7944FD72FF90}"/>
                </a:ext>
              </a:extLst>
            </p:cNvPr>
            <p:cNvSpPr/>
            <p:nvPr/>
          </p:nvSpPr>
          <p:spPr>
            <a:xfrm>
              <a:off x="3933950" y="1788275"/>
              <a:ext cx="44100" cy="34300"/>
            </a:xfrm>
            <a:custGeom>
              <a:avLst/>
              <a:gdLst/>
              <a:ahLst/>
              <a:cxnLst/>
              <a:rect l="l" t="t" r="r" b="b"/>
              <a:pathLst>
                <a:path w="1764" h="1372" extrusionOk="0">
                  <a:moveTo>
                    <a:pt x="1" y="0"/>
                  </a:moveTo>
                  <a:lnTo>
                    <a:pt x="1176" y="1372"/>
                  </a:lnTo>
                  <a:lnTo>
                    <a:pt x="1764" y="3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151;p34">
              <a:extLst>
                <a:ext uri="{FF2B5EF4-FFF2-40B4-BE49-F238E27FC236}">
                  <a16:creationId xmlns:a16="http://schemas.microsoft.com/office/drawing/2014/main" id="{B3292DA8-3D15-4B8B-869D-8AF0F8834759}"/>
                </a:ext>
              </a:extLst>
            </p:cNvPr>
            <p:cNvSpPr/>
            <p:nvPr/>
          </p:nvSpPr>
          <p:spPr>
            <a:xfrm>
              <a:off x="3933950" y="1788275"/>
              <a:ext cx="12275" cy="9825"/>
            </a:xfrm>
            <a:custGeom>
              <a:avLst/>
              <a:gdLst/>
              <a:ahLst/>
              <a:cxnLst/>
              <a:rect l="l" t="t" r="r" b="b"/>
              <a:pathLst>
                <a:path w="491" h="393" extrusionOk="0">
                  <a:moveTo>
                    <a:pt x="1" y="0"/>
                  </a:moveTo>
                  <a:lnTo>
                    <a:pt x="319" y="392"/>
                  </a:lnTo>
                  <a:lnTo>
                    <a:pt x="491" y="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152;p34">
              <a:extLst>
                <a:ext uri="{FF2B5EF4-FFF2-40B4-BE49-F238E27FC236}">
                  <a16:creationId xmlns:a16="http://schemas.microsoft.com/office/drawing/2014/main" id="{769F042B-1774-432B-AC2E-56874AF35A92}"/>
                </a:ext>
              </a:extLst>
            </p:cNvPr>
            <p:cNvSpPr/>
            <p:nvPr/>
          </p:nvSpPr>
          <p:spPr>
            <a:xfrm>
              <a:off x="3960275" y="1796475"/>
              <a:ext cx="234500" cy="151600"/>
            </a:xfrm>
            <a:custGeom>
              <a:avLst/>
              <a:gdLst/>
              <a:ahLst/>
              <a:cxnLst/>
              <a:rect l="l" t="t" r="r" b="b"/>
              <a:pathLst>
                <a:path w="9380" h="6064" extrusionOk="0">
                  <a:moveTo>
                    <a:pt x="620" y="1"/>
                  </a:moveTo>
                  <a:cubicBezTo>
                    <a:pt x="563" y="1"/>
                    <a:pt x="495" y="18"/>
                    <a:pt x="417" y="64"/>
                  </a:cubicBezTo>
                  <a:cubicBezTo>
                    <a:pt x="197" y="187"/>
                    <a:pt x="1" y="505"/>
                    <a:pt x="1" y="774"/>
                  </a:cubicBezTo>
                  <a:cubicBezTo>
                    <a:pt x="1" y="897"/>
                    <a:pt x="50" y="995"/>
                    <a:pt x="123" y="1044"/>
                  </a:cubicBezTo>
                  <a:lnTo>
                    <a:pt x="8792" y="6064"/>
                  </a:lnTo>
                  <a:cubicBezTo>
                    <a:pt x="8719" y="6015"/>
                    <a:pt x="8670" y="5941"/>
                    <a:pt x="8670" y="5794"/>
                  </a:cubicBezTo>
                  <a:cubicBezTo>
                    <a:pt x="8670" y="5550"/>
                    <a:pt x="8841" y="5231"/>
                    <a:pt x="9086" y="5084"/>
                  </a:cubicBezTo>
                  <a:cubicBezTo>
                    <a:pt x="9140" y="5044"/>
                    <a:pt x="9194" y="5026"/>
                    <a:pt x="9248" y="5026"/>
                  </a:cubicBezTo>
                  <a:cubicBezTo>
                    <a:pt x="9292" y="5026"/>
                    <a:pt x="9336" y="5038"/>
                    <a:pt x="9380" y="5060"/>
                  </a:cubicBezTo>
                  <a:lnTo>
                    <a:pt x="711" y="15"/>
                  </a:lnTo>
                  <a:cubicBezTo>
                    <a:pt x="684" y="6"/>
                    <a:pt x="654" y="1"/>
                    <a:pt x="620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153;p34">
              <a:extLst>
                <a:ext uri="{FF2B5EF4-FFF2-40B4-BE49-F238E27FC236}">
                  <a16:creationId xmlns:a16="http://schemas.microsoft.com/office/drawing/2014/main" id="{D3DCA349-580C-4FE7-8753-3218EADED45B}"/>
                </a:ext>
              </a:extLst>
            </p:cNvPr>
            <p:cNvSpPr/>
            <p:nvPr/>
          </p:nvSpPr>
          <p:spPr>
            <a:xfrm>
              <a:off x="4177000" y="1922275"/>
              <a:ext cx="20850" cy="26500"/>
            </a:xfrm>
            <a:custGeom>
              <a:avLst/>
              <a:gdLst/>
              <a:ahLst/>
              <a:cxnLst/>
              <a:rect l="l" t="t" r="r" b="b"/>
              <a:pathLst>
                <a:path w="834" h="1060" extrusionOk="0">
                  <a:moveTo>
                    <a:pt x="592" y="0"/>
                  </a:moveTo>
                  <a:cubicBezTo>
                    <a:pt x="539" y="0"/>
                    <a:pt x="480" y="17"/>
                    <a:pt x="417" y="52"/>
                  </a:cubicBezTo>
                  <a:cubicBezTo>
                    <a:pt x="172" y="199"/>
                    <a:pt x="1" y="518"/>
                    <a:pt x="1" y="762"/>
                  </a:cubicBezTo>
                  <a:cubicBezTo>
                    <a:pt x="1" y="954"/>
                    <a:pt x="88" y="1059"/>
                    <a:pt x="227" y="1059"/>
                  </a:cubicBezTo>
                  <a:cubicBezTo>
                    <a:pt x="282" y="1059"/>
                    <a:pt x="347" y="1042"/>
                    <a:pt x="417" y="1007"/>
                  </a:cubicBezTo>
                  <a:cubicBezTo>
                    <a:pt x="637" y="885"/>
                    <a:pt x="833" y="567"/>
                    <a:pt x="833" y="297"/>
                  </a:cubicBezTo>
                  <a:cubicBezTo>
                    <a:pt x="816" y="105"/>
                    <a:pt x="723" y="0"/>
                    <a:pt x="592" y="0"/>
                  </a:cubicBezTo>
                  <a:close/>
                </a:path>
              </a:pathLst>
            </a:custGeom>
            <a:solidFill>
              <a:srgbClr val="495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154;p34">
              <a:extLst>
                <a:ext uri="{FF2B5EF4-FFF2-40B4-BE49-F238E27FC236}">
                  <a16:creationId xmlns:a16="http://schemas.microsoft.com/office/drawing/2014/main" id="{D3202F74-13D8-4F7F-9C5C-A55B53AFED1B}"/>
                </a:ext>
              </a:extLst>
            </p:cNvPr>
            <p:cNvSpPr/>
            <p:nvPr/>
          </p:nvSpPr>
          <p:spPr>
            <a:xfrm>
              <a:off x="4036800" y="1806025"/>
              <a:ext cx="44100" cy="34300"/>
            </a:xfrm>
            <a:custGeom>
              <a:avLst/>
              <a:gdLst/>
              <a:ahLst/>
              <a:cxnLst/>
              <a:rect l="l" t="t" r="r" b="b"/>
              <a:pathLst>
                <a:path w="1764" h="1372" extrusionOk="0">
                  <a:moveTo>
                    <a:pt x="1" y="1"/>
                  </a:moveTo>
                  <a:lnTo>
                    <a:pt x="1201" y="1372"/>
                  </a:lnTo>
                  <a:lnTo>
                    <a:pt x="1764" y="3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155;p34">
              <a:extLst>
                <a:ext uri="{FF2B5EF4-FFF2-40B4-BE49-F238E27FC236}">
                  <a16:creationId xmlns:a16="http://schemas.microsoft.com/office/drawing/2014/main" id="{25E2F02F-8EE2-47A7-BA0A-CC469674068D}"/>
                </a:ext>
              </a:extLst>
            </p:cNvPr>
            <p:cNvSpPr/>
            <p:nvPr/>
          </p:nvSpPr>
          <p:spPr>
            <a:xfrm>
              <a:off x="4036800" y="1806025"/>
              <a:ext cx="12275" cy="9825"/>
            </a:xfrm>
            <a:custGeom>
              <a:avLst/>
              <a:gdLst/>
              <a:ahLst/>
              <a:cxnLst/>
              <a:rect l="l" t="t" r="r" b="b"/>
              <a:pathLst>
                <a:path w="491" h="393" extrusionOk="0">
                  <a:moveTo>
                    <a:pt x="1" y="1"/>
                  </a:moveTo>
                  <a:lnTo>
                    <a:pt x="344" y="392"/>
                  </a:lnTo>
                  <a:lnTo>
                    <a:pt x="491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156;p34">
              <a:extLst>
                <a:ext uri="{FF2B5EF4-FFF2-40B4-BE49-F238E27FC236}">
                  <a16:creationId xmlns:a16="http://schemas.microsoft.com/office/drawing/2014/main" id="{21015280-4532-484C-8A11-E6F7AA7C492A}"/>
                </a:ext>
              </a:extLst>
            </p:cNvPr>
            <p:cNvSpPr/>
            <p:nvPr/>
          </p:nvSpPr>
          <p:spPr>
            <a:xfrm>
              <a:off x="4063750" y="1814350"/>
              <a:ext cx="157350" cy="107400"/>
            </a:xfrm>
            <a:custGeom>
              <a:avLst/>
              <a:gdLst/>
              <a:ahLst/>
              <a:cxnLst/>
              <a:rect l="l" t="t" r="r" b="b"/>
              <a:pathLst>
                <a:path w="6294" h="4296" extrusionOk="0">
                  <a:moveTo>
                    <a:pt x="6278" y="3259"/>
                  </a:moveTo>
                  <a:lnTo>
                    <a:pt x="6294" y="3267"/>
                  </a:lnTo>
                  <a:cubicBezTo>
                    <a:pt x="6289" y="3264"/>
                    <a:pt x="6284" y="3261"/>
                    <a:pt x="6278" y="3259"/>
                  </a:cubicBezTo>
                  <a:close/>
                  <a:moveTo>
                    <a:pt x="572" y="1"/>
                  </a:moveTo>
                  <a:cubicBezTo>
                    <a:pt x="519" y="1"/>
                    <a:pt x="459" y="19"/>
                    <a:pt x="392" y="59"/>
                  </a:cubicBezTo>
                  <a:cubicBezTo>
                    <a:pt x="172" y="182"/>
                    <a:pt x="0" y="500"/>
                    <a:pt x="0" y="770"/>
                  </a:cubicBezTo>
                  <a:cubicBezTo>
                    <a:pt x="0" y="892"/>
                    <a:pt x="25" y="990"/>
                    <a:pt x="98" y="1039"/>
                  </a:cubicBezTo>
                  <a:lnTo>
                    <a:pt x="5706" y="4296"/>
                  </a:lnTo>
                  <a:cubicBezTo>
                    <a:pt x="5632" y="4247"/>
                    <a:pt x="5584" y="4149"/>
                    <a:pt x="5584" y="4026"/>
                  </a:cubicBezTo>
                  <a:cubicBezTo>
                    <a:pt x="5584" y="3757"/>
                    <a:pt x="5755" y="3439"/>
                    <a:pt x="6000" y="3292"/>
                  </a:cubicBezTo>
                  <a:cubicBezTo>
                    <a:pt x="6060" y="3262"/>
                    <a:pt x="6130" y="3241"/>
                    <a:pt x="6192" y="3241"/>
                  </a:cubicBezTo>
                  <a:cubicBezTo>
                    <a:pt x="6224" y="3241"/>
                    <a:pt x="6253" y="3246"/>
                    <a:pt x="6278" y="3259"/>
                  </a:cubicBezTo>
                  <a:lnTo>
                    <a:pt x="6278" y="3259"/>
                  </a:lnTo>
                  <a:lnTo>
                    <a:pt x="686" y="35"/>
                  </a:lnTo>
                  <a:cubicBezTo>
                    <a:pt x="653" y="13"/>
                    <a:pt x="615" y="1"/>
                    <a:pt x="572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157;p34">
              <a:extLst>
                <a:ext uri="{FF2B5EF4-FFF2-40B4-BE49-F238E27FC236}">
                  <a16:creationId xmlns:a16="http://schemas.microsoft.com/office/drawing/2014/main" id="{D1F7663F-5A9A-4FC4-88FC-24062996DA97}"/>
                </a:ext>
              </a:extLst>
            </p:cNvPr>
            <p:cNvSpPr/>
            <p:nvPr/>
          </p:nvSpPr>
          <p:spPr>
            <a:xfrm>
              <a:off x="4203325" y="1895325"/>
              <a:ext cx="20850" cy="26800"/>
            </a:xfrm>
            <a:custGeom>
              <a:avLst/>
              <a:gdLst/>
              <a:ahLst/>
              <a:cxnLst/>
              <a:rect l="l" t="t" r="r" b="b"/>
              <a:pathLst>
                <a:path w="834" h="1072" extrusionOk="0">
                  <a:moveTo>
                    <a:pt x="596" y="1"/>
                  </a:moveTo>
                  <a:cubicBezTo>
                    <a:pt x="541" y="1"/>
                    <a:pt x="480" y="18"/>
                    <a:pt x="417" y="53"/>
                  </a:cubicBezTo>
                  <a:cubicBezTo>
                    <a:pt x="172" y="200"/>
                    <a:pt x="1" y="518"/>
                    <a:pt x="1" y="787"/>
                  </a:cubicBezTo>
                  <a:cubicBezTo>
                    <a:pt x="1" y="960"/>
                    <a:pt x="85" y="1071"/>
                    <a:pt x="221" y="1071"/>
                  </a:cubicBezTo>
                  <a:cubicBezTo>
                    <a:pt x="278" y="1071"/>
                    <a:pt x="344" y="1051"/>
                    <a:pt x="417" y="1008"/>
                  </a:cubicBezTo>
                  <a:cubicBezTo>
                    <a:pt x="637" y="885"/>
                    <a:pt x="833" y="567"/>
                    <a:pt x="833" y="298"/>
                  </a:cubicBezTo>
                  <a:cubicBezTo>
                    <a:pt x="833" y="106"/>
                    <a:pt x="734" y="1"/>
                    <a:pt x="596" y="1"/>
                  </a:cubicBezTo>
                  <a:close/>
                </a:path>
              </a:pathLst>
            </a:custGeom>
            <a:solidFill>
              <a:srgbClr val="D3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158;p34">
              <a:extLst>
                <a:ext uri="{FF2B5EF4-FFF2-40B4-BE49-F238E27FC236}">
                  <a16:creationId xmlns:a16="http://schemas.microsoft.com/office/drawing/2014/main" id="{7873CEF9-1B0D-4442-BC11-A465F2C82496}"/>
                </a:ext>
              </a:extLst>
            </p:cNvPr>
            <p:cNvSpPr/>
            <p:nvPr/>
          </p:nvSpPr>
          <p:spPr>
            <a:xfrm>
              <a:off x="3896000" y="1850725"/>
              <a:ext cx="33075" cy="47775"/>
            </a:xfrm>
            <a:custGeom>
              <a:avLst/>
              <a:gdLst/>
              <a:ahLst/>
              <a:cxnLst/>
              <a:rect l="l" t="t" r="r" b="b"/>
              <a:pathLst>
                <a:path w="1323" h="1911" extrusionOk="0">
                  <a:moveTo>
                    <a:pt x="25" y="0"/>
                  </a:moveTo>
                  <a:lnTo>
                    <a:pt x="1" y="1078"/>
                  </a:lnTo>
                  <a:cubicBezTo>
                    <a:pt x="1" y="1127"/>
                    <a:pt x="50" y="1176"/>
                    <a:pt x="99" y="1200"/>
                  </a:cubicBezTo>
                  <a:lnTo>
                    <a:pt x="1323" y="1910"/>
                  </a:lnTo>
                  <a:lnTo>
                    <a:pt x="1323" y="833"/>
                  </a:lnTo>
                  <a:lnTo>
                    <a:pt x="99" y="123"/>
                  </a:lnTo>
                  <a:cubicBezTo>
                    <a:pt x="50" y="98"/>
                    <a:pt x="25" y="49"/>
                    <a:pt x="25" y="0"/>
                  </a:cubicBezTo>
                  <a:close/>
                </a:path>
              </a:pathLst>
            </a:custGeom>
            <a:solidFill>
              <a:srgbClr val="495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159;p34">
              <a:extLst>
                <a:ext uri="{FF2B5EF4-FFF2-40B4-BE49-F238E27FC236}">
                  <a16:creationId xmlns:a16="http://schemas.microsoft.com/office/drawing/2014/main" id="{17F19BAB-C612-4D51-B6BC-02C7BD2EB27F}"/>
                </a:ext>
              </a:extLst>
            </p:cNvPr>
            <p:cNvSpPr/>
            <p:nvPr/>
          </p:nvSpPr>
          <p:spPr>
            <a:xfrm>
              <a:off x="3929050" y="1847650"/>
              <a:ext cx="40450" cy="50850"/>
            </a:xfrm>
            <a:custGeom>
              <a:avLst/>
              <a:gdLst/>
              <a:ahLst/>
              <a:cxnLst/>
              <a:rect l="l" t="t" r="r" b="b"/>
              <a:pathLst>
                <a:path w="1618" h="2034" extrusionOk="0">
                  <a:moveTo>
                    <a:pt x="1617" y="1"/>
                  </a:moveTo>
                  <a:lnTo>
                    <a:pt x="1" y="956"/>
                  </a:lnTo>
                  <a:lnTo>
                    <a:pt x="1" y="2033"/>
                  </a:lnTo>
                  <a:lnTo>
                    <a:pt x="1617" y="1103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rgbClr val="00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160;p34">
              <a:extLst>
                <a:ext uri="{FF2B5EF4-FFF2-40B4-BE49-F238E27FC236}">
                  <a16:creationId xmlns:a16="http://schemas.microsoft.com/office/drawing/2014/main" id="{02C6B504-7359-4568-ADFB-8507EED35D27}"/>
                </a:ext>
              </a:extLst>
            </p:cNvPr>
            <p:cNvSpPr/>
            <p:nvPr/>
          </p:nvSpPr>
          <p:spPr>
            <a:xfrm>
              <a:off x="3895400" y="1828975"/>
              <a:ext cx="74100" cy="42575"/>
            </a:xfrm>
            <a:custGeom>
              <a:avLst/>
              <a:gdLst/>
              <a:ahLst/>
              <a:cxnLst/>
              <a:rect l="l" t="t" r="r" b="b"/>
              <a:pathLst>
                <a:path w="2964" h="1703" extrusionOk="0">
                  <a:moveTo>
                    <a:pt x="1543" y="1"/>
                  </a:moveTo>
                  <a:cubicBezTo>
                    <a:pt x="1463" y="1"/>
                    <a:pt x="1384" y="13"/>
                    <a:pt x="1322" y="38"/>
                  </a:cubicBezTo>
                  <a:lnTo>
                    <a:pt x="123" y="748"/>
                  </a:lnTo>
                  <a:cubicBezTo>
                    <a:pt x="0" y="821"/>
                    <a:pt x="0" y="919"/>
                    <a:pt x="123" y="993"/>
                  </a:cubicBezTo>
                  <a:lnTo>
                    <a:pt x="1347" y="1703"/>
                  </a:lnTo>
                  <a:lnTo>
                    <a:pt x="2963" y="748"/>
                  </a:lnTo>
                  <a:lnTo>
                    <a:pt x="1763" y="38"/>
                  </a:lnTo>
                  <a:cubicBezTo>
                    <a:pt x="1702" y="13"/>
                    <a:pt x="1622" y="1"/>
                    <a:pt x="1543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161;p34">
              <a:extLst>
                <a:ext uri="{FF2B5EF4-FFF2-40B4-BE49-F238E27FC236}">
                  <a16:creationId xmlns:a16="http://schemas.microsoft.com/office/drawing/2014/main" id="{A17591FF-422B-440A-AFD7-FD84B8E430FA}"/>
                </a:ext>
              </a:extLst>
            </p:cNvPr>
            <p:cNvSpPr/>
            <p:nvPr/>
          </p:nvSpPr>
          <p:spPr>
            <a:xfrm>
              <a:off x="3950475" y="1859900"/>
              <a:ext cx="40450" cy="50850"/>
            </a:xfrm>
            <a:custGeom>
              <a:avLst/>
              <a:gdLst/>
              <a:ahLst/>
              <a:cxnLst/>
              <a:rect l="l" t="t" r="r" b="b"/>
              <a:pathLst>
                <a:path w="1618" h="2034" extrusionOk="0">
                  <a:moveTo>
                    <a:pt x="1617" y="1"/>
                  </a:moveTo>
                  <a:lnTo>
                    <a:pt x="1" y="956"/>
                  </a:lnTo>
                  <a:lnTo>
                    <a:pt x="1" y="2033"/>
                  </a:lnTo>
                  <a:lnTo>
                    <a:pt x="1617" y="1102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162;p34">
              <a:extLst>
                <a:ext uri="{FF2B5EF4-FFF2-40B4-BE49-F238E27FC236}">
                  <a16:creationId xmlns:a16="http://schemas.microsoft.com/office/drawing/2014/main" id="{1EE29780-4A03-4D89-915B-6B3D8FBD12A0}"/>
                </a:ext>
              </a:extLst>
            </p:cNvPr>
            <p:cNvSpPr/>
            <p:nvPr/>
          </p:nvSpPr>
          <p:spPr>
            <a:xfrm>
              <a:off x="3929050" y="1871525"/>
              <a:ext cx="21450" cy="39225"/>
            </a:xfrm>
            <a:custGeom>
              <a:avLst/>
              <a:gdLst/>
              <a:ahLst/>
              <a:cxnLst/>
              <a:rect l="l" t="t" r="r" b="b"/>
              <a:pathLst>
                <a:path w="858" h="1569" extrusionOk="0">
                  <a:moveTo>
                    <a:pt x="1" y="1"/>
                  </a:moveTo>
                  <a:lnTo>
                    <a:pt x="1" y="1078"/>
                  </a:lnTo>
                  <a:lnTo>
                    <a:pt x="858" y="1568"/>
                  </a:lnTo>
                  <a:lnTo>
                    <a:pt x="858" y="4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163;p34">
              <a:extLst>
                <a:ext uri="{FF2B5EF4-FFF2-40B4-BE49-F238E27FC236}">
                  <a16:creationId xmlns:a16="http://schemas.microsoft.com/office/drawing/2014/main" id="{08F70D64-A7E9-4CDD-96E9-FAEE62E63724}"/>
                </a:ext>
              </a:extLst>
            </p:cNvPr>
            <p:cNvSpPr/>
            <p:nvPr/>
          </p:nvSpPr>
          <p:spPr>
            <a:xfrm>
              <a:off x="3929050" y="1847650"/>
              <a:ext cx="61875" cy="36150"/>
            </a:xfrm>
            <a:custGeom>
              <a:avLst/>
              <a:gdLst/>
              <a:ahLst/>
              <a:cxnLst/>
              <a:rect l="l" t="t" r="r" b="b"/>
              <a:pathLst>
                <a:path w="2475" h="1446" extrusionOk="0">
                  <a:moveTo>
                    <a:pt x="1617" y="1"/>
                  </a:moveTo>
                  <a:lnTo>
                    <a:pt x="1" y="956"/>
                  </a:lnTo>
                  <a:lnTo>
                    <a:pt x="858" y="1446"/>
                  </a:lnTo>
                  <a:lnTo>
                    <a:pt x="2474" y="491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164;p34">
              <a:extLst>
                <a:ext uri="{FF2B5EF4-FFF2-40B4-BE49-F238E27FC236}">
                  <a16:creationId xmlns:a16="http://schemas.microsoft.com/office/drawing/2014/main" id="{C6973C59-4E7D-470D-AD3C-7C0569B9E6BA}"/>
                </a:ext>
              </a:extLst>
            </p:cNvPr>
            <p:cNvSpPr/>
            <p:nvPr/>
          </p:nvSpPr>
          <p:spPr>
            <a:xfrm>
              <a:off x="3950475" y="1880725"/>
              <a:ext cx="72900" cy="49150"/>
            </a:xfrm>
            <a:custGeom>
              <a:avLst/>
              <a:gdLst/>
              <a:ahLst/>
              <a:cxnLst/>
              <a:rect l="l" t="t" r="r" b="b"/>
              <a:pathLst>
                <a:path w="2916" h="1966" extrusionOk="0">
                  <a:moveTo>
                    <a:pt x="2915" y="0"/>
                  </a:moveTo>
                  <a:cubicBezTo>
                    <a:pt x="2915" y="49"/>
                    <a:pt x="2891" y="98"/>
                    <a:pt x="2842" y="123"/>
                  </a:cubicBezTo>
                  <a:lnTo>
                    <a:pt x="1642" y="833"/>
                  </a:lnTo>
                  <a:cubicBezTo>
                    <a:pt x="1580" y="857"/>
                    <a:pt x="1501" y="869"/>
                    <a:pt x="1421" y="869"/>
                  </a:cubicBezTo>
                  <a:cubicBezTo>
                    <a:pt x="1342" y="869"/>
                    <a:pt x="1262" y="857"/>
                    <a:pt x="1201" y="833"/>
                  </a:cubicBezTo>
                  <a:lnTo>
                    <a:pt x="1" y="123"/>
                  </a:lnTo>
                  <a:lnTo>
                    <a:pt x="1" y="1200"/>
                  </a:lnTo>
                  <a:lnTo>
                    <a:pt x="1201" y="1910"/>
                  </a:lnTo>
                  <a:cubicBezTo>
                    <a:pt x="1262" y="1947"/>
                    <a:pt x="1342" y="1965"/>
                    <a:pt x="1418" y="1965"/>
                  </a:cubicBezTo>
                  <a:cubicBezTo>
                    <a:pt x="1495" y="1965"/>
                    <a:pt x="1568" y="1947"/>
                    <a:pt x="1617" y="1910"/>
                  </a:cubicBezTo>
                  <a:lnTo>
                    <a:pt x="2842" y="1200"/>
                  </a:lnTo>
                  <a:cubicBezTo>
                    <a:pt x="2891" y="1176"/>
                    <a:pt x="2915" y="1127"/>
                    <a:pt x="2915" y="1078"/>
                  </a:cubicBezTo>
                  <a:lnTo>
                    <a:pt x="2915" y="0"/>
                  </a:lnTo>
                  <a:close/>
                </a:path>
              </a:pathLst>
            </a:custGeom>
            <a:solidFill>
              <a:srgbClr val="D3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165;p34">
              <a:extLst>
                <a:ext uri="{FF2B5EF4-FFF2-40B4-BE49-F238E27FC236}">
                  <a16:creationId xmlns:a16="http://schemas.microsoft.com/office/drawing/2014/main" id="{FEA61F81-87A7-449B-9200-B218AABF6477}"/>
                </a:ext>
              </a:extLst>
            </p:cNvPr>
            <p:cNvSpPr/>
            <p:nvPr/>
          </p:nvSpPr>
          <p:spPr>
            <a:xfrm>
              <a:off x="3950475" y="1859900"/>
              <a:ext cx="74125" cy="42575"/>
            </a:xfrm>
            <a:custGeom>
              <a:avLst/>
              <a:gdLst/>
              <a:ahLst/>
              <a:cxnLst/>
              <a:rect l="l" t="t" r="r" b="b"/>
              <a:pathLst>
                <a:path w="2965" h="1703" extrusionOk="0">
                  <a:moveTo>
                    <a:pt x="1617" y="1"/>
                  </a:moveTo>
                  <a:lnTo>
                    <a:pt x="1" y="956"/>
                  </a:lnTo>
                  <a:lnTo>
                    <a:pt x="1201" y="1666"/>
                  </a:lnTo>
                  <a:cubicBezTo>
                    <a:pt x="1262" y="1690"/>
                    <a:pt x="1342" y="1702"/>
                    <a:pt x="1421" y="1702"/>
                  </a:cubicBezTo>
                  <a:cubicBezTo>
                    <a:pt x="1501" y="1702"/>
                    <a:pt x="1580" y="1690"/>
                    <a:pt x="1642" y="1666"/>
                  </a:cubicBezTo>
                  <a:lnTo>
                    <a:pt x="2842" y="956"/>
                  </a:lnTo>
                  <a:cubicBezTo>
                    <a:pt x="2964" y="882"/>
                    <a:pt x="2964" y="784"/>
                    <a:pt x="2842" y="711"/>
                  </a:cubicBezTo>
                  <a:lnTo>
                    <a:pt x="1617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166;p34">
              <a:extLst>
                <a:ext uri="{FF2B5EF4-FFF2-40B4-BE49-F238E27FC236}">
                  <a16:creationId xmlns:a16="http://schemas.microsoft.com/office/drawing/2014/main" id="{EC9BBC38-B0C2-4935-B39F-22A69D82B272}"/>
                </a:ext>
              </a:extLst>
            </p:cNvPr>
            <p:cNvSpPr/>
            <p:nvPr/>
          </p:nvSpPr>
          <p:spPr>
            <a:xfrm>
              <a:off x="3168100" y="1619625"/>
              <a:ext cx="747525" cy="427925"/>
            </a:xfrm>
            <a:custGeom>
              <a:avLst/>
              <a:gdLst/>
              <a:ahLst/>
              <a:cxnLst/>
              <a:rect l="l" t="t" r="r" b="b"/>
              <a:pathLst>
                <a:path w="29901" h="17117" extrusionOk="0">
                  <a:moveTo>
                    <a:pt x="18434" y="0"/>
                  </a:moveTo>
                  <a:cubicBezTo>
                    <a:pt x="18186" y="0"/>
                    <a:pt x="17951" y="51"/>
                    <a:pt x="17779" y="159"/>
                  </a:cubicBezTo>
                  <a:lnTo>
                    <a:pt x="417" y="10175"/>
                  </a:lnTo>
                  <a:cubicBezTo>
                    <a:pt x="0" y="10420"/>
                    <a:pt x="49" y="10811"/>
                    <a:pt x="515" y="11081"/>
                  </a:cubicBezTo>
                  <a:lnTo>
                    <a:pt x="10579" y="16884"/>
                  </a:lnTo>
                  <a:cubicBezTo>
                    <a:pt x="10839" y="17035"/>
                    <a:pt x="11168" y="17117"/>
                    <a:pt x="11481" y="17117"/>
                  </a:cubicBezTo>
                  <a:cubicBezTo>
                    <a:pt x="11727" y="17117"/>
                    <a:pt x="11963" y="17066"/>
                    <a:pt x="12146" y="16958"/>
                  </a:cubicBezTo>
                  <a:lnTo>
                    <a:pt x="29508" y="6942"/>
                  </a:lnTo>
                  <a:cubicBezTo>
                    <a:pt x="29900" y="6697"/>
                    <a:pt x="29851" y="6306"/>
                    <a:pt x="29386" y="6036"/>
                  </a:cubicBezTo>
                  <a:lnTo>
                    <a:pt x="19346" y="233"/>
                  </a:lnTo>
                  <a:cubicBezTo>
                    <a:pt x="19086" y="82"/>
                    <a:pt x="18749" y="0"/>
                    <a:pt x="18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167;p34">
              <a:extLst>
                <a:ext uri="{FF2B5EF4-FFF2-40B4-BE49-F238E27FC236}">
                  <a16:creationId xmlns:a16="http://schemas.microsoft.com/office/drawing/2014/main" id="{33237F7A-B650-4F03-A38A-54EBC71EE919}"/>
                </a:ext>
              </a:extLst>
            </p:cNvPr>
            <p:cNvSpPr/>
            <p:nvPr/>
          </p:nvSpPr>
          <p:spPr>
            <a:xfrm>
              <a:off x="3650500" y="1688475"/>
              <a:ext cx="194725" cy="112075"/>
            </a:xfrm>
            <a:custGeom>
              <a:avLst/>
              <a:gdLst/>
              <a:ahLst/>
              <a:cxnLst/>
              <a:rect l="l" t="t" r="r" b="b"/>
              <a:pathLst>
                <a:path w="7789" h="4483" extrusionOk="0">
                  <a:moveTo>
                    <a:pt x="1152" y="1"/>
                  </a:moveTo>
                  <a:lnTo>
                    <a:pt x="1" y="638"/>
                  </a:lnTo>
                  <a:lnTo>
                    <a:pt x="6637" y="4482"/>
                  </a:lnTo>
                  <a:lnTo>
                    <a:pt x="7788" y="3821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168;p34">
              <a:extLst>
                <a:ext uri="{FF2B5EF4-FFF2-40B4-BE49-F238E27FC236}">
                  <a16:creationId xmlns:a16="http://schemas.microsoft.com/office/drawing/2014/main" id="{6173B1DA-1B97-44C6-B7C5-DB5B2E519293}"/>
                </a:ext>
              </a:extLst>
            </p:cNvPr>
            <p:cNvSpPr/>
            <p:nvPr/>
          </p:nvSpPr>
          <p:spPr>
            <a:xfrm>
              <a:off x="3589300" y="1723375"/>
              <a:ext cx="194700" cy="112675"/>
            </a:xfrm>
            <a:custGeom>
              <a:avLst/>
              <a:gdLst/>
              <a:ahLst/>
              <a:cxnLst/>
              <a:rect l="l" t="t" r="r" b="b"/>
              <a:pathLst>
                <a:path w="7788" h="4507" extrusionOk="0">
                  <a:moveTo>
                    <a:pt x="1151" y="1"/>
                  </a:moveTo>
                  <a:lnTo>
                    <a:pt x="0" y="662"/>
                  </a:lnTo>
                  <a:lnTo>
                    <a:pt x="6661" y="4507"/>
                  </a:lnTo>
                  <a:lnTo>
                    <a:pt x="7787" y="3845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169;p34">
              <a:extLst>
                <a:ext uri="{FF2B5EF4-FFF2-40B4-BE49-F238E27FC236}">
                  <a16:creationId xmlns:a16="http://schemas.microsoft.com/office/drawing/2014/main" id="{CFA0D510-9E0F-4A6F-A7E3-62CB732275F6}"/>
                </a:ext>
              </a:extLst>
            </p:cNvPr>
            <p:cNvSpPr/>
            <p:nvPr/>
          </p:nvSpPr>
          <p:spPr>
            <a:xfrm>
              <a:off x="3528075" y="1758900"/>
              <a:ext cx="194700" cy="112050"/>
            </a:xfrm>
            <a:custGeom>
              <a:avLst/>
              <a:gdLst/>
              <a:ahLst/>
              <a:cxnLst/>
              <a:rect l="l" t="t" r="r" b="b"/>
              <a:pathLst>
                <a:path w="7788" h="4482" extrusionOk="0">
                  <a:moveTo>
                    <a:pt x="1151" y="0"/>
                  </a:moveTo>
                  <a:lnTo>
                    <a:pt x="0" y="661"/>
                  </a:lnTo>
                  <a:lnTo>
                    <a:pt x="6661" y="4481"/>
                  </a:lnTo>
                  <a:lnTo>
                    <a:pt x="7787" y="3845"/>
                  </a:lnTo>
                  <a:lnTo>
                    <a:pt x="1151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170;p34">
              <a:extLst>
                <a:ext uri="{FF2B5EF4-FFF2-40B4-BE49-F238E27FC236}">
                  <a16:creationId xmlns:a16="http://schemas.microsoft.com/office/drawing/2014/main" id="{1ACEC728-F7C1-48CB-AFFD-372E44601F8C}"/>
                </a:ext>
              </a:extLst>
            </p:cNvPr>
            <p:cNvSpPr/>
            <p:nvPr/>
          </p:nvSpPr>
          <p:spPr>
            <a:xfrm>
              <a:off x="3467450" y="1793775"/>
              <a:ext cx="194725" cy="112675"/>
            </a:xfrm>
            <a:custGeom>
              <a:avLst/>
              <a:gdLst/>
              <a:ahLst/>
              <a:cxnLst/>
              <a:rect l="l" t="t" r="r" b="b"/>
              <a:pathLst>
                <a:path w="7789" h="4507" extrusionOk="0">
                  <a:moveTo>
                    <a:pt x="1127" y="1"/>
                  </a:moveTo>
                  <a:lnTo>
                    <a:pt x="1" y="662"/>
                  </a:lnTo>
                  <a:lnTo>
                    <a:pt x="6637" y="4507"/>
                  </a:lnTo>
                  <a:lnTo>
                    <a:pt x="7788" y="3845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171;p34">
              <a:extLst>
                <a:ext uri="{FF2B5EF4-FFF2-40B4-BE49-F238E27FC236}">
                  <a16:creationId xmlns:a16="http://schemas.microsoft.com/office/drawing/2014/main" id="{BBA055E5-D2DF-4007-8BCD-C0EAA53ABEA3}"/>
                </a:ext>
              </a:extLst>
            </p:cNvPr>
            <p:cNvSpPr/>
            <p:nvPr/>
          </p:nvSpPr>
          <p:spPr>
            <a:xfrm>
              <a:off x="3406250" y="1829300"/>
              <a:ext cx="194700" cy="112650"/>
            </a:xfrm>
            <a:custGeom>
              <a:avLst/>
              <a:gdLst/>
              <a:ahLst/>
              <a:cxnLst/>
              <a:rect l="l" t="t" r="r" b="b"/>
              <a:pathLst>
                <a:path w="7788" h="4506" extrusionOk="0">
                  <a:moveTo>
                    <a:pt x="1127" y="0"/>
                  </a:moveTo>
                  <a:lnTo>
                    <a:pt x="0" y="661"/>
                  </a:lnTo>
                  <a:lnTo>
                    <a:pt x="6636" y="4506"/>
                  </a:lnTo>
                  <a:lnTo>
                    <a:pt x="7787" y="3845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172;p34">
              <a:extLst>
                <a:ext uri="{FF2B5EF4-FFF2-40B4-BE49-F238E27FC236}">
                  <a16:creationId xmlns:a16="http://schemas.microsoft.com/office/drawing/2014/main" id="{58643482-6AFD-49DD-A57F-C1F5299C9252}"/>
                </a:ext>
              </a:extLst>
            </p:cNvPr>
            <p:cNvSpPr/>
            <p:nvPr/>
          </p:nvSpPr>
          <p:spPr>
            <a:xfrm>
              <a:off x="3650500" y="1688475"/>
              <a:ext cx="69825" cy="40450"/>
            </a:xfrm>
            <a:custGeom>
              <a:avLst/>
              <a:gdLst/>
              <a:ahLst/>
              <a:cxnLst/>
              <a:rect l="l" t="t" r="r" b="b"/>
              <a:pathLst>
                <a:path w="2793" h="1618" extrusionOk="0">
                  <a:moveTo>
                    <a:pt x="1152" y="1"/>
                  </a:moveTo>
                  <a:lnTo>
                    <a:pt x="1" y="638"/>
                  </a:lnTo>
                  <a:lnTo>
                    <a:pt x="1666" y="1617"/>
                  </a:lnTo>
                  <a:lnTo>
                    <a:pt x="2793" y="956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173;p34">
              <a:extLst>
                <a:ext uri="{FF2B5EF4-FFF2-40B4-BE49-F238E27FC236}">
                  <a16:creationId xmlns:a16="http://schemas.microsoft.com/office/drawing/2014/main" id="{5A598620-64CE-430A-B576-ACD52F098499}"/>
                </a:ext>
              </a:extLst>
            </p:cNvPr>
            <p:cNvSpPr/>
            <p:nvPr/>
          </p:nvSpPr>
          <p:spPr>
            <a:xfrm>
              <a:off x="3589300" y="1723375"/>
              <a:ext cx="125525" cy="72275"/>
            </a:xfrm>
            <a:custGeom>
              <a:avLst/>
              <a:gdLst/>
              <a:ahLst/>
              <a:cxnLst/>
              <a:rect l="l" t="t" r="r" b="b"/>
              <a:pathLst>
                <a:path w="5021" h="2891" extrusionOk="0">
                  <a:moveTo>
                    <a:pt x="1151" y="1"/>
                  </a:moveTo>
                  <a:lnTo>
                    <a:pt x="0" y="662"/>
                  </a:lnTo>
                  <a:lnTo>
                    <a:pt x="3869" y="2890"/>
                  </a:lnTo>
                  <a:lnTo>
                    <a:pt x="5020" y="2254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174;p34">
              <a:extLst>
                <a:ext uri="{FF2B5EF4-FFF2-40B4-BE49-F238E27FC236}">
                  <a16:creationId xmlns:a16="http://schemas.microsoft.com/office/drawing/2014/main" id="{9D94B26F-A4DB-4328-844B-CC161B2230EA}"/>
                </a:ext>
              </a:extLst>
            </p:cNvPr>
            <p:cNvSpPr/>
            <p:nvPr/>
          </p:nvSpPr>
          <p:spPr>
            <a:xfrm>
              <a:off x="3528075" y="1758900"/>
              <a:ext cx="99200" cy="56950"/>
            </a:xfrm>
            <a:custGeom>
              <a:avLst/>
              <a:gdLst/>
              <a:ahLst/>
              <a:cxnLst/>
              <a:rect l="l" t="t" r="r" b="b"/>
              <a:pathLst>
                <a:path w="3968" h="2278" extrusionOk="0">
                  <a:moveTo>
                    <a:pt x="1151" y="0"/>
                  </a:moveTo>
                  <a:lnTo>
                    <a:pt x="0" y="661"/>
                  </a:lnTo>
                  <a:lnTo>
                    <a:pt x="2841" y="2277"/>
                  </a:lnTo>
                  <a:lnTo>
                    <a:pt x="3967" y="1616"/>
                  </a:lnTo>
                  <a:lnTo>
                    <a:pt x="1151" y="0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175;p34">
              <a:extLst>
                <a:ext uri="{FF2B5EF4-FFF2-40B4-BE49-F238E27FC236}">
                  <a16:creationId xmlns:a16="http://schemas.microsoft.com/office/drawing/2014/main" id="{7137CCBC-8D6B-416B-B559-B2B09B3B034E}"/>
                </a:ext>
              </a:extLst>
            </p:cNvPr>
            <p:cNvSpPr/>
            <p:nvPr/>
          </p:nvSpPr>
          <p:spPr>
            <a:xfrm>
              <a:off x="3467450" y="1793775"/>
              <a:ext cx="148200" cy="85750"/>
            </a:xfrm>
            <a:custGeom>
              <a:avLst/>
              <a:gdLst/>
              <a:ahLst/>
              <a:cxnLst/>
              <a:rect l="l" t="t" r="r" b="b"/>
              <a:pathLst>
                <a:path w="5928" h="3430" extrusionOk="0">
                  <a:moveTo>
                    <a:pt x="1127" y="1"/>
                  </a:moveTo>
                  <a:lnTo>
                    <a:pt x="1" y="662"/>
                  </a:lnTo>
                  <a:lnTo>
                    <a:pt x="4801" y="3429"/>
                  </a:lnTo>
                  <a:lnTo>
                    <a:pt x="5927" y="2768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176;p34">
              <a:extLst>
                <a:ext uri="{FF2B5EF4-FFF2-40B4-BE49-F238E27FC236}">
                  <a16:creationId xmlns:a16="http://schemas.microsoft.com/office/drawing/2014/main" id="{271D96E8-69FF-44D0-8EA4-E81EED3DF2F6}"/>
                </a:ext>
              </a:extLst>
            </p:cNvPr>
            <p:cNvSpPr/>
            <p:nvPr/>
          </p:nvSpPr>
          <p:spPr>
            <a:xfrm>
              <a:off x="3406250" y="1829300"/>
              <a:ext cx="169600" cy="97975"/>
            </a:xfrm>
            <a:custGeom>
              <a:avLst/>
              <a:gdLst/>
              <a:ahLst/>
              <a:cxnLst/>
              <a:rect l="l" t="t" r="r" b="b"/>
              <a:pathLst>
                <a:path w="6784" h="3919" extrusionOk="0">
                  <a:moveTo>
                    <a:pt x="1127" y="0"/>
                  </a:moveTo>
                  <a:lnTo>
                    <a:pt x="0" y="661"/>
                  </a:lnTo>
                  <a:lnTo>
                    <a:pt x="5657" y="3918"/>
                  </a:lnTo>
                  <a:lnTo>
                    <a:pt x="6783" y="3257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177;p34">
              <a:extLst>
                <a:ext uri="{FF2B5EF4-FFF2-40B4-BE49-F238E27FC236}">
                  <a16:creationId xmlns:a16="http://schemas.microsoft.com/office/drawing/2014/main" id="{B63AA44E-F8DB-4DC5-90DF-93A0B93E56C7}"/>
                </a:ext>
              </a:extLst>
            </p:cNvPr>
            <p:cNvSpPr/>
            <p:nvPr/>
          </p:nvSpPr>
          <p:spPr>
            <a:xfrm>
              <a:off x="3440525" y="1950500"/>
              <a:ext cx="104100" cy="60650"/>
            </a:xfrm>
            <a:custGeom>
              <a:avLst/>
              <a:gdLst/>
              <a:ahLst/>
              <a:cxnLst/>
              <a:rect l="l" t="t" r="r" b="b"/>
              <a:pathLst>
                <a:path w="4164" h="2426" extrusionOk="0">
                  <a:moveTo>
                    <a:pt x="3698" y="1"/>
                  </a:moveTo>
                  <a:lnTo>
                    <a:pt x="1" y="2131"/>
                  </a:lnTo>
                  <a:lnTo>
                    <a:pt x="466" y="2425"/>
                  </a:lnTo>
                  <a:lnTo>
                    <a:pt x="4163" y="295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178;p34">
              <a:extLst>
                <a:ext uri="{FF2B5EF4-FFF2-40B4-BE49-F238E27FC236}">
                  <a16:creationId xmlns:a16="http://schemas.microsoft.com/office/drawing/2014/main" id="{244DED54-87D7-41CE-A919-43C541408758}"/>
                </a:ext>
              </a:extLst>
            </p:cNvPr>
            <p:cNvSpPr/>
            <p:nvPr/>
          </p:nvSpPr>
          <p:spPr>
            <a:xfrm>
              <a:off x="3412975" y="1934600"/>
              <a:ext cx="104100" cy="60625"/>
            </a:xfrm>
            <a:custGeom>
              <a:avLst/>
              <a:gdLst/>
              <a:ahLst/>
              <a:cxnLst/>
              <a:rect l="l" t="t" r="r" b="b"/>
              <a:pathLst>
                <a:path w="4164" h="2425" extrusionOk="0">
                  <a:moveTo>
                    <a:pt x="3674" y="0"/>
                  </a:moveTo>
                  <a:lnTo>
                    <a:pt x="1" y="2130"/>
                  </a:lnTo>
                  <a:lnTo>
                    <a:pt x="466" y="2424"/>
                  </a:lnTo>
                  <a:lnTo>
                    <a:pt x="4164" y="294"/>
                  </a:lnTo>
                  <a:lnTo>
                    <a:pt x="3674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179;p34">
              <a:extLst>
                <a:ext uri="{FF2B5EF4-FFF2-40B4-BE49-F238E27FC236}">
                  <a16:creationId xmlns:a16="http://schemas.microsoft.com/office/drawing/2014/main" id="{7D15C386-8176-4EFC-A1D2-F1656C42B6A4}"/>
                </a:ext>
              </a:extLst>
            </p:cNvPr>
            <p:cNvSpPr/>
            <p:nvPr/>
          </p:nvSpPr>
          <p:spPr>
            <a:xfrm>
              <a:off x="3384825" y="1918675"/>
              <a:ext cx="104700" cy="60625"/>
            </a:xfrm>
            <a:custGeom>
              <a:avLst/>
              <a:gdLst/>
              <a:ahLst/>
              <a:cxnLst/>
              <a:rect l="l" t="t" r="r" b="b"/>
              <a:pathLst>
                <a:path w="4188" h="2425" extrusionOk="0">
                  <a:moveTo>
                    <a:pt x="3698" y="0"/>
                  </a:moveTo>
                  <a:lnTo>
                    <a:pt x="0" y="2131"/>
                  </a:lnTo>
                  <a:lnTo>
                    <a:pt x="490" y="2425"/>
                  </a:lnTo>
                  <a:lnTo>
                    <a:pt x="4188" y="270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180;p34">
              <a:extLst>
                <a:ext uri="{FF2B5EF4-FFF2-40B4-BE49-F238E27FC236}">
                  <a16:creationId xmlns:a16="http://schemas.microsoft.com/office/drawing/2014/main" id="{5B620405-0336-4FBB-8C54-A83050819F64}"/>
                </a:ext>
              </a:extLst>
            </p:cNvPr>
            <p:cNvSpPr/>
            <p:nvPr/>
          </p:nvSpPr>
          <p:spPr>
            <a:xfrm>
              <a:off x="3357275" y="1902750"/>
              <a:ext cx="104700" cy="60025"/>
            </a:xfrm>
            <a:custGeom>
              <a:avLst/>
              <a:gdLst/>
              <a:ahLst/>
              <a:cxnLst/>
              <a:rect l="l" t="t" r="r" b="b"/>
              <a:pathLst>
                <a:path w="4188" h="2401" extrusionOk="0">
                  <a:moveTo>
                    <a:pt x="3698" y="1"/>
                  </a:moveTo>
                  <a:lnTo>
                    <a:pt x="0" y="2131"/>
                  </a:lnTo>
                  <a:lnTo>
                    <a:pt x="490" y="2400"/>
                  </a:lnTo>
                  <a:lnTo>
                    <a:pt x="4188" y="270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181;p34">
              <a:extLst>
                <a:ext uri="{FF2B5EF4-FFF2-40B4-BE49-F238E27FC236}">
                  <a16:creationId xmlns:a16="http://schemas.microsoft.com/office/drawing/2014/main" id="{24F38AD1-05DE-4CB5-B8D8-DFD946A9DBBD}"/>
                </a:ext>
              </a:extLst>
            </p:cNvPr>
            <p:cNvSpPr/>
            <p:nvPr/>
          </p:nvSpPr>
          <p:spPr>
            <a:xfrm>
              <a:off x="3329725" y="1886850"/>
              <a:ext cx="104100" cy="60000"/>
            </a:xfrm>
            <a:custGeom>
              <a:avLst/>
              <a:gdLst/>
              <a:ahLst/>
              <a:cxnLst/>
              <a:rect l="l" t="t" r="r" b="b"/>
              <a:pathLst>
                <a:path w="4164" h="2400" extrusionOk="0">
                  <a:moveTo>
                    <a:pt x="3698" y="0"/>
                  </a:moveTo>
                  <a:lnTo>
                    <a:pt x="0" y="2130"/>
                  </a:lnTo>
                  <a:lnTo>
                    <a:pt x="465" y="2400"/>
                  </a:lnTo>
                  <a:lnTo>
                    <a:pt x="4163" y="269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182;p34">
              <a:extLst>
                <a:ext uri="{FF2B5EF4-FFF2-40B4-BE49-F238E27FC236}">
                  <a16:creationId xmlns:a16="http://schemas.microsoft.com/office/drawing/2014/main" id="{54415258-7D31-4B0F-8820-2A8F397715B9}"/>
                </a:ext>
              </a:extLst>
            </p:cNvPr>
            <p:cNvSpPr/>
            <p:nvPr/>
          </p:nvSpPr>
          <p:spPr>
            <a:xfrm>
              <a:off x="3302175" y="1870925"/>
              <a:ext cx="104100" cy="60025"/>
            </a:xfrm>
            <a:custGeom>
              <a:avLst/>
              <a:gdLst/>
              <a:ahLst/>
              <a:cxnLst/>
              <a:rect l="l" t="t" r="r" b="b"/>
              <a:pathLst>
                <a:path w="4164" h="2401" extrusionOk="0">
                  <a:moveTo>
                    <a:pt x="3673" y="0"/>
                  </a:moveTo>
                  <a:lnTo>
                    <a:pt x="0" y="2131"/>
                  </a:lnTo>
                  <a:lnTo>
                    <a:pt x="466" y="2400"/>
                  </a:lnTo>
                  <a:lnTo>
                    <a:pt x="4163" y="270"/>
                  </a:lnTo>
                  <a:lnTo>
                    <a:pt x="3673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183;p34">
              <a:extLst>
                <a:ext uri="{FF2B5EF4-FFF2-40B4-BE49-F238E27FC236}">
                  <a16:creationId xmlns:a16="http://schemas.microsoft.com/office/drawing/2014/main" id="{59A8C157-1BF2-4B9F-8393-BD720BEE456D}"/>
                </a:ext>
              </a:extLst>
            </p:cNvPr>
            <p:cNvSpPr/>
            <p:nvPr/>
          </p:nvSpPr>
          <p:spPr>
            <a:xfrm>
              <a:off x="3274625" y="1838475"/>
              <a:ext cx="76550" cy="44100"/>
            </a:xfrm>
            <a:custGeom>
              <a:avLst/>
              <a:gdLst/>
              <a:ahLst/>
              <a:cxnLst/>
              <a:rect l="l" t="t" r="r" b="b"/>
              <a:pathLst>
                <a:path w="3062" h="1764" extrusionOk="0">
                  <a:moveTo>
                    <a:pt x="2572" y="0"/>
                  </a:moveTo>
                  <a:lnTo>
                    <a:pt x="0" y="1494"/>
                  </a:lnTo>
                  <a:lnTo>
                    <a:pt x="466" y="1764"/>
                  </a:lnTo>
                  <a:lnTo>
                    <a:pt x="3061" y="294"/>
                  </a:lnTo>
                  <a:lnTo>
                    <a:pt x="2572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184;p34">
              <a:extLst>
                <a:ext uri="{FF2B5EF4-FFF2-40B4-BE49-F238E27FC236}">
                  <a16:creationId xmlns:a16="http://schemas.microsoft.com/office/drawing/2014/main" id="{35B5C7DB-370A-4B44-B2EE-ABFA877CE727}"/>
                </a:ext>
              </a:extLst>
            </p:cNvPr>
            <p:cNvSpPr/>
            <p:nvPr/>
          </p:nvSpPr>
          <p:spPr>
            <a:xfrm>
              <a:off x="3274000" y="1855000"/>
              <a:ext cx="104725" cy="60025"/>
            </a:xfrm>
            <a:custGeom>
              <a:avLst/>
              <a:gdLst/>
              <a:ahLst/>
              <a:cxnLst/>
              <a:rect l="l" t="t" r="r" b="b"/>
              <a:pathLst>
                <a:path w="4189" h="2401" extrusionOk="0">
                  <a:moveTo>
                    <a:pt x="3698" y="1"/>
                  </a:moveTo>
                  <a:lnTo>
                    <a:pt x="1" y="2131"/>
                  </a:lnTo>
                  <a:lnTo>
                    <a:pt x="491" y="2400"/>
                  </a:lnTo>
                  <a:lnTo>
                    <a:pt x="4188" y="270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185;p34">
              <a:extLst>
                <a:ext uri="{FF2B5EF4-FFF2-40B4-BE49-F238E27FC236}">
                  <a16:creationId xmlns:a16="http://schemas.microsoft.com/office/drawing/2014/main" id="{D1FEC4BA-7735-423D-A7AC-966AC313EC4D}"/>
                </a:ext>
              </a:extLst>
            </p:cNvPr>
            <p:cNvSpPr/>
            <p:nvPr/>
          </p:nvSpPr>
          <p:spPr>
            <a:xfrm>
              <a:off x="3376850" y="1671350"/>
              <a:ext cx="285325" cy="164700"/>
            </a:xfrm>
            <a:custGeom>
              <a:avLst/>
              <a:gdLst/>
              <a:ahLst/>
              <a:cxnLst/>
              <a:rect l="l" t="t" r="r" b="b"/>
              <a:pathLst>
                <a:path w="11413" h="6588" extrusionOk="0">
                  <a:moveTo>
                    <a:pt x="10922" y="0"/>
                  </a:moveTo>
                  <a:lnTo>
                    <a:pt x="1" y="6294"/>
                  </a:lnTo>
                  <a:lnTo>
                    <a:pt x="491" y="6588"/>
                  </a:lnTo>
                  <a:lnTo>
                    <a:pt x="11412" y="294"/>
                  </a:lnTo>
                  <a:lnTo>
                    <a:pt x="10922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186;p34">
              <a:extLst>
                <a:ext uri="{FF2B5EF4-FFF2-40B4-BE49-F238E27FC236}">
                  <a16:creationId xmlns:a16="http://schemas.microsoft.com/office/drawing/2014/main" id="{A1C9B1C2-AD29-4DD0-A97B-641DF9CBDB20}"/>
                </a:ext>
              </a:extLst>
            </p:cNvPr>
            <p:cNvSpPr/>
            <p:nvPr/>
          </p:nvSpPr>
          <p:spPr>
            <a:xfrm>
              <a:off x="3636425" y="1899700"/>
              <a:ext cx="304900" cy="175725"/>
            </a:xfrm>
            <a:custGeom>
              <a:avLst/>
              <a:gdLst/>
              <a:ahLst/>
              <a:cxnLst/>
              <a:rect l="l" t="t" r="r" b="b"/>
              <a:pathLst>
                <a:path w="12196" h="7029" extrusionOk="0">
                  <a:moveTo>
                    <a:pt x="7763" y="0"/>
                  </a:moveTo>
                  <a:lnTo>
                    <a:pt x="1" y="4482"/>
                  </a:lnTo>
                  <a:lnTo>
                    <a:pt x="4409" y="7028"/>
                  </a:lnTo>
                  <a:lnTo>
                    <a:pt x="12196" y="2547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187;p34">
              <a:extLst>
                <a:ext uri="{FF2B5EF4-FFF2-40B4-BE49-F238E27FC236}">
                  <a16:creationId xmlns:a16="http://schemas.microsoft.com/office/drawing/2014/main" id="{FE010F76-09B2-4B5A-AD32-79DF5421D4CC}"/>
                </a:ext>
              </a:extLst>
            </p:cNvPr>
            <p:cNvSpPr/>
            <p:nvPr/>
          </p:nvSpPr>
          <p:spPr>
            <a:xfrm>
              <a:off x="3746625" y="1963350"/>
              <a:ext cx="194700" cy="112075"/>
            </a:xfrm>
            <a:custGeom>
              <a:avLst/>
              <a:gdLst/>
              <a:ahLst/>
              <a:cxnLst/>
              <a:rect l="l" t="t" r="r" b="b"/>
              <a:pathLst>
                <a:path w="7788" h="4483" extrusionOk="0">
                  <a:moveTo>
                    <a:pt x="7788" y="1"/>
                  </a:moveTo>
                  <a:lnTo>
                    <a:pt x="858" y="515"/>
                  </a:lnTo>
                  <a:lnTo>
                    <a:pt x="1" y="4482"/>
                  </a:lnTo>
                  <a:lnTo>
                    <a:pt x="7788" y="1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188;p34">
              <a:extLst>
                <a:ext uri="{FF2B5EF4-FFF2-40B4-BE49-F238E27FC236}">
                  <a16:creationId xmlns:a16="http://schemas.microsoft.com/office/drawing/2014/main" id="{E5BCC732-4BB4-4980-9285-F80F141CE510}"/>
                </a:ext>
              </a:extLst>
            </p:cNvPr>
            <p:cNvSpPr/>
            <p:nvPr/>
          </p:nvSpPr>
          <p:spPr>
            <a:xfrm>
              <a:off x="3636425" y="1899700"/>
              <a:ext cx="194100" cy="112050"/>
            </a:xfrm>
            <a:custGeom>
              <a:avLst/>
              <a:gdLst/>
              <a:ahLst/>
              <a:cxnLst/>
              <a:rect l="l" t="t" r="r" b="b"/>
              <a:pathLst>
                <a:path w="7764" h="4482" extrusionOk="0">
                  <a:moveTo>
                    <a:pt x="7763" y="0"/>
                  </a:moveTo>
                  <a:lnTo>
                    <a:pt x="1" y="4482"/>
                  </a:lnTo>
                  <a:lnTo>
                    <a:pt x="6882" y="3967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189;p34">
              <a:extLst>
                <a:ext uri="{FF2B5EF4-FFF2-40B4-BE49-F238E27FC236}">
                  <a16:creationId xmlns:a16="http://schemas.microsoft.com/office/drawing/2014/main" id="{93A96004-677D-4C01-9E99-E2055289F6DC}"/>
                </a:ext>
              </a:extLst>
            </p:cNvPr>
            <p:cNvSpPr/>
            <p:nvPr/>
          </p:nvSpPr>
          <p:spPr>
            <a:xfrm>
              <a:off x="4286575" y="2159875"/>
              <a:ext cx="759775" cy="438350"/>
            </a:xfrm>
            <a:custGeom>
              <a:avLst/>
              <a:gdLst/>
              <a:ahLst/>
              <a:cxnLst/>
              <a:rect l="l" t="t" r="r" b="b"/>
              <a:pathLst>
                <a:path w="30391" h="17534" extrusionOk="0">
                  <a:moveTo>
                    <a:pt x="16947" y="1"/>
                  </a:moveTo>
                  <a:lnTo>
                    <a:pt x="1" y="9796"/>
                  </a:lnTo>
                  <a:lnTo>
                    <a:pt x="13420" y="17534"/>
                  </a:lnTo>
                  <a:lnTo>
                    <a:pt x="30390" y="7763"/>
                  </a:lnTo>
                  <a:lnTo>
                    <a:pt x="169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190;p34">
              <a:extLst>
                <a:ext uri="{FF2B5EF4-FFF2-40B4-BE49-F238E27FC236}">
                  <a16:creationId xmlns:a16="http://schemas.microsoft.com/office/drawing/2014/main" id="{E60A3367-E2DD-4984-BA76-2B932D66E93E}"/>
                </a:ext>
              </a:extLst>
            </p:cNvPr>
            <p:cNvSpPr/>
            <p:nvPr/>
          </p:nvSpPr>
          <p:spPr>
            <a:xfrm>
              <a:off x="4619625" y="240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191;p34">
              <a:extLst>
                <a:ext uri="{FF2B5EF4-FFF2-40B4-BE49-F238E27FC236}">
                  <a16:creationId xmlns:a16="http://schemas.microsoft.com/office/drawing/2014/main" id="{B0B19D6F-EA35-4E22-A286-5569CE272321}"/>
                </a:ext>
              </a:extLst>
            </p:cNvPr>
            <p:cNvSpPr/>
            <p:nvPr/>
          </p:nvSpPr>
          <p:spPr>
            <a:xfrm>
              <a:off x="4523500" y="2332525"/>
              <a:ext cx="96150" cy="74100"/>
            </a:xfrm>
            <a:custGeom>
              <a:avLst/>
              <a:gdLst/>
              <a:ahLst/>
              <a:cxnLst/>
              <a:rect l="l" t="t" r="r" b="b"/>
              <a:pathLst>
                <a:path w="3846" h="2964" extrusionOk="0">
                  <a:moveTo>
                    <a:pt x="1984" y="0"/>
                  </a:moveTo>
                  <a:cubicBezTo>
                    <a:pt x="1250" y="147"/>
                    <a:pt x="564" y="392"/>
                    <a:pt x="1" y="735"/>
                  </a:cubicBezTo>
                  <a:lnTo>
                    <a:pt x="3845" y="2963"/>
                  </a:lnTo>
                  <a:lnTo>
                    <a:pt x="1984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192;p34">
              <a:extLst>
                <a:ext uri="{FF2B5EF4-FFF2-40B4-BE49-F238E27FC236}">
                  <a16:creationId xmlns:a16="http://schemas.microsoft.com/office/drawing/2014/main" id="{DC1D1E21-2E40-4160-86CF-72ACC3CEBFD0}"/>
                </a:ext>
              </a:extLst>
            </p:cNvPr>
            <p:cNvSpPr/>
            <p:nvPr/>
          </p:nvSpPr>
          <p:spPr>
            <a:xfrm>
              <a:off x="4573100" y="2328000"/>
              <a:ext cx="142650" cy="78625"/>
            </a:xfrm>
            <a:custGeom>
              <a:avLst/>
              <a:gdLst/>
              <a:ahLst/>
              <a:cxnLst/>
              <a:rect l="l" t="t" r="r" b="b"/>
              <a:pathLst>
                <a:path w="5706" h="3145" extrusionOk="0">
                  <a:moveTo>
                    <a:pt x="1846" y="0"/>
                  </a:moveTo>
                  <a:cubicBezTo>
                    <a:pt x="1221" y="0"/>
                    <a:pt x="595" y="61"/>
                    <a:pt x="0" y="181"/>
                  </a:cubicBezTo>
                  <a:lnTo>
                    <a:pt x="1861" y="3144"/>
                  </a:lnTo>
                  <a:lnTo>
                    <a:pt x="5706" y="916"/>
                  </a:lnTo>
                  <a:cubicBezTo>
                    <a:pt x="4655" y="305"/>
                    <a:pt x="3252" y="0"/>
                    <a:pt x="1846" y="0"/>
                  </a:cubicBezTo>
                  <a:close/>
                </a:path>
              </a:pathLst>
            </a:custGeom>
            <a:solidFill>
              <a:srgbClr val="495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193;p34">
              <a:extLst>
                <a:ext uri="{FF2B5EF4-FFF2-40B4-BE49-F238E27FC236}">
                  <a16:creationId xmlns:a16="http://schemas.microsoft.com/office/drawing/2014/main" id="{FC2FF4DC-A3BA-40E2-AE55-44A61D47B1BE}"/>
                </a:ext>
              </a:extLst>
            </p:cNvPr>
            <p:cNvSpPr/>
            <p:nvPr/>
          </p:nvSpPr>
          <p:spPr>
            <a:xfrm>
              <a:off x="4479425" y="2396175"/>
              <a:ext cx="140225" cy="65550"/>
            </a:xfrm>
            <a:custGeom>
              <a:avLst/>
              <a:gdLst/>
              <a:ahLst/>
              <a:cxnLst/>
              <a:rect l="l" t="t" r="r" b="b"/>
              <a:pathLst>
                <a:path w="5609" h="2622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" y="980"/>
                    <a:pt x="564" y="1935"/>
                    <a:pt x="1764" y="2621"/>
                  </a:cubicBezTo>
                  <a:lnTo>
                    <a:pt x="5608" y="417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194;p34">
              <a:extLst>
                <a:ext uri="{FF2B5EF4-FFF2-40B4-BE49-F238E27FC236}">
                  <a16:creationId xmlns:a16="http://schemas.microsoft.com/office/drawing/2014/main" id="{7CF2D677-CBD3-4489-A68F-4589306FF7FA}"/>
                </a:ext>
              </a:extLst>
            </p:cNvPr>
            <p:cNvSpPr/>
            <p:nvPr/>
          </p:nvSpPr>
          <p:spPr>
            <a:xfrm>
              <a:off x="4619625" y="2350875"/>
              <a:ext cx="149400" cy="129200"/>
            </a:xfrm>
            <a:custGeom>
              <a:avLst/>
              <a:gdLst/>
              <a:ahLst/>
              <a:cxnLst/>
              <a:rect l="l" t="t" r="r" b="b"/>
              <a:pathLst>
                <a:path w="5976" h="5168" extrusionOk="0">
                  <a:moveTo>
                    <a:pt x="3845" y="1"/>
                  </a:moveTo>
                  <a:lnTo>
                    <a:pt x="0" y="2229"/>
                  </a:lnTo>
                  <a:lnTo>
                    <a:pt x="1861" y="5168"/>
                  </a:lnTo>
                  <a:cubicBezTo>
                    <a:pt x="2596" y="5021"/>
                    <a:pt x="3282" y="4776"/>
                    <a:pt x="3845" y="4433"/>
                  </a:cubicBezTo>
                  <a:cubicBezTo>
                    <a:pt x="5975" y="3233"/>
                    <a:pt x="5975" y="1225"/>
                    <a:pt x="3845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195;p34">
              <a:extLst>
                <a:ext uri="{FF2B5EF4-FFF2-40B4-BE49-F238E27FC236}">
                  <a16:creationId xmlns:a16="http://schemas.microsoft.com/office/drawing/2014/main" id="{0C719F00-45E4-4420-9B3F-526E3CADF48F}"/>
                </a:ext>
              </a:extLst>
            </p:cNvPr>
            <p:cNvSpPr/>
            <p:nvPr/>
          </p:nvSpPr>
          <p:spPr>
            <a:xfrm>
              <a:off x="4523500" y="2406600"/>
              <a:ext cx="142675" cy="78000"/>
            </a:xfrm>
            <a:custGeom>
              <a:avLst/>
              <a:gdLst/>
              <a:ahLst/>
              <a:cxnLst/>
              <a:rect l="l" t="t" r="r" b="b"/>
              <a:pathLst>
                <a:path w="5707" h="3120" extrusionOk="0">
                  <a:moveTo>
                    <a:pt x="3845" y="0"/>
                  </a:moveTo>
                  <a:lnTo>
                    <a:pt x="1" y="2204"/>
                  </a:lnTo>
                  <a:cubicBezTo>
                    <a:pt x="1052" y="2814"/>
                    <a:pt x="2455" y="3120"/>
                    <a:pt x="3861" y="3120"/>
                  </a:cubicBezTo>
                  <a:cubicBezTo>
                    <a:pt x="4486" y="3120"/>
                    <a:pt x="5111" y="3059"/>
                    <a:pt x="5706" y="2939"/>
                  </a:cubicBezTo>
                  <a:lnTo>
                    <a:pt x="3845" y="0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196;p34">
              <a:extLst>
                <a:ext uri="{FF2B5EF4-FFF2-40B4-BE49-F238E27FC236}">
                  <a16:creationId xmlns:a16="http://schemas.microsoft.com/office/drawing/2014/main" id="{FC37A880-5C12-48FD-95D8-4155C53A7FDE}"/>
                </a:ext>
              </a:extLst>
            </p:cNvPr>
            <p:cNvSpPr/>
            <p:nvPr/>
          </p:nvSpPr>
          <p:spPr>
            <a:xfrm>
              <a:off x="4636150" y="2244325"/>
              <a:ext cx="261425" cy="153725"/>
            </a:xfrm>
            <a:custGeom>
              <a:avLst/>
              <a:gdLst/>
              <a:ahLst/>
              <a:cxnLst/>
              <a:rect l="l" t="t" r="r" b="b"/>
              <a:pathLst>
                <a:path w="10457" h="6149" extrusionOk="0">
                  <a:moveTo>
                    <a:pt x="186" y="1"/>
                  </a:moveTo>
                  <a:cubicBezTo>
                    <a:pt x="133" y="1"/>
                    <a:pt x="81" y="28"/>
                    <a:pt x="49" y="75"/>
                  </a:cubicBezTo>
                  <a:cubicBezTo>
                    <a:pt x="1" y="149"/>
                    <a:pt x="25" y="247"/>
                    <a:pt x="98" y="296"/>
                  </a:cubicBezTo>
                  <a:lnTo>
                    <a:pt x="10212" y="6124"/>
                  </a:lnTo>
                  <a:cubicBezTo>
                    <a:pt x="10236" y="6148"/>
                    <a:pt x="10261" y="6148"/>
                    <a:pt x="10285" y="6148"/>
                  </a:cubicBezTo>
                  <a:cubicBezTo>
                    <a:pt x="10334" y="6148"/>
                    <a:pt x="10383" y="6124"/>
                    <a:pt x="10408" y="6075"/>
                  </a:cubicBezTo>
                  <a:cubicBezTo>
                    <a:pt x="10457" y="6001"/>
                    <a:pt x="10432" y="5903"/>
                    <a:pt x="10359" y="5855"/>
                  </a:cubicBezTo>
                  <a:lnTo>
                    <a:pt x="270" y="26"/>
                  </a:lnTo>
                  <a:cubicBezTo>
                    <a:pt x="244" y="9"/>
                    <a:pt x="215" y="1"/>
                    <a:pt x="186" y="1"/>
                  </a:cubicBez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197;p34">
              <a:extLst>
                <a:ext uri="{FF2B5EF4-FFF2-40B4-BE49-F238E27FC236}">
                  <a16:creationId xmlns:a16="http://schemas.microsoft.com/office/drawing/2014/main" id="{25C86E56-F054-4884-9E19-057AC353DC87}"/>
                </a:ext>
              </a:extLst>
            </p:cNvPr>
            <p:cNvSpPr/>
            <p:nvPr/>
          </p:nvSpPr>
          <p:spPr>
            <a:xfrm>
              <a:off x="4666150" y="2227200"/>
              <a:ext cx="261425" cy="153700"/>
            </a:xfrm>
            <a:custGeom>
              <a:avLst/>
              <a:gdLst/>
              <a:ahLst/>
              <a:cxnLst/>
              <a:rect l="l" t="t" r="r" b="b"/>
              <a:pathLst>
                <a:path w="10457" h="6148" extrusionOk="0">
                  <a:moveTo>
                    <a:pt x="161" y="0"/>
                  </a:moveTo>
                  <a:cubicBezTo>
                    <a:pt x="109" y="0"/>
                    <a:pt x="57" y="27"/>
                    <a:pt x="25" y="75"/>
                  </a:cubicBezTo>
                  <a:cubicBezTo>
                    <a:pt x="0" y="148"/>
                    <a:pt x="25" y="246"/>
                    <a:pt x="98" y="295"/>
                  </a:cubicBezTo>
                  <a:lnTo>
                    <a:pt x="10187" y="6123"/>
                  </a:lnTo>
                  <a:cubicBezTo>
                    <a:pt x="10212" y="6148"/>
                    <a:pt x="10236" y="6148"/>
                    <a:pt x="10261" y="6148"/>
                  </a:cubicBezTo>
                  <a:cubicBezTo>
                    <a:pt x="10334" y="6148"/>
                    <a:pt x="10383" y="6123"/>
                    <a:pt x="10408" y="6074"/>
                  </a:cubicBezTo>
                  <a:cubicBezTo>
                    <a:pt x="10457" y="6001"/>
                    <a:pt x="10432" y="5903"/>
                    <a:pt x="10359" y="5854"/>
                  </a:cubicBezTo>
                  <a:lnTo>
                    <a:pt x="245" y="26"/>
                  </a:lnTo>
                  <a:cubicBezTo>
                    <a:pt x="219" y="8"/>
                    <a:pt x="190" y="0"/>
                    <a:pt x="161" y="0"/>
                  </a:cubicBez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198;p34">
              <a:extLst>
                <a:ext uri="{FF2B5EF4-FFF2-40B4-BE49-F238E27FC236}">
                  <a16:creationId xmlns:a16="http://schemas.microsoft.com/office/drawing/2014/main" id="{E05C9930-6731-447E-9DE2-CC4235316BB0}"/>
                </a:ext>
              </a:extLst>
            </p:cNvPr>
            <p:cNvSpPr/>
            <p:nvPr/>
          </p:nvSpPr>
          <p:spPr>
            <a:xfrm>
              <a:off x="4695525" y="2210050"/>
              <a:ext cx="261450" cy="153725"/>
            </a:xfrm>
            <a:custGeom>
              <a:avLst/>
              <a:gdLst/>
              <a:ahLst/>
              <a:cxnLst/>
              <a:rect l="l" t="t" r="r" b="b"/>
              <a:pathLst>
                <a:path w="10458" h="6149" extrusionOk="0">
                  <a:moveTo>
                    <a:pt x="169" y="1"/>
                  </a:moveTo>
                  <a:cubicBezTo>
                    <a:pt x="123" y="1"/>
                    <a:pt x="81" y="28"/>
                    <a:pt x="50" y="75"/>
                  </a:cubicBezTo>
                  <a:cubicBezTo>
                    <a:pt x="1" y="149"/>
                    <a:pt x="25" y="246"/>
                    <a:pt x="99" y="295"/>
                  </a:cubicBezTo>
                  <a:lnTo>
                    <a:pt x="10212" y="6124"/>
                  </a:lnTo>
                  <a:cubicBezTo>
                    <a:pt x="10237" y="6148"/>
                    <a:pt x="10261" y="6148"/>
                    <a:pt x="10286" y="6148"/>
                  </a:cubicBezTo>
                  <a:cubicBezTo>
                    <a:pt x="10335" y="6148"/>
                    <a:pt x="10384" y="6124"/>
                    <a:pt x="10408" y="6075"/>
                  </a:cubicBezTo>
                  <a:cubicBezTo>
                    <a:pt x="10457" y="6001"/>
                    <a:pt x="10433" y="5903"/>
                    <a:pt x="10359" y="5854"/>
                  </a:cubicBezTo>
                  <a:lnTo>
                    <a:pt x="246" y="26"/>
                  </a:lnTo>
                  <a:cubicBezTo>
                    <a:pt x="220" y="9"/>
                    <a:pt x="194" y="1"/>
                    <a:pt x="169" y="1"/>
                  </a:cubicBez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199;p34">
              <a:extLst>
                <a:ext uri="{FF2B5EF4-FFF2-40B4-BE49-F238E27FC236}">
                  <a16:creationId xmlns:a16="http://schemas.microsoft.com/office/drawing/2014/main" id="{A852621C-112D-45C5-B9B5-5B0A3944C740}"/>
                </a:ext>
              </a:extLst>
            </p:cNvPr>
            <p:cNvSpPr/>
            <p:nvPr/>
          </p:nvSpPr>
          <p:spPr>
            <a:xfrm>
              <a:off x="4965525" y="2614750"/>
              <a:ext cx="12875" cy="64300"/>
            </a:xfrm>
            <a:custGeom>
              <a:avLst/>
              <a:gdLst/>
              <a:ahLst/>
              <a:cxnLst/>
              <a:rect l="l" t="t" r="r" b="b"/>
              <a:pathLst>
                <a:path w="515" h="2572" extrusionOk="0">
                  <a:moveTo>
                    <a:pt x="514" y="0"/>
                  </a:moveTo>
                  <a:lnTo>
                    <a:pt x="514" y="14"/>
                  </a:lnTo>
                  <a:lnTo>
                    <a:pt x="514" y="14"/>
                  </a:lnTo>
                  <a:cubicBezTo>
                    <a:pt x="514" y="9"/>
                    <a:pt x="514" y="5"/>
                    <a:pt x="514" y="0"/>
                  </a:cubicBezTo>
                  <a:close/>
                  <a:moveTo>
                    <a:pt x="514" y="14"/>
                  </a:moveTo>
                  <a:cubicBezTo>
                    <a:pt x="508" y="254"/>
                    <a:pt x="337" y="494"/>
                    <a:pt x="25" y="686"/>
                  </a:cubicBezTo>
                  <a:lnTo>
                    <a:pt x="0" y="2571"/>
                  </a:lnTo>
                  <a:cubicBezTo>
                    <a:pt x="343" y="2375"/>
                    <a:pt x="490" y="2131"/>
                    <a:pt x="490" y="1861"/>
                  </a:cubicBezTo>
                  <a:lnTo>
                    <a:pt x="514" y="14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200;p34">
              <a:extLst>
                <a:ext uri="{FF2B5EF4-FFF2-40B4-BE49-F238E27FC236}">
                  <a16:creationId xmlns:a16="http://schemas.microsoft.com/office/drawing/2014/main" id="{38BA2F75-8AE8-4A7D-9F0A-705181962CFE}"/>
                </a:ext>
              </a:extLst>
            </p:cNvPr>
            <p:cNvSpPr/>
            <p:nvPr/>
          </p:nvSpPr>
          <p:spPr>
            <a:xfrm>
              <a:off x="4503925" y="2614125"/>
              <a:ext cx="12875" cy="64925"/>
            </a:xfrm>
            <a:custGeom>
              <a:avLst/>
              <a:gdLst/>
              <a:ahLst/>
              <a:cxnLst/>
              <a:rect l="l" t="t" r="r" b="b"/>
              <a:pathLst>
                <a:path w="515" h="2597" extrusionOk="0">
                  <a:moveTo>
                    <a:pt x="25" y="1"/>
                  </a:moveTo>
                  <a:lnTo>
                    <a:pt x="25" y="1"/>
                  </a:lnTo>
                  <a:cubicBezTo>
                    <a:pt x="22" y="30"/>
                    <a:pt x="22" y="58"/>
                    <a:pt x="23" y="87"/>
                  </a:cubicBezTo>
                  <a:lnTo>
                    <a:pt x="23" y="87"/>
                  </a:lnTo>
                  <a:lnTo>
                    <a:pt x="25" y="1"/>
                  </a:lnTo>
                  <a:close/>
                  <a:moveTo>
                    <a:pt x="23" y="87"/>
                  </a:moveTo>
                  <a:lnTo>
                    <a:pt x="0" y="1886"/>
                  </a:lnTo>
                  <a:cubicBezTo>
                    <a:pt x="0" y="2131"/>
                    <a:pt x="172" y="2400"/>
                    <a:pt x="514" y="2596"/>
                  </a:cubicBezTo>
                  <a:lnTo>
                    <a:pt x="514" y="711"/>
                  </a:lnTo>
                  <a:cubicBezTo>
                    <a:pt x="208" y="536"/>
                    <a:pt x="39" y="322"/>
                    <a:pt x="23" y="87"/>
                  </a:cubicBez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201;p34">
              <a:extLst>
                <a:ext uri="{FF2B5EF4-FFF2-40B4-BE49-F238E27FC236}">
                  <a16:creationId xmlns:a16="http://schemas.microsoft.com/office/drawing/2014/main" id="{3854FD26-EA8E-4A64-BFE1-26CD1B27176F}"/>
                </a:ext>
              </a:extLst>
            </p:cNvPr>
            <p:cNvSpPr/>
            <p:nvPr/>
          </p:nvSpPr>
          <p:spPr>
            <a:xfrm>
              <a:off x="4772050" y="2631875"/>
              <a:ext cx="194100" cy="159825"/>
            </a:xfrm>
            <a:custGeom>
              <a:avLst/>
              <a:gdLst/>
              <a:ahLst/>
              <a:cxnLst/>
              <a:rect l="l" t="t" r="r" b="b"/>
              <a:pathLst>
                <a:path w="7764" h="6393" extrusionOk="0">
                  <a:moveTo>
                    <a:pt x="7764" y="1"/>
                  </a:moveTo>
                  <a:lnTo>
                    <a:pt x="1" y="4506"/>
                  </a:lnTo>
                  <a:lnTo>
                    <a:pt x="1" y="6392"/>
                  </a:lnTo>
                  <a:lnTo>
                    <a:pt x="7739" y="1886"/>
                  </a:lnTo>
                  <a:lnTo>
                    <a:pt x="7764" y="1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202;p34">
              <a:extLst>
                <a:ext uri="{FF2B5EF4-FFF2-40B4-BE49-F238E27FC236}">
                  <a16:creationId xmlns:a16="http://schemas.microsoft.com/office/drawing/2014/main" id="{4741E2A4-DA6A-4E18-96F8-F9B8F058765B}"/>
                </a:ext>
              </a:extLst>
            </p:cNvPr>
            <p:cNvSpPr/>
            <p:nvPr/>
          </p:nvSpPr>
          <p:spPr>
            <a:xfrm>
              <a:off x="4516775" y="2631875"/>
              <a:ext cx="195325" cy="159825"/>
            </a:xfrm>
            <a:custGeom>
              <a:avLst/>
              <a:gdLst/>
              <a:ahLst/>
              <a:cxnLst/>
              <a:rect l="l" t="t" r="r" b="b"/>
              <a:pathLst>
                <a:path w="7813" h="6393" extrusionOk="0">
                  <a:moveTo>
                    <a:pt x="0" y="1"/>
                  </a:moveTo>
                  <a:lnTo>
                    <a:pt x="0" y="1886"/>
                  </a:lnTo>
                  <a:lnTo>
                    <a:pt x="7812" y="6392"/>
                  </a:lnTo>
                  <a:lnTo>
                    <a:pt x="7812" y="45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203;p34">
              <a:extLst>
                <a:ext uri="{FF2B5EF4-FFF2-40B4-BE49-F238E27FC236}">
                  <a16:creationId xmlns:a16="http://schemas.microsoft.com/office/drawing/2014/main" id="{79078DCC-5BBE-4DBC-8077-C84BBF53D675}"/>
                </a:ext>
              </a:extLst>
            </p:cNvPr>
            <p:cNvSpPr/>
            <p:nvPr/>
          </p:nvSpPr>
          <p:spPr>
            <a:xfrm>
              <a:off x="4712075" y="2744525"/>
              <a:ext cx="60000" cy="53900"/>
            </a:xfrm>
            <a:custGeom>
              <a:avLst/>
              <a:gdLst/>
              <a:ahLst/>
              <a:cxnLst/>
              <a:rect l="l" t="t" r="r" b="b"/>
              <a:pathLst>
                <a:path w="2400" h="2156" extrusionOk="0">
                  <a:moveTo>
                    <a:pt x="0" y="0"/>
                  </a:moveTo>
                  <a:lnTo>
                    <a:pt x="0" y="1886"/>
                  </a:lnTo>
                  <a:cubicBezTo>
                    <a:pt x="318" y="2082"/>
                    <a:pt x="759" y="2155"/>
                    <a:pt x="1200" y="2155"/>
                  </a:cubicBezTo>
                  <a:cubicBezTo>
                    <a:pt x="1616" y="2155"/>
                    <a:pt x="2057" y="2082"/>
                    <a:pt x="2400" y="1886"/>
                  </a:cubicBezTo>
                  <a:lnTo>
                    <a:pt x="2400" y="0"/>
                  </a:lnTo>
                  <a:cubicBezTo>
                    <a:pt x="2057" y="196"/>
                    <a:pt x="1616" y="294"/>
                    <a:pt x="1200" y="294"/>
                  </a:cubicBezTo>
                  <a:cubicBezTo>
                    <a:pt x="759" y="294"/>
                    <a:pt x="318" y="196"/>
                    <a:pt x="0" y="0"/>
                  </a:cubicBez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204;p34">
              <a:extLst>
                <a:ext uri="{FF2B5EF4-FFF2-40B4-BE49-F238E27FC236}">
                  <a16:creationId xmlns:a16="http://schemas.microsoft.com/office/drawing/2014/main" id="{D5C0D5A1-F1DD-4C4C-B238-FDD52044EFC2}"/>
                </a:ext>
              </a:extLst>
            </p:cNvPr>
            <p:cNvSpPr/>
            <p:nvPr/>
          </p:nvSpPr>
          <p:spPr>
            <a:xfrm>
              <a:off x="4500250" y="2477000"/>
              <a:ext cx="482425" cy="274900"/>
            </a:xfrm>
            <a:custGeom>
              <a:avLst/>
              <a:gdLst/>
              <a:ahLst/>
              <a:cxnLst/>
              <a:rect l="l" t="t" r="r" b="b"/>
              <a:pathLst>
                <a:path w="19297" h="10996" extrusionOk="0">
                  <a:moveTo>
                    <a:pt x="9599" y="0"/>
                  </a:moveTo>
                  <a:cubicBezTo>
                    <a:pt x="9165" y="0"/>
                    <a:pt x="8730" y="98"/>
                    <a:pt x="8400" y="294"/>
                  </a:cubicBezTo>
                  <a:lnTo>
                    <a:pt x="661" y="4800"/>
                  </a:lnTo>
                  <a:cubicBezTo>
                    <a:pt x="0" y="5192"/>
                    <a:pt x="0" y="5804"/>
                    <a:pt x="661" y="6196"/>
                  </a:cubicBezTo>
                  <a:lnTo>
                    <a:pt x="8473" y="10701"/>
                  </a:lnTo>
                  <a:cubicBezTo>
                    <a:pt x="8804" y="10897"/>
                    <a:pt x="9238" y="10995"/>
                    <a:pt x="9673" y="10995"/>
                  </a:cubicBezTo>
                  <a:cubicBezTo>
                    <a:pt x="10108" y="10995"/>
                    <a:pt x="10542" y="10897"/>
                    <a:pt x="10873" y="10701"/>
                  </a:cubicBezTo>
                  <a:lnTo>
                    <a:pt x="18636" y="6196"/>
                  </a:lnTo>
                  <a:cubicBezTo>
                    <a:pt x="19297" y="5804"/>
                    <a:pt x="19272" y="5192"/>
                    <a:pt x="18611" y="4800"/>
                  </a:cubicBezTo>
                  <a:lnTo>
                    <a:pt x="10799" y="294"/>
                  </a:lnTo>
                  <a:cubicBezTo>
                    <a:pt x="10469" y="98"/>
                    <a:pt x="10034" y="0"/>
                    <a:pt x="9599" y="0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205;p34">
              <a:extLst>
                <a:ext uri="{FF2B5EF4-FFF2-40B4-BE49-F238E27FC236}">
                  <a16:creationId xmlns:a16="http://schemas.microsoft.com/office/drawing/2014/main" id="{1AADB8CE-9D8B-4751-B0D3-4270E68C9AC3}"/>
                </a:ext>
              </a:extLst>
            </p:cNvPr>
            <p:cNvSpPr/>
            <p:nvPr/>
          </p:nvSpPr>
          <p:spPr>
            <a:xfrm>
              <a:off x="5356100" y="2480675"/>
              <a:ext cx="12875" cy="64300"/>
            </a:xfrm>
            <a:custGeom>
              <a:avLst/>
              <a:gdLst/>
              <a:ahLst/>
              <a:cxnLst/>
              <a:rect l="l" t="t" r="r" b="b"/>
              <a:pathLst>
                <a:path w="515" h="2572" extrusionOk="0">
                  <a:moveTo>
                    <a:pt x="515" y="0"/>
                  </a:moveTo>
                  <a:lnTo>
                    <a:pt x="514" y="17"/>
                  </a:lnTo>
                  <a:lnTo>
                    <a:pt x="514" y="17"/>
                  </a:lnTo>
                  <a:cubicBezTo>
                    <a:pt x="515" y="11"/>
                    <a:pt x="515" y="6"/>
                    <a:pt x="515" y="0"/>
                  </a:cubicBezTo>
                  <a:close/>
                  <a:moveTo>
                    <a:pt x="514" y="17"/>
                  </a:moveTo>
                  <a:lnTo>
                    <a:pt x="514" y="17"/>
                  </a:lnTo>
                  <a:cubicBezTo>
                    <a:pt x="508" y="280"/>
                    <a:pt x="336" y="518"/>
                    <a:pt x="0" y="710"/>
                  </a:cubicBezTo>
                  <a:lnTo>
                    <a:pt x="0" y="2571"/>
                  </a:lnTo>
                  <a:cubicBezTo>
                    <a:pt x="343" y="2400"/>
                    <a:pt x="490" y="2131"/>
                    <a:pt x="490" y="1886"/>
                  </a:cubicBezTo>
                  <a:lnTo>
                    <a:pt x="514" y="17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1206;p34">
              <a:extLst>
                <a:ext uri="{FF2B5EF4-FFF2-40B4-BE49-F238E27FC236}">
                  <a16:creationId xmlns:a16="http://schemas.microsoft.com/office/drawing/2014/main" id="{CDB2E98B-96F6-492E-937F-4061B643AE86}"/>
                </a:ext>
              </a:extLst>
            </p:cNvPr>
            <p:cNvSpPr/>
            <p:nvPr/>
          </p:nvSpPr>
          <p:spPr>
            <a:xfrm>
              <a:off x="4894500" y="2480675"/>
              <a:ext cx="12875" cy="64300"/>
            </a:xfrm>
            <a:custGeom>
              <a:avLst/>
              <a:gdLst/>
              <a:ahLst/>
              <a:cxnLst/>
              <a:rect l="l" t="t" r="r" b="b"/>
              <a:pathLst>
                <a:path w="515" h="2572" extrusionOk="0">
                  <a:moveTo>
                    <a:pt x="0" y="0"/>
                  </a:moveTo>
                  <a:lnTo>
                    <a:pt x="0" y="1886"/>
                  </a:lnTo>
                  <a:cubicBezTo>
                    <a:pt x="0" y="2131"/>
                    <a:pt x="172" y="2376"/>
                    <a:pt x="515" y="2571"/>
                  </a:cubicBezTo>
                  <a:lnTo>
                    <a:pt x="515" y="710"/>
                  </a:lnTo>
                  <a:cubicBezTo>
                    <a:pt x="172" y="514"/>
                    <a:pt x="0" y="245"/>
                    <a:pt x="0" y="0"/>
                  </a:cubicBezTo>
                  <a:close/>
                </a:path>
              </a:pathLst>
            </a:custGeom>
            <a:solidFill>
              <a:srgbClr val="F4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207;p34">
              <a:extLst>
                <a:ext uri="{FF2B5EF4-FFF2-40B4-BE49-F238E27FC236}">
                  <a16:creationId xmlns:a16="http://schemas.microsoft.com/office/drawing/2014/main" id="{811E7E0B-DF2E-4C5E-B7EB-E310B84CE640}"/>
                </a:ext>
              </a:extLst>
            </p:cNvPr>
            <p:cNvSpPr/>
            <p:nvPr/>
          </p:nvSpPr>
          <p:spPr>
            <a:xfrm>
              <a:off x="5162650" y="2498425"/>
              <a:ext cx="193475" cy="159200"/>
            </a:xfrm>
            <a:custGeom>
              <a:avLst/>
              <a:gdLst/>
              <a:ahLst/>
              <a:cxnLst/>
              <a:rect l="l" t="t" r="r" b="b"/>
              <a:pathLst>
                <a:path w="7739" h="6368" extrusionOk="0">
                  <a:moveTo>
                    <a:pt x="7738" y="0"/>
                  </a:moveTo>
                  <a:lnTo>
                    <a:pt x="0" y="4506"/>
                  </a:lnTo>
                  <a:lnTo>
                    <a:pt x="0" y="6367"/>
                  </a:lnTo>
                  <a:lnTo>
                    <a:pt x="7738" y="1861"/>
                  </a:lnTo>
                  <a:lnTo>
                    <a:pt x="7738" y="0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208;p34">
              <a:extLst>
                <a:ext uri="{FF2B5EF4-FFF2-40B4-BE49-F238E27FC236}">
                  <a16:creationId xmlns:a16="http://schemas.microsoft.com/office/drawing/2014/main" id="{AB779A08-1E13-4031-880A-51EB91A102A6}"/>
                </a:ext>
              </a:extLst>
            </p:cNvPr>
            <p:cNvSpPr/>
            <p:nvPr/>
          </p:nvSpPr>
          <p:spPr>
            <a:xfrm>
              <a:off x="4907350" y="2498425"/>
              <a:ext cx="195325" cy="159200"/>
            </a:xfrm>
            <a:custGeom>
              <a:avLst/>
              <a:gdLst/>
              <a:ahLst/>
              <a:cxnLst/>
              <a:rect l="l" t="t" r="r" b="b"/>
              <a:pathLst>
                <a:path w="7813" h="6368" extrusionOk="0">
                  <a:moveTo>
                    <a:pt x="1" y="0"/>
                  </a:moveTo>
                  <a:lnTo>
                    <a:pt x="1" y="1861"/>
                  </a:lnTo>
                  <a:lnTo>
                    <a:pt x="7812" y="6367"/>
                  </a:lnTo>
                  <a:lnTo>
                    <a:pt x="7812" y="45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1209;p34">
              <a:extLst>
                <a:ext uri="{FF2B5EF4-FFF2-40B4-BE49-F238E27FC236}">
                  <a16:creationId xmlns:a16="http://schemas.microsoft.com/office/drawing/2014/main" id="{4295604C-6115-4534-80BE-4F3A5A3ECFD5}"/>
                </a:ext>
              </a:extLst>
            </p:cNvPr>
            <p:cNvSpPr/>
            <p:nvPr/>
          </p:nvSpPr>
          <p:spPr>
            <a:xfrm>
              <a:off x="5102650" y="2611075"/>
              <a:ext cx="60025" cy="53900"/>
            </a:xfrm>
            <a:custGeom>
              <a:avLst/>
              <a:gdLst/>
              <a:ahLst/>
              <a:cxnLst/>
              <a:rect l="l" t="t" r="r" b="b"/>
              <a:pathLst>
                <a:path w="2401" h="2156" extrusionOk="0">
                  <a:moveTo>
                    <a:pt x="0" y="0"/>
                  </a:moveTo>
                  <a:lnTo>
                    <a:pt x="0" y="1861"/>
                  </a:lnTo>
                  <a:cubicBezTo>
                    <a:pt x="319" y="2057"/>
                    <a:pt x="759" y="2155"/>
                    <a:pt x="1200" y="2155"/>
                  </a:cubicBezTo>
                  <a:cubicBezTo>
                    <a:pt x="1617" y="2155"/>
                    <a:pt x="2057" y="2057"/>
                    <a:pt x="2400" y="1861"/>
                  </a:cubicBezTo>
                  <a:lnTo>
                    <a:pt x="2400" y="0"/>
                  </a:lnTo>
                  <a:cubicBezTo>
                    <a:pt x="2057" y="172"/>
                    <a:pt x="1641" y="270"/>
                    <a:pt x="1200" y="270"/>
                  </a:cubicBezTo>
                  <a:cubicBezTo>
                    <a:pt x="759" y="270"/>
                    <a:pt x="319" y="172"/>
                    <a:pt x="0" y="0"/>
                  </a:cubicBez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210;p34">
              <a:extLst>
                <a:ext uri="{FF2B5EF4-FFF2-40B4-BE49-F238E27FC236}">
                  <a16:creationId xmlns:a16="http://schemas.microsoft.com/office/drawing/2014/main" id="{EA4F944F-9604-4414-9F97-E2741B63A5FB}"/>
                </a:ext>
              </a:extLst>
            </p:cNvPr>
            <p:cNvSpPr/>
            <p:nvPr/>
          </p:nvSpPr>
          <p:spPr>
            <a:xfrm>
              <a:off x="4890825" y="2343525"/>
              <a:ext cx="482425" cy="274450"/>
            </a:xfrm>
            <a:custGeom>
              <a:avLst/>
              <a:gdLst/>
              <a:ahLst/>
              <a:cxnLst/>
              <a:rect l="l" t="t" r="r" b="b"/>
              <a:pathLst>
                <a:path w="19297" h="10978" extrusionOk="0">
                  <a:moveTo>
                    <a:pt x="9600" y="1"/>
                  </a:moveTo>
                  <a:cubicBezTo>
                    <a:pt x="9165" y="1"/>
                    <a:pt x="8730" y="99"/>
                    <a:pt x="8400" y="295"/>
                  </a:cubicBezTo>
                  <a:lnTo>
                    <a:pt x="662" y="4801"/>
                  </a:lnTo>
                  <a:cubicBezTo>
                    <a:pt x="1" y="5168"/>
                    <a:pt x="1" y="5805"/>
                    <a:pt x="662" y="6196"/>
                  </a:cubicBezTo>
                  <a:lnTo>
                    <a:pt x="8473" y="10702"/>
                  </a:lnTo>
                  <a:cubicBezTo>
                    <a:pt x="8804" y="10886"/>
                    <a:pt x="9239" y="10978"/>
                    <a:pt x="9673" y="10978"/>
                  </a:cubicBezTo>
                  <a:cubicBezTo>
                    <a:pt x="10108" y="10978"/>
                    <a:pt x="10543" y="10886"/>
                    <a:pt x="10873" y="10702"/>
                  </a:cubicBezTo>
                  <a:lnTo>
                    <a:pt x="18611" y="6196"/>
                  </a:lnTo>
                  <a:cubicBezTo>
                    <a:pt x="19297" y="5805"/>
                    <a:pt x="19273" y="5168"/>
                    <a:pt x="18611" y="4801"/>
                  </a:cubicBezTo>
                  <a:lnTo>
                    <a:pt x="10800" y="295"/>
                  </a:lnTo>
                  <a:cubicBezTo>
                    <a:pt x="10469" y="99"/>
                    <a:pt x="10034" y="1"/>
                    <a:pt x="9600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211;p34">
              <a:extLst>
                <a:ext uri="{FF2B5EF4-FFF2-40B4-BE49-F238E27FC236}">
                  <a16:creationId xmlns:a16="http://schemas.microsoft.com/office/drawing/2014/main" id="{D093D80A-8722-4966-958C-8DF49E8528A1}"/>
                </a:ext>
              </a:extLst>
            </p:cNvPr>
            <p:cNvSpPr/>
            <p:nvPr/>
          </p:nvSpPr>
          <p:spPr>
            <a:xfrm>
              <a:off x="4777575" y="2624300"/>
              <a:ext cx="86950" cy="50450"/>
            </a:xfrm>
            <a:custGeom>
              <a:avLst/>
              <a:gdLst/>
              <a:ahLst/>
              <a:cxnLst/>
              <a:rect l="l" t="t" r="r" b="b"/>
              <a:pathLst>
                <a:path w="3478" h="2018" extrusionOk="0">
                  <a:moveTo>
                    <a:pt x="1665" y="402"/>
                  </a:moveTo>
                  <a:cubicBezTo>
                    <a:pt x="1886" y="426"/>
                    <a:pt x="2106" y="475"/>
                    <a:pt x="2327" y="598"/>
                  </a:cubicBezTo>
                  <a:lnTo>
                    <a:pt x="2522" y="720"/>
                  </a:lnTo>
                  <a:lnTo>
                    <a:pt x="1249" y="1455"/>
                  </a:lnTo>
                  <a:lnTo>
                    <a:pt x="1053" y="1357"/>
                  </a:lnTo>
                  <a:cubicBezTo>
                    <a:pt x="833" y="1210"/>
                    <a:pt x="710" y="1087"/>
                    <a:pt x="710" y="965"/>
                  </a:cubicBezTo>
                  <a:cubicBezTo>
                    <a:pt x="710" y="842"/>
                    <a:pt x="808" y="696"/>
                    <a:pt x="1004" y="598"/>
                  </a:cubicBezTo>
                  <a:cubicBezTo>
                    <a:pt x="1225" y="475"/>
                    <a:pt x="1445" y="402"/>
                    <a:pt x="1665" y="402"/>
                  </a:cubicBezTo>
                  <a:close/>
                  <a:moveTo>
                    <a:pt x="1341" y="0"/>
                  </a:moveTo>
                  <a:cubicBezTo>
                    <a:pt x="1206" y="0"/>
                    <a:pt x="1081" y="23"/>
                    <a:pt x="955" y="59"/>
                  </a:cubicBezTo>
                  <a:cubicBezTo>
                    <a:pt x="784" y="108"/>
                    <a:pt x="612" y="181"/>
                    <a:pt x="441" y="255"/>
                  </a:cubicBezTo>
                  <a:cubicBezTo>
                    <a:pt x="294" y="353"/>
                    <a:pt x="172" y="451"/>
                    <a:pt x="98" y="549"/>
                  </a:cubicBezTo>
                  <a:cubicBezTo>
                    <a:pt x="25" y="647"/>
                    <a:pt x="0" y="745"/>
                    <a:pt x="0" y="867"/>
                  </a:cubicBezTo>
                  <a:cubicBezTo>
                    <a:pt x="0" y="989"/>
                    <a:pt x="49" y="1112"/>
                    <a:pt x="172" y="1234"/>
                  </a:cubicBezTo>
                  <a:cubicBezTo>
                    <a:pt x="270" y="1357"/>
                    <a:pt x="490" y="1504"/>
                    <a:pt x="808" y="1675"/>
                  </a:cubicBezTo>
                  <a:lnTo>
                    <a:pt x="1372" y="2018"/>
                  </a:lnTo>
                  <a:lnTo>
                    <a:pt x="3478" y="793"/>
                  </a:lnTo>
                  <a:lnTo>
                    <a:pt x="2914" y="475"/>
                  </a:lnTo>
                  <a:cubicBezTo>
                    <a:pt x="2596" y="279"/>
                    <a:pt x="2327" y="157"/>
                    <a:pt x="2131" y="108"/>
                  </a:cubicBezTo>
                  <a:cubicBezTo>
                    <a:pt x="1935" y="34"/>
                    <a:pt x="1714" y="10"/>
                    <a:pt x="1494" y="10"/>
                  </a:cubicBezTo>
                  <a:cubicBezTo>
                    <a:pt x="1442" y="3"/>
                    <a:pt x="1391" y="0"/>
                    <a:pt x="13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212;p34">
              <a:extLst>
                <a:ext uri="{FF2B5EF4-FFF2-40B4-BE49-F238E27FC236}">
                  <a16:creationId xmlns:a16="http://schemas.microsoft.com/office/drawing/2014/main" id="{094061CA-DA79-4E83-B229-01FF549DBFD5}"/>
                </a:ext>
              </a:extLst>
            </p:cNvPr>
            <p:cNvSpPr/>
            <p:nvPr/>
          </p:nvSpPr>
          <p:spPr>
            <a:xfrm>
              <a:off x="4735950" y="2589025"/>
              <a:ext cx="88175" cy="50850"/>
            </a:xfrm>
            <a:custGeom>
              <a:avLst/>
              <a:gdLst/>
              <a:ahLst/>
              <a:cxnLst/>
              <a:rect l="l" t="t" r="r" b="b"/>
              <a:pathLst>
                <a:path w="3527" h="2034" extrusionOk="0">
                  <a:moveTo>
                    <a:pt x="1347" y="907"/>
                  </a:moveTo>
                  <a:lnTo>
                    <a:pt x="1935" y="1249"/>
                  </a:lnTo>
                  <a:lnTo>
                    <a:pt x="808" y="1568"/>
                  </a:lnTo>
                  <a:lnTo>
                    <a:pt x="808" y="1568"/>
                  </a:lnTo>
                  <a:lnTo>
                    <a:pt x="1347" y="907"/>
                  </a:lnTo>
                  <a:close/>
                  <a:moveTo>
                    <a:pt x="1322" y="1"/>
                  </a:moveTo>
                  <a:lnTo>
                    <a:pt x="0" y="1666"/>
                  </a:lnTo>
                  <a:lnTo>
                    <a:pt x="637" y="2033"/>
                  </a:lnTo>
                  <a:lnTo>
                    <a:pt x="3526" y="1274"/>
                  </a:lnTo>
                  <a:lnTo>
                    <a:pt x="2963" y="956"/>
                  </a:lnTo>
                  <a:lnTo>
                    <a:pt x="2449" y="1103"/>
                  </a:lnTo>
                  <a:lnTo>
                    <a:pt x="1616" y="613"/>
                  </a:lnTo>
                  <a:lnTo>
                    <a:pt x="1861" y="319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213;p34">
              <a:extLst>
                <a:ext uri="{FF2B5EF4-FFF2-40B4-BE49-F238E27FC236}">
                  <a16:creationId xmlns:a16="http://schemas.microsoft.com/office/drawing/2014/main" id="{0238F194-98A3-47F7-8FEC-D3135B0DE13E}"/>
                </a:ext>
              </a:extLst>
            </p:cNvPr>
            <p:cNvSpPr/>
            <p:nvPr/>
          </p:nvSpPr>
          <p:spPr>
            <a:xfrm>
              <a:off x="4684525" y="2580450"/>
              <a:ext cx="83275" cy="48400"/>
            </a:xfrm>
            <a:custGeom>
              <a:avLst/>
              <a:gdLst/>
              <a:ahLst/>
              <a:cxnLst/>
              <a:rect l="l" t="t" r="r" b="b"/>
              <a:pathLst>
                <a:path w="3331" h="1936" extrusionOk="0">
                  <a:moveTo>
                    <a:pt x="2792" y="1"/>
                  </a:moveTo>
                  <a:lnTo>
                    <a:pt x="1102" y="980"/>
                  </a:lnTo>
                  <a:lnTo>
                    <a:pt x="416" y="588"/>
                  </a:lnTo>
                  <a:lnTo>
                    <a:pt x="0" y="809"/>
                  </a:lnTo>
                  <a:lnTo>
                    <a:pt x="1935" y="1935"/>
                  </a:lnTo>
                  <a:lnTo>
                    <a:pt x="2351" y="1690"/>
                  </a:lnTo>
                  <a:lnTo>
                    <a:pt x="1641" y="1299"/>
                  </a:lnTo>
                  <a:lnTo>
                    <a:pt x="3330" y="319"/>
                  </a:lnTo>
                  <a:lnTo>
                    <a:pt x="27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214;p34">
              <a:extLst>
                <a:ext uri="{FF2B5EF4-FFF2-40B4-BE49-F238E27FC236}">
                  <a16:creationId xmlns:a16="http://schemas.microsoft.com/office/drawing/2014/main" id="{DC225342-52A0-4017-BCC1-38B926231E7F}"/>
                </a:ext>
              </a:extLst>
            </p:cNvPr>
            <p:cNvSpPr/>
            <p:nvPr/>
          </p:nvSpPr>
          <p:spPr>
            <a:xfrm>
              <a:off x="4666750" y="2549225"/>
              <a:ext cx="88200" cy="50850"/>
            </a:xfrm>
            <a:custGeom>
              <a:avLst/>
              <a:gdLst/>
              <a:ahLst/>
              <a:cxnLst/>
              <a:rect l="l" t="t" r="r" b="b"/>
              <a:pathLst>
                <a:path w="3528" h="2034" extrusionOk="0">
                  <a:moveTo>
                    <a:pt x="1372" y="907"/>
                  </a:moveTo>
                  <a:lnTo>
                    <a:pt x="1935" y="1250"/>
                  </a:lnTo>
                  <a:lnTo>
                    <a:pt x="809" y="1568"/>
                  </a:lnTo>
                  <a:lnTo>
                    <a:pt x="1372" y="907"/>
                  </a:lnTo>
                  <a:close/>
                  <a:moveTo>
                    <a:pt x="1323" y="1"/>
                  </a:moveTo>
                  <a:lnTo>
                    <a:pt x="1" y="1666"/>
                  </a:lnTo>
                  <a:lnTo>
                    <a:pt x="662" y="2033"/>
                  </a:lnTo>
                  <a:lnTo>
                    <a:pt x="3527" y="1274"/>
                  </a:lnTo>
                  <a:lnTo>
                    <a:pt x="2988" y="956"/>
                  </a:lnTo>
                  <a:lnTo>
                    <a:pt x="2474" y="1103"/>
                  </a:lnTo>
                  <a:lnTo>
                    <a:pt x="1617" y="613"/>
                  </a:lnTo>
                  <a:lnTo>
                    <a:pt x="1862" y="319"/>
                  </a:lnTo>
                  <a:lnTo>
                    <a:pt x="13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215;p34">
              <a:extLst>
                <a:ext uri="{FF2B5EF4-FFF2-40B4-BE49-F238E27FC236}">
                  <a16:creationId xmlns:a16="http://schemas.microsoft.com/office/drawing/2014/main" id="{BC5BA46A-2F06-444B-8430-E2F4DBB86671}"/>
                </a:ext>
              </a:extLst>
            </p:cNvPr>
            <p:cNvSpPr/>
            <p:nvPr/>
          </p:nvSpPr>
          <p:spPr>
            <a:xfrm>
              <a:off x="5169375" y="2499025"/>
              <a:ext cx="103475" cy="60025"/>
            </a:xfrm>
            <a:custGeom>
              <a:avLst/>
              <a:gdLst/>
              <a:ahLst/>
              <a:cxnLst/>
              <a:rect l="l" t="t" r="r" b="b"/>
              <a:pathLst>
                <a:path w="4139" h="2401" extrusionOk="0">
                  <a:moveTo>
                    <a:pt x="1984" y="491"/>
                  </a:moveTo>
                  <a:cubicBezTo>
                    <a:pt x="2253" y="515"/>
                    <a:pt x="2523" y="589"/>
                    <a:pt x="2792" y="735"/>
                  </a:cubicBezTo>
                  <a:lnTo>
                    <a:pt x="3013" y="858"/>
                  </a:lnTo>
                  <a:lnTo>
                    <a:pt x="1494" y="1739"/>
                  </a:lnTo>
                  <a:lnTo>
                    <a:pt x="1274" y="1617"/>
                  </a:lnTo>
                  <a:cubicBezTo>
                    <a:pt x="1005" y="1470"/>
                    <a:pt x="858" y="1299"/>
                    <a:pt x="858" y="1152"/>
                  </a:cubicBezTo>
                  <a:cubicBezTo>
                    <a:pt x="858" y="1005"/>
                    <a:pt x="980" y="858"/>
                    <a:pt x="1225" y="711"/>
                  </a:cubicBezTo>
                  <a:cubicBezTo>
                    <a:pt x="1470" y="564"/>
                    <a:pt x="1715" y="491"/>
                    <a:pt x="1984" y="491"/>
                  </a:cubicBezTo>
                  <a:close/>
                  <a:moveTo>
                    <a:pt x="1788" y="1"/>
                  </a:moveTo>
                  <a:cubicBezTo>
                    <a:pt x="1568" y="1"/>
                    <a:pt x="1347" y="25"/>
                    <a:pt x="1151" y="74"/>
                  </a:cubicBezTo>
                  <a:cubicBezTo>
                    <a:pt x="931" y="148"/>
                    <a:pt x="735" y="221"/>
                    <a:pt x="564" y="319"/>
                  </a:cubicBezTo>
                  <a:cubicBezTo>
                    <a:pt x="368" y="442"/>
                    <a:pt x="221" y="540"/>
                    <a:pt x="147" y="662"/>
                  </a:cubicBezTo>
                  <a:cubicBezTo>
                    <a:pt x="49" y="784"/>
                    <a:pt x="1" y="907"/>
                    <a:pt x="1" y="1029"/>
                  </a:cubicBezTo>
                  <a:cubicBezTo>
                    <a:pt x="1" y="1201"/>
                    <a:pt x="74" y="1323"/>
                    <a:pt x="221" y="1470"/>
                  </a:cubicBezTo>
                  <a:cubicBezTo>
                    <a:pt x="343" y="1617"/>
                    <a:pt x="588" y="1788"/>
                    <a:pt x="980" y="2009"/>
                  </a:cubicBezTo>
                  <a:lnTo>
                    <a:pt x="1666" y="2401"/>
                  </a:lnTo>
                  <a:lnTo>
                    <a:pt x="4139" y="956"/>
                  </a:lnTo>
                  <a:lnTo>
                    <a:pt x="3478" y="564"/>
                  </a:lnTo>
                  <a:cubicBezTo>
                    <a:pt x="3086" y="344"/>
                    <a:pt x="2792" y="197"/>
                    <a:pt x="2547" y="123"/>
                  </a:cubicBezTo>
                  <a:cubicBezTo>
                    <a:pt x="2302" y="50"/>
                    <a:pt x="2058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216;p34">
              <a:extLst>
                <a:ext uri="{FF2B5EF4-FFF2-40B4-BE49-F238E27FC236}">
                  <a16:creationId xmlns:a16="http://schemas.microsoft.com/office/drawing/2014/main" id="{C457D91C-55BB-40A9-A00B-8A3F1D95060B}"/>
                </a:ext>
              </a:extLst>
            </p:cNvPr>
            <p:cNvSpPr/>
            <p:nvPr/>
          </p:nvSpPr>
          <p:spPr>
            <a:xfrm>
              <a:off x="5120400" y="2457400"/>
              <a:ext cx="104100" cy="60625"/>
            </a:xfrm>
            <a:custGeom>
              <a:avLst/>
              <a:gdLst/>
              <a:ahLst/>
              <a:cxnLst/>
              <a:rect l="l" t="t" r="r" b="b"/>
              <a:pathLst>
                <a:path w="4164" h="2425" extrusionOk="0">
                  <a:moveTo>
                    <a:pt x="1617" y="1078"/>
                  </a:moveTo>
                  <a:lnTo>
                    <a:pt x="2302" y="1470"/>
                  </a:lnTo>
                  <a:lnTo>
                    <a:pt x="956" y="1862"/>
                  </a:lnTo>
                  <a:lnTo>
                    <a:pt x="1617" y="1078"/>
                  </a:lnTo>
                  <a:close/>
                  <a:moveTo>
                    <a:pt x="1568" y="1"/>
                  </a:moveTo>
                  <a:lnTo>
                    <a:pt x="0" y="1984"/>
                  </a:lnTo>
                  <a:lnTo>
                    <a:pt x="760" y="2425"/>
                  </a:lnTo>
                  <a:lnTo>
                    <a:pt x="4163" y="1519"/>
                  </a:lnTo>
                  <a:lnTo>
                    <a:pt x="3527" y="1127"/>
                  </a:lnTo>
                  <a:lnTo>
                    <a:pt x="2915" y="1299"/>
                  </a:lnTo>
                  <a:lnTo>
                    <a:pt x="1911" y="735"/>
                  </a:lnTo>
                  <a:lnTo>
                    <a:pt x="2204" y="36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217;p34">
              <a:extLst>
                <a:ext uri="{FF2B5EF4-FFF2-40B4-BE49-F238E27FC236}">
                  <a16:creationId xmlns:a16="http://schemas.microsoft.com/office/drawing/2014/main" id="{6BD416B5-C81B-4534-8318-7D64363151E2}"/>
                </a:ext>
              </a:extLst>
            </p:cNvPr>
            <p:cNvSpPr/>
            <p:nvPr/>
          </p:nvSpPr>
          <p:spPr>
            <a:xfrm>
              <a:off x="5059175" y="2447600"/>
              <a:ext cx="99200" cy="56975"/>
            </a:xfrm>
            <a:custGeom>
              <a:avLst/>
              <a:gdLst/>
              <a:ahLst/>
              <a:cxnLst/>
              <a:rect l="l" t="t" r="r" b="b"/>
              <a:pathLst>
                <a:path w="3968" h="2279" extrusionOk="0">
                  <a:moveTo>
                    <a:pt x="3331" y="1"/>
                  </a:moveTo>
                  <a:lnTo>
                    <a:pt x="1323" y="1152"/>
                  </a:lnTo>
                  <a:lnTo>
                    <a:pt x="490" y="687"/>
                  </a:lnTo>
                  <a:lnTo>
                    <a:pt x="1" y="956"/>
                  </a:lnTo>
                  <a:lnTo>
                    <a:pt x="2303" y="2278"/>
                  </a:lnTo>
                  <a:lnTo>
                    <a:pt x="2792" y="2009"/>
                  </a:lnTo>
                  <a:lnTo>
                    <a:pt x="1960" y="1519"/>
                  </a:lnTo>
                  <a:lnTo>
                    <a:pt x="3968" y="368"/>
                  </a:lnTo>
                  <a:lnTo>
                    <a:pt x="33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1218;p34">
              <a:extLst>
                <a:ext uri="{FF2B5EF4-FFF2-40B4-BE49-F238E27FC236}">
                  <a16:creationId xmlns:a16="http://schemas.microsoft.com/office/drawing/2014/main" id="{87418830-AFB6-45C5-8F6F-124ECFA0850D}"/>
                </a:ext>
              </a:extLst>
            </p:cNvPr>
            <p:cNvSpPr/>
            <p:nvPr/>
          </p:nvSpPr>
          <p:spPr>
            <a:xfrm>
              <a:off x="5038375" y="2410275"/>
              <a:ext cx="104700" cy="60000"/>
            </a:xfrm>
            <a:custGeom>
              <a:avLst/>
              <a:gdLst/>
              <a:ahLst/>
              <a:cxnLst/>
              <a:rect l="l" t="t" r="r" b="b"/>
              <a:pathLst>
                <a:path w="4188" h="2400" extrusionOk="0">
                  <a:moveTo>
                    <a:pt x="1616" y="1078"/>
                  </a:moveTo>
                  <a:lnTo>
                    <a:pt x="2302" y="1469"/>
                  </a:lnTo>
                  <a:lnTo>
                    <a:pt x="955" y="1861"/>
                  </a:lnTo>
                  <a:lnTo>
                    <a:pt x="1616" y="1078"/>
                  </a:lnTo>
                  <a:close/>
                  <a:moveTo>
                    <a:pt x="1567" y="0"/>
                  </a:moveTo>
                  <a:lnTo>
                    <a:pt x="0" y="1959"/>
                  </a:lnTo>
                  <a:lnTo>
                    <a:pt x="759" y="2400"/>
                  </a:lnTo>
                  <a:lnTo>
                    <a:pt x="4188" y="1494"/>
                  </a:lnTo>
                  <a:lnTo>
                    <a:pt x="3526" y="1127"/>
                  </a:lnTo>
                  <a:lnTo>
                    <a:pt x="2914" y="1298"/>
                  </a:lnTo>
                  <a:lnTo>
                    <a:pt x="1910" y="710"/>
                  </a:lnTo>
                  <a:lnTo>
                    <a:pt x="2204" y="367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1219;p34">
              <a:extLst>
                <a:ext uri="{FF2B5EF4-FFF2-40B4-BE49-F238E27FC236}">
                  <a16:creationId xmlns:a16="http://schemas.microsoft.com/office/drawing/2014/main" id="{F211E3FC-17D4-4F45-B2E9-21A6FD18A74D}"/>
                </a:ext>
              </a:extLst>
            </p:cNvPr>
            <p:cNvSpPr/>
            <p:nvPr/>
          </p:nvSpPr>
          <p:spPr>
            <a:xfrm>
              <a:off x="5102650" y="2611075"/>
              <a:ext cx="30025" cy="53900"/>
            </a:xfrm>
            <a:custGeom>
              <a:avLst/>
              <a:gdLst/>
              <a:ahLst/>
              <a:cxnLst/>
              <a:rect l="l" t="t" r="r" b="b"/>
              <a:pathLst>
                <a:path w="1201" h="2156" extrusionOk="0">
                  <a:moveTo>
                    <a:pt x="0" y="0"/>
                  </a:moveTo>
                  <a:lnTo>
                    <a:pt x="0" y="1861"/>
                  </a:lnTo>
                  <a:cubicBezTo>
                    <a:pt x="319" y="2057"/>
                    <a:pt x="759" y="2155"/>
                    <a:pt x="1200" y="2155"/>
                  </a:cubicBezTo>
                  <a:lnTo>
                    <a:pt x="1200" y="270"/>
                  </a:lnTo>
                  <a:cubicBezTo>
                    <a:pt x="759" y="270"/>
                    <a:pt x="319" y="172"/>
                    <a:pt x="0" y="0"/>
                  </a:cubicBezTo>
                  <a:close/>
                </a:path>
              </a:pathLst>
            </a:custGeom>
            <a:solidFill>
              <a:srgbClr val="F4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1220;p34">
              <a:extLst>
                <a:ext uri="{FF2B5EF4-FFF2-40B4-BE49-F238E27FC236}">
                  <a16:creationId xmlns:a16="http://schemas.microsoft.com/office/drawing/2014/main" id="{97ACBDCF-4CF1-433B-9BA8-49D0AF6CB7BE}"/>
                </a:ext>
              </a:extLst>
            </p:cNvPr>
            <p:cNvSpPr/>
            <p:nvPr/>
          </p:nvSpPr>
          <p:spPr>
            <a:xfrm>
              <a:off x="4742050" y="2744525"/>
              <a:ext cx="30025" cy="53900"/>
            </a:xfrm>
            <a:custGeom>
              <a:avLst/>
              <a:gdLst/>
              <a:ahLst/>
              <a:cxnLst/>
              <a:rect l="l" t="t" r="r" b="b"/>
              <a:pathLst>
                <a:path w="1201" h="2156" extrusionOk="0">
                  <a:moveTo>
                    <a:pt x="1201" y="0"/>
                  </a:moveTo>
                  <a:cubicBezTo>
                    <a:pt x="858" y="196"/>
                    <a:pt x="417" y="294"/>
                    <a:pt x="1" y="294"/>
                  </a:cubicBezTo>
                  <a:lnTo>
                    <a:pt x="1" y="2155"/>
                  </a:lnTo>
                  <a:cubicBezTo>
                    <a:pt x="417" y="2155"/>
                    <a:pt x="858" y="2082"/>
                    <a:pt x="1201" y="1886"/>
                  </a:cubicBezTo>
                  <a:lnTo>
                    <a:pt x="1201" y="0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1221;p34">
              <a:extLst>
                <a:ext uri="{FF2B5EF4-FFF2-40B4-BE49-F238E27FC236}">
                  <a16:creationId xmlns:a16="http://schemas.microsoft.com/office/drawing/2014/main" id="{4F4C1D22-7F07-496D-BBE4-CFC848FBE2C4}"/>
                </a:ext>
              </a:extLst>
            </p:cNvPr>
            <p:cNvSpPr/>
            <p:nvPr/>
          </p:nvSpPr>
          <p:spPr>
            <a:xfrm>
              <a:off x="5128350" y="2354550"/>
              <a:ext cx="238800" cy="280425"/>
            </a:xfrm>
            <a:custGeom>
              <a:avLst/>
              <a:gdLst/>
              <a:ahLst/>
              <a:cxnLst/>
              <a:rect l="l" t="t" r="r" b="b"/>
              <a:pathLst>
                <a:path w="9552" h="11217" extrusionOk="0">
                  <a:moveTo>
                    <a:pt x="2890" y="1911"/>
                  </a:moveTo>
                  <a:cubicBezTo>
                    <a:pt x="1397" y="2572"/>
                    <a:pt x="1" y="7567"/>
                    <a:pt x="833" y="9331"/>
                  </a:cubicBezTo>
                  <a:cubicBezTo>
                    <a:pt x="1642" y="11094"/>
                    <a:pt x="2964" y="11216"/>
                    <a:pt x="4605" y="10775"/>
                  </a:cubicBezTo>
                  <a:cubicBezTo>
                    <a:pt x="6245" y="10335"/>
                    <a:pt x="8106" y="8180"/>
                    <a:pt x="8719" y="6196"/>
                  </a:cubicBezTo>
                  <a:cubicBezTo>
                    <a:pt x="9551" y="3454"/>
                    <a:pt x="7151" y="1"/>
                    <a:pt x="2890" y="1911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1222;p34">
              <a:extLst>
                <a:ext uri="{FF2B5EF4-FFF2-40B4-BE49-F238E27FC236}">
                  <a16:creationId xmlns:a16="http://schemas.microsoft.com/office/drawing/2014/main" id="{1BB756A3-018D-403E-A6A2-DBB674CAD19D}"/>
                </a:ext>
              </a:extLst>
            </p:cNvPr>
            <p:cNvSpPr/>
            <p:nvPr/>
          </p:nvSpPr>
          <p:spPr>
            <a:xfrm>
              <a:off x="4945300" y="3867900"/>
              <a:ext cx="211250" cy="63700"/>
            </a:xfrm>
            <a:custGeom>
              <a:avLst/>
              <a:gdLst/>
              <a:ahLst/>
              <a:cxnLst/>
              <a:rect l="l" t="t" r="r" b="b"/>
              <a:pathLst>
                <a:path w="8450" h="2548" extrusionOk="0">
                  <a:moveTo>
                    <a:pt x="8449" y="1690"/>
                  </a:moveTo>
                  <a:lnTo>
                    <a:pt x="8449" y="2082"/>
                  </a:lnTo>
                  <a:cubicBezTo>
                    <a:pt x="7666" y="2547"/>
                    <a:pt x="5903" y="2303"/>
                    <a:pt x="5437" y="2082"/>
                  </a:cubicBezTo>
                  <a:cubicBezTo>
                    <a:pt x="5119" y="1617"/>
                    <a:pt x="4311" y="1739"/>
                    <a:pt x="3846" y="1935"/>
                  </a:cubicBezTo>
                  <a:cubicBezTo>
                    <a:pt x="2082" y="2082"/>
                    <a:pt x="1421" y="1813"/>
                    <a:pt x="834" y="1397"/>
                  </a:cubicBezTo>
                  <a:cubicBezTo>
                    <a:pt x="540" y="1176"/>
                    <a:pt x="1" y="613"/>
                    <a:pt x="74" y="1"/>
                  </a:cubicBezTo>
                  <a:cubicBezTo>
                    <a:pt x="2156" y="490"/>
                    <a:pt x="8449" y="1690"/>
                    <a:pt x="8449" y="169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1223;p34">
              <a:extLst>
                <a:ext uri="{FF2B5EF4-FFF2-40B4-BE49-F238E27FC236}">
                  <a16:creationId xmlns:a16="http://schemas.microsoft.com/office/drawing/2014/main" id="{7539A47D-A42B-496F-AF06-50DB4BE2C14C}"/>
                </a:ext>
              </a:extLst>
            </p:cNvPr>
            <p:cNvSpPr/>
            <p:nvPr/>
          </p:nvSpPr>
          <p:spPr>
            <a:xfrm>
              <a:off x="4941650" y="3833625"/>
              <a:ext cx="226525" cy="88175"/>
            </a:xfrm>
            <a:custGeom>
              <a:avLst/>
              <a:gdLst/>
              <a:ahLst/>
              <a:cxnLst/>
              <a:rect l="l" t="t" r="r" b="b"/>
              <a:pathLst>
                <a:path w="9061" h="3527" extrusionOk="0">
                  <a:moveTo>
                    <a:pt x="5583" y="0"/>
                  </a:moveTo>
                  <a:cubicBezTo>
                    <a:pt x="5583" y="0"/>
                    <a:pt x="3649" y="539"/>
                    <a:pt x="2498" y="711"/>
                  </a:cubicBezTo>
                  <a:cubicBezTo>
                    <a:pt x="1371" y="882"/>
                    <a:pt x="539" y="686"/>
                    <a:pt x="269" y="1102"/>
                  </a:cubicBezTo>
                  <a:cubicBezTo>
                    <a:pt x="0" y="1494"/>
                    <a:pt x="612" y="2547"/>
                    <a:pt x="1616" y="2914"/>
                  </a:cubicBezTo>
                  <a:cubicBezTo>
                    <a:pt x="2620" y="3257"/>
                    <a:pt x="4677" y="2865"/>
                    <a:pt x="5436" y="3012"/>
                  </a:cubicBezTo>
                  <a:cubicBezTo>
                    <a:pt x="6195" y="3184"/>
                    <a:pt x="8130" y="3527"/>
                    <a:pt x="8595" y="3061"/>
                  </a:cubicBezTo>
                  <a:cubicBezTo>
                    <a:pt x="9061" y="2596"/>
                    <a:pt x="8595" y="270"/>
                    <a:pt x="8595" y="27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224;p34">
              <a:extLst>
                <a:ext uri="{FF2B5EF4-FFF2-40B4-BE49-F238E27FC236}">
                  <a16:creationId xmlns:a16="http://schemas.microsoft.com/office/drawing/2014/main" id="{42365713-2FE4-419C-A48E-26F33C97313E}"/>
                </a:ext>
              </a:extLst>
            </p:cNvPr>
            <p:cNvSpPr/>
            <p:nvPr/>
          </p:nvSpPr>
          <p:spPr>
            <a:xfrm>
              <a:off x="5191425" y="3661600"/>
              <a:ext cx="159800" cy="143275"/>
            </a:xfrm>
            <a:custGeom>
              <a:avLst/>
              <a:gdLst/>
              <a:ahLst/>
              <a:cxnLst/>
              <a:rect l="l" t="t" r="r" b="b"/>
              <a:pathLst>
                <a:path w="6392" h="5731" extrusionOk="0">
                  <a:moveTo>
                    <a:pt x="6293" y="4335"/>
                  </a:moveTo>
                  <a:lnTo>
                    <a:pt x="2841" y="466"/>
                  </a:lnTo>
                  <a:cubicBezTo>
                    <a:pt x="1445" y="74"/>
                    <a:pt x="0" y="0"/>
                    <a:pt x="196" y="1274"/>
                  </a:cubicBezTo>
                  <a:cubicBezTo>
                    <a:pt x="343" y="2400"/>
                    <a:pt x="2155" y="2890"/>
                    <a:pt x="3379" y="3992"/>
                  </a:cubicBezTo>
                  <a:lnTo>
                    <a:pt x="4530" y="4996"/>
                  </a:lnTo>
                  <a:cubicBezTo>
                    <a:pt x="5338" y="5730"/>
                    <a:pt x="6391" y="5094"/>
                    <a:pt x="6293" y="4335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225;p34">
              <a:extLst>
                <a:ext uri="{FF2B5EF4-FFF2-40B4-BE49-F238E27FC236}">
                  <a16:creationId xmlns:a16="http://schemas.microsoft.com/office/drawing/2014/main" id="{F9065DC4-B94F-49EF-8CEA-D2ABABAE8866}"/>
                </a:ext>
              </a:extLst>
            </p:cNvPr>
            <p:cNvSpPr/>
            <p:nvPr/>
          </p:nvSpPr>
          <p:spPr>
            <a:xfrm>
              <a:off x="5171200" y="2559025"/>
              <a:ext cx="117575" cy="80850"/>
            </a:xfrm>
            <a:custGeom>
              <a:avLst/>
              <a:gdLst/>
              <a:ahLst/>
              <a:cxnLst/>
              <a:rect l="l" t="t" r="r" b="b"/>
              <a:pathLst>
                <a:path w="4703" h="3234" extrusionOk="0">
                  <a:moveTo>
                    <a:pt x="3821" y="1"/>
                  </a:moveTo>
                  <a:cubicBezTo>
                    <a:pt x="3699" y="148"/>
                    <a:pt x="3552" y="270"/>
                    <a:pt x="3405" y="392"/>
                  </a:cubicBezTo>
                  <a:cubicBezTo>
                    <a:pt x="2499" y="1078"/>
                    <a:pt x="1642" y="1494"/>
                    <a:pt x="540" y="1788"/>
                  </a:cubicBezTo>
                  <a:cubicBezTo>
                    <a:pt x="368" y="1837"/>
                    <a:pt x="172" y="1862"/>
                    <a:pt x="1" y="1911"/>
                  </a:cubicBezTo>
                  <a:lnTo>
                    <a:pt x="74" y="2915"/>
                  </a:lnTo>
                  <a:cubicBezTo>
                    <a:pt x="1250" y="3233"/>
                    <a:pt x="2376" y="2743"/>
                    <a:pt x="3184" y="2498"/>
                  </a:cubicBezTo>
                  <a:cubicBezTo>
                    <a:pt x="3772" y="2352"/>
                    <a:pt x="4703" y="2180"/>
                    <a:pt x="4703" y="1568"/>
                  </a:cubicBezTo>
                  <a:lnTo>
                    <a:pt x="3821" y="1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1226;p34">
              <a:extLst>
                <a:ext uri="{FF2B5EF4-FFF2-40B4-BE49-F238E27FC236}">
                  <a16:creationId xmlns:a16="http://schemas.microsoft.com/office/drawing/2014/main" id="{2F050BF6-EE69-457B-9268-C817BB1F203C}"/>
                </a:ext>
              </a:extLst>
            </p:cNvPr>
            <p:cNvSpPr/>
            <p:nvPr/>
          </p:nvSpPr>
          <p:spPr>
            <a:xfrm>
              <a:off x="5195700" y="3692825"/>
              <a:ext cx="158575" cy="124300"/>
            </a:xfrm>
            <a:custGeom>
              <a:avLst/>
              <a:gdLst/>
              <a:ahLst/>
              <a:cxnLst/>
              <a:rect l="l" t="t" r="r" b="b"/>
              <a:pathLst>
                <a:path w="6343" h="4972" extrusionOk="0">
                  <a:moveTo>
                    <a:pt x="4359" y="3747"/>
                  </a:moveTo>
                  <a:lnTo>
                    <a:pt x="3208" y="2743"/>
                  </a:lnTo>
                  <a:cubicBezTo>
                    <a:pt x="1984" y="1641"/>
                    <a:pt x="172" y="1151"/>
                    <a:pt x="25" y="25"/>
                  </a:cubicBez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cubicBezTo>
                    <a:pt x="1" y="123"/>
                    <a:pt x="1" y="245"/>
                    <a:pt x="25" y="392"/>
                  </a:cubicBezTo>
                  <a:cubicBezTo>
                    <a:pt x="172" y="1518"/>
                    <a:pt x="1984" y="2008"/>
                    <a:pt x="3208" y="3110"/>
                  </a:cubicBezTo>
                  <a:lnTo>
                    <a:pt x="4359" y="4114"/>
                  </a:lnTo>
                  <a:cubicBezTo>
                    <a:pt x="5314" y="4971"/>
                    <a:pt x="6343" y="4359"/>
                    <a:pt x="6122" y="3086"/>
                  </a:cubicBezTo>
                  <a:cubicBezTo>
                    <a:pt x="6220" y="3845"/>
                    <a:pt x="5167" y="4481"/>
                    <a:pt x="4359" y="3747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1227;p34">
              <a:extLst>
                <a:ext uri="{FF2B5EF4-FFF2-40B4-BE49-F238E27FC236}">
                  <a16:creationId xmlns:a16="http://schemas.microsoft.com/office/drawing/2014/main" id="{9CD24FD3-92D9-40BC-897A-069BA0EA0701}"/>
                </a:ext>
              </a:extLst>
            </p:cNvPr>
            <p:cNvSpPr/>
            <p:nvPr/>
          </p:nvSpPr>
          <p:spPr>
            <a:xfrm>
              <a:off x="5189575" y="3055525"/>
              <a:ext cx="188575" cy="734050"/>
            </a:xfrm>
            <a:custGeom>
              <a:avLst/>
              <a:gdLst/>
              <a:ahLst/>
              <a:cxnLst/>
              <a:rect l="l" t="t" r="r" b="b"/>
              <a:pathLst>
                <a:path w="7543" h="29362" extrusionOk="0">
                  <a:moveTo>
                    <a:pt x="6343" y="1714"/>
                  </a:moveTo>
                  <a:cubicBezTo>
                    <a:pt x="7543" y="3404"/>
                    <a:pt x="4555" y="8081"/>
                    <a:pt x="5363" y="13885"/>
                  </a:cubicBezTo>
                  <a:cubicBezTo>
                    <a:pt x="5927" y="17827"/>
                    <a:pt x="7004" y="24464"/>
                    <a:pt x="6735" y="28186"/>
                  </a:cubicBezTo>
                  <a:cubicBezTo>
                    <a:pt x="6686" y="28872"/>
                    <a:pt x="4041" y="29361"/>
                    <a:pt x="3306" y="26080"/>
                  </a:cubicBezTo>
                  <a:cubicBezTo>
                    <a:pt x="2082" y="20472"/>
                    <a:pt x="539" y="16970"/>
                    <a:pt x="1" y="12612"/>
                  </a:cubicBezTo>
                  <a:lnTo>
                    <a:pt x="294" y="0"/>
                  </a:lnTo>
                  <a:close/>
                </a:path>
              </a:pathLst>
            </a:custGeom>
            <a:solidFill>
              <a:srgbClr val="303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228;p34">
              <a:extLst>
                <a:ext uri="{FF2B5EF4-FFF2-40B4-BE49-F238E27FC236}">
                  <a16:creationId xmlns:a16="http://schemas.microsoft.com/office/drawing/2014/main" id="{587936D8-84DF-46F0-94C0-1AC3B4EA8C63}"/>
                </a:ext>
              </a:extLst>
            </p:cNvPr>
            <p:cNvSpPr/>
            <p:nvPr/>
          </p:nvSpPr>
          <p:spPr>
            <a:xfrm>
              <a:off x="5008375" y="3083075"/>
              <a:ext cx="252850" cy="802600"/>
            </a:xfrm>
            <a:custGeom>
              <a:avLst/>
              <a:gdLst/>
              <a:ahLst/>
              <a:cxnLst/>
              <a:rect l="l" t="t" r="r" b="b"/>
              <a:pathLst>
                <a:path w="10114" h="32104" extrusionOk="0">
                  <a:moveTo>
                    <a:pt x="9771" y="0"/>
                  </a:moveTo>
                  <a:cubicBezTo>
                    <a:pt x="10114" y="5241"/>
                    <a:pt x="6343" y="11657"/>
                    <a:pt x="6587" y="15868"/>
                  </a:cubicBezTo>
                  <a:cubicBezTo>
                    <a:pt x="6857" y="20252"/>
                    <a:pt x="6367" y="25541"/>
                    <a:pt x="6367" y="30267"/>
                  </a:cubicBezTo>
                  <a:cubicBezTo>
                    <a:pt x="6367" y="30267"/>
                    <a:pt x="2498" y="32104"/>
                    <a:pt x="2327" y="29263"/>
                  </a:cubicBezTo>
                  <a:cubicBezTo>
                    <a:pt x="1763" y="20031"/>
                    <a:pt x="0" y="17142"/>
                    <a:pt x="2400" y="221"/>
                  </a:cubicBezTo>
                  <a:close/>
                </a:path>
              </a:pathLst>
            </a:custGeom>
            <a:solidFill>
              <a:srgbClr val="4646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229;p34">
              <a:extLst>
                <a:ext uri="{FF2B5EF4-FFF2-40B4-BE49-F238E27FC236}">
                  <a16:creationId xmlns:a16="http://schemas.microsoft.com/office/drawing/2014/main" id="{650B7F2E-0E95-4A5E-87ED-07AA9D70D1E7}"/>
                </a:ext>
              </a:extLst>
            </p:cNvPr>
            <p:cNvSpPr/>
            <p:nvPr/>
          </p:nvSpPr>
          <p:spPr>
            <a:xfrm>
              <a:off x="5029800" y="2597600"/>
              <a:ext cx="366125" cy="644050"/>
            </a:xfrm>
            <a:custGeom>
              <a:avLst/>
              <a:gdLst/>
              <a:ahLst/>
              <a:cxnLst/>
              <a:rect l="l" t="t" r="r" b="b"/>
              <a:pathLst>
                <a:path w="14645" h="25762" extrusionOk="0">
                  <a:moveTo>
                    <a:pt x="1935" y="14350"/>
                  </a:moveTo>
                  <a:cubicBezTo>
                    <a:pt x="1788" y="9306"/>
                    <a:pt x="2743" y="4310"/>
                    <a:pt x="2743" y="4310"/>
                  </a:cubicBezTo>
                  <a:cubicBezTo>
                    <a:pt x="3184" y="3674"/>
                    <a:pt x="3747" y="3110"/>
                    <a:pt x="4384" y="2645"/>
                  </a:cubicBezTo>
                  <a:lnTo>
                    <a:pt x="5608" y="1151"/>
                  </a:lnTo>
                  <a:cubicBezTo>
                    <a:pt x="6490" y="931"/>
                    <a:pt x="7371" y="686"/>
                    <a:pt x="8204" y="417"/>
                  </a:cubicBezTo>
                  <a:cubicBezTo>
                    <a:pt x="9600" y="0"/>
                    <a:pt x="11093" y="0"/>
                    <a:pt x="12465" y="417"/>
                  </a:cubicBezTo>
                  <a:cubicBezTo>
                    <a:pt x="14277" y="1200"/>
                    <a:pt x="14644" y="2425"/>
                    <a:pt x="13836" y="4776"/>
                  </a:cubicBezTo>
                  <a:cubicBezTo>
                    <a:pt x="13836" y="4873"/>
                    <a:pt x="12220" y="11338"/>
                    <a:pt x="12024" y="13322"/>
                  </a:cubicBezTo>
                  <a:cubicBezTo>
                    <a:pt x="11999" y="13518"/>
                    <a:pt x="13395" y="18734"/>
                    <a:pt x="13714" y="20889"/>
                  </a:cubicBezTo>
                  <a:cubicBezTo>
                    <a:pt x="13714" y="20889"/>
                    <a:pt x="12367" y="22088"/>
                    <a:pt x="11999" y="22407"/>
                  </a:cubicBezTo>
                  <a:cubicBezTo>
                    <a:pt x="9306" y="25762"/>
                    <a:pt x="466" y="21697"/>
                    <a:pt x="123" y="19909"/>
                  </a:cubicBezTo>
                  <a:cubicBezTo>
                    <a:pt x="0" y="19223"/>
                    <a:pt x="1078" y="17166"/>
                    <a:pt x="1935" y="143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230;p34">
              <a:extLst>
                <a:ext uri="{FF2B5EF4-FFF2-40B4-BE49-F238E27FC236}">
                  <a16:creationId xmlns:a16="http://schemas.microsoft.com/office/drawing/2014/main" id="{573EB00B-360C-42B2-A151-C825C84B55F8}"/>
                </a:ext>
              </a:extLst>
            </p:cNvPr>
            <p:cNvSpPr/>
            <p:nvPr/>
          </p:nvSpPr>
          <p:spPr>
            <a:xfrm>
              <a:off x="5157750" y="2363750"/>
              <a:ext cx="222250" cy="265700"/>
            </a:xfrm>
            <a:custGeom>
              <a:avLst/>
              <a:gdLst/>
              <a:ahLst/>
              <a:cxnLst/>
              <a:rect l="l" t="t" r="r" b="b"/>
              <a:pathLst>
                <a:path w="8890" h="10628" extrusionOk="0">
                  <a:moveTo>
                    <a:pt x="1151" y="1837"/>
                  </a:moveTo>
                  <a:cubicBezTo>
                    <a:pt x="1151" y="1837"/>
                    <a:pt x="710" y="2253"/>
                    <a:pt x="441" y="3134"/>
                  </a:cubicBezTo>
                  <a:cubicBezTo>
                    <a:pt x="172" y="3992"/>
                    <a:pt x="245" y="4579"/>
                    <a:pt x="221" y="5045"/>
                  </a:cubicBezTo>
                  <a:cubicBezTo>
                    <a:pt x="196" y="5485"/>
                    <a:pt x="0" y="5730"/>
                    <a:pt x="98" y="5951"/>
                  </a:cubicBezTo>
                  <a:cubicBezTo>
                    <a:pt x="196" y="6171"/>
                    <a:pt x="735" y="4971"/>
                    <a:pt x="1249" y="4824"/>
                  </a:cubicBezTo>
                  <a:cubicBezTo>
                    <a:pt x="1788" y="4702"/>
                    <a:pt x="1714" y="6293"/>
                    <a:pt x="563" y="6734"/>
                  </a:cubicBezTo>
                  <a:cubicBezTo>
                    <a:pt x="74" y="7469"/>
                    <a:pt x="466" y="9330"/>
                    <a:pt x="735" y="9722"/>
                  </a:cubicBezTo>
                  <a:cubicBezTo>
                    <a:pt x="1004" y="10114"/>
                    <a:pt x="2694" y="10628"/>
                    <a:pt x="4139" y="10138"/>
                  </a:cubicBezTo>
                  <a:cubicBezTo>
                    <a:pt x="5584" y="9624"/>
                    <a:pt x="6514" y="8179"/>
                    <a:pt x="7714" y="6293"/>
                  </a:cubicBezTo>
                  <a:cubicBezTo>
                    <a:pt x="8889" y="4383"/>
                    <a:pt x="7714" y="3012"/>
                    <a:pt x="7714" y="3012"/>
                  </a:cubicBezTo>
                  <a:cubicBezTo>
                    <a:pt x="8302" y="1714"/>
                    <a:pt x="3845" y="49"/>
                    <a:pt x="2008" y="0"/>
                  </a:cubicBezTo>
                  <a:cubicBezTo>
                    <a:pt x="857" y="25"/>
                    <a:pt x="1151" y="1837"/>
                    <a:pt x="1151" y="1837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231;p34">
              <a:extLst>
                <a:ext uri="{FF2B5EF4-FFF2-40B4-BE49-F238E27FC236}">
                  <a16:creationId xmlns:a16="http://schemas.microsoft.com/office/drawing/2014/main" id="{604EC644-8362-4494-A9D7-8FEA0117E5A1}"/>
                </a:ext>
              </a:extLst>
            </p:cNvPr>
            <p:cNvSpPr/>
            <p:nvPr/>
          </p:nvSpPr>
          <p:spPr>
            <a:xfrm>
              <a:off x="5053675" y="2640150"/>
              <a:ext cx="197925" cy="376225"/>
            </a:xfrm>
            <a:custGeom>
              <a:avLst/>
              <a:gdLst/>
              <a:ahLst/>
              <a:cxnLst/>
              <a:rect l="l" t="t" r="r" b="b"/>
              <a:pathLst>
                <a:path w="7917" h="15049" extrusionOk="0">
                  <a:moveTo>
                    <a:pt x="4494" y="0"/>
                  </a:moveTo>
                  <a:cubicBezTo>
                    <a:pt x="4269" y="0"/>
                    <a:pt x="4043" y="35"/>
                    <a:pt x="3820" y="111"/>
                  </a:cubicBezTo>
                  <a:cubicBezTo>
                    <a:pt x="3110" y="331"/>
                    <a:pt x="2523" y="576"/>
                    <a:pt x="2155" y="1188"/>
                  </a:cubicBezTo>
                  <a:cubicBezTo>
                    <a:pt x="1249" y="2706"/>
                    <a:pt x="1102" y="7922"/>
                    <a:pt x="343" y="11081"/>
                  </a:cubicBezTo>
                  <a:cubicBezTo>
                    <a:pt x="245" y="11106"/>
                    <a:pt x="123" y="11106"/>
                    <a:pt x="0" y="11130"/>
                  </a:cubicBezTo>
                  <a:cubicBezTo>
                    <a:pt x="1200" y="12771"/>
                    <a:pt x="1763" y="13579"/>
                    <a:pt x="2841" y="15048"/>
                  </a:cubicBezTo>
                  <a:cubicBezTo>
                    <a:pt x="2939" y="15024"/>
                    <a:pt x="3037" y="14999"/>
                    <a:pt x="3061" y="14975"/>
                  </a:cubicBezTo>
                  <a:cubicBezTo>
                    <a:pt x="3380" y="14803"/>
                    <a:pt x="7396" y="3906"/>
                    <a:pt x="7396" y="3882"/>
                  </a:cubicBezTo>
                  <a:cubicBezTo>
                    <a:pt x="7917" y="2124"/>
                    <a:pt x="6245" y="0"/>
                    <a:pt x="4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232;p34">
              <a:extLst>
                <a:ext uri="{FF2B5EF4-FFF2-40B4-BE49-F238E27FC236}">
                  <a16:creationId xmlns:a16="http://schemas.microsoft.com/office/drawing/2014/main" id="{0AD3AAF5-4E4B-4611-8372-A722606B57B0}"/>
                </a:ext>
              </a:extLst>
            </p:cNvPr>
            <p:cNvSpPr/>
            <p:nvPr/>
          </p:nvSpPr>
          <p:spPr>
            <a:xfrm>
              <a:off x="2923225" y="4243800"/>
              <a:ext cx="238775" cy="105325"/>
            </a:xfrm>
            <a:custGeom>
              <a:avLst/>
              <a:gdLst/>
              <a:ahLst/>
              <a:cxnLst/>
              <a:rect l="l" t="t" r="r" b="b"/>
              <a:pathLst>
                <a:path w="9551" h="4213" extrusionOk="0">
                  <a:moveTo>
                    <a:pt x="490" y="294"/>
                  </a:moveTo>
                  <a:lnTo>
                    <a:pt x="3722" y="0"/>
                  </a:lnTo>
                  <a:cubicBezTo>
                    <a:pt x="3722" y="0"/>
                    <a:pt x="5804" y="588"/>
                    <a:pt x="7028" y="759"/>
                  </a:cubicBezTo>
                  <a:cubicBezTo>
                    <a:pt x="8253" y="931"/>
                    <a:pt x="9134" y="735"/>
                    <a:pt x="9428" y="1176"/>
                  </a:cubicBezTo>
                  <a:cubicBezTo>
                    <a:pt x="9477" y="1249"/>
                    <a:pt x="9502" y="1347"/>
                    <a:pt x="9502" y="1470"/>
                  </a:cubicBezTo>
                  <a:lnTo>
                    <a:pt x="9502" y="1470"/>
                  </a:lnTo>
                  <a:cubicBezTo>
                    <a:pt x="9502" y="1470"/>
                    <a:pt x="9502" y="1470"/>
                    <a:pt x="9502" y="1470"/>
                  </a:cubicBezTo>
                  <a:cubicBezTo>
                    <a:pt x="9550" y="2131"/>
                    <a:pt x="8987" y="2718"/>
                    <a:pt x="8669" y="2963"/>
                  </a:cubicBezTo>
                  <a:cubicBezTo>
                    <a:pt x="8032" y="3429"/>
                    <a:pt x="7347" y="3698"/>
                    <a:pt x="5437" y="3551"/>
                  </a:cubicBezTo>
                  <a:cubicBezTo>
                    <a:pt x="4947" y="3355"/>
                    <a:pt x="4065" y="3208"/>
                    <a:pt x="3722" y="3698"/>
                  </a:cubicBezTo>
                  <a:cubicBezTo>
                    <a:pt x="3233" y="3943"/>
                    <a:pt x="1347" y="4212"/>
                    <a:pt x="490" y="3698"/>
                  </a:cubicBezTo>
                  <a:lnTo>
                    <a:pt x="490" y="3282"/>
                  </a:lnTo>
                  <a:cubicBezTo>
                    <a:pt x="0" y="2767"/>
                    <a:pt x="490" y="294"/>
                    <a:pt x="490" y="294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233;p34">
              <a:extLst>
                <a:ext uri="{FF2B5EF4-FFF2-40B4-BE49-F238E27FC236}">
                  <a16:creationId xmlns:a16="http://schemas.microsoft.com/office/drawing/2014/main" id="{D9C20CF3-BB5C-4A07-9AC2-03F6D151A916}"/>
                </a:ext>
              </a:extLst>
            </p:cNvPr>
            <p:cNvSpPr/>
            <p:nvPr/>
          </p:nvSpPr>
          <p:spPr>
            <a:xfrm>
              <a:off x="2873025" y="3504875"/>
              <a:ext cx="230825" cy="781175"/>
            </a:xfrm>
            <a:custGeom>
              <a:avLst/>
              <a:gdLst/>
              <a:ahLst/>
              <a:cxnLst/>
              <a:rect l="l" t="t" r="r" b="b"/>
              <a:pathLst>
                <a:path w="9233" h="31247" extrusionOk="0">
                  <a:moveTo>
                    <a:pt x="1078" y="0"/>
                  </a:moveTo>
                  <a:cubicBezTo>
                    <a:pt x="0" y="5510"/>
                    <a:pt x="3845" y="11559"/>
                    <a:pt x="3526" y="16015"/>
                  </a:cubicBezTo>
                  <a:cubicBezTo>
                    <a:pt x="3086" y="22113"/>
                    <a:pt x="2865" y="24782"/>
                    <a:pt x="2229" y="29778"/>
                  </a:cubicBezTo>
                  <a:cubicBezTo>
                    <a:pt x="2229" y="29778"/>
                    <a:pt x="4702" y="31247"/>
                    <a:pt x="6538" y="29557"/>
                  </a:cubicBezTo>
                  <a:cubicBezTo>
                    <a:pt x="8424" y="19811"/>
                    <a:pt x="9232" y="18048"/>
                    <a:pt x="8987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234;p34">
              <a:extLst>
                <a:ext uri="{FF2B5EF4-FFF2-40B4-BE49-F238E27FC236}">
                  <a16:creationId xmlns:a16="http://schemas.microsoft.com/office/drawing/2014/main" id="{8BDA1AF1-4E5B-4BBE-95A6-E7B35F2E49F7}"/>
                </a:ext>
              </a:extLst>
            </p:cNvPr>
            <p:cNvSpPr/>
            <p:nvPr/>
          </p:nvSpPr>
          <p:spPr>
            <a:xfrm>
              <a:off x="3086675" y="2778800"/>
              <a:ext cx="217975" cy="317775"/>
            </a:xfrm>
            <a:custGeom>
              <a:avLst/>
              <a:gdLst/>
              <a:ahLst/>
              <a:cxnLst/>
              <a:rect l="l" t="t" r="r" b="b"/>
              <a:pathLst>
                <a:path w="8719" h="12711" extrusionOk="0">
                  <a:moveTo>
                    <a:pt x="7616" y="3650"/>
                  </a:moveTo>
                  <a:cubicBezTo>
                    <a:pt x="8718" y="4923"/>
                    <a:pt x="7788" y="10163"/>
                    <a:pt x="6269" y="11437"/>
                  </a:cubicBezTo>
                  <a:cubicBezTo>
                    <a:pt x="4727" y="12710"/>
                    <a:pt x="3453" y="12269"/>
                    <a:pt x="2106" y="11143"/>
                  </a:cubicBezTo>
                  <a:cubicBezTo>
                    <a:pt x="784" y="9992"/>
                    <a:pt x="0" y="7176"/>
                    <a:pt x="319" y="5045"/>
                  </a:cubicBezTo>
                  <a:cubicBezTo>
                    <a:pt x="760" y="2156"/>
                    <a:pt x="4506" y="1"/>
                    <a:pt x="7616" y="3650"/>
                  </a:cubicBezTo>
                  <a:close/>
                </a:path>
              </a:pathLst>
            </a:custGeom>
            <a:solidFill>
              <a:srgbClr val="F2A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235;p34">
              <a:extLst>
                <a:ext uri="{FF2B5EF4-FFF2-40B4-BE49-F238E27FC236}">
                  <a16:creationId xmlns:a16="http://schemas.microsoft.com/office/drawing/2014/main" id="{A6B04FBA-344D-4790-B9D6-7C2C59670388}"/>
                </a:ext>
              </a:extLst>
            </p:cNvPr>
            <p:cNvSpPr/>
            <p:nvPr/>
          </p:nvSpPr>
          <p:spPr>
            <a:xfrm>
              <a:off x="3079325" y="2801450"/>
              <a:ext cx="234500" cy="275525"/>
            </a:xfrm>
            <a:custGeom>
              <a:avLst/>
              <a:gdLst/>
              <a:ahLst/>
              <a:cxnLst/>
              <a:rect l="l" t="t" r="r" b="b"/>
              <a:pathLst>
                <a:path w="9380" h="11021" extrusionOk="0">
                  <a:moveTo>
                    <a:pt x="8302" y="3282"/>
                  </a:moveTo>
                  <a:cubicBezTo>
                    <a:pt x="8302" y="3282"/>
                    <a:pt x="8522" y="3845"/>
                    <a:pt x="8400" y="4776"/>
                  </a:cubicBezTo>
                  <a:cubicBezTo>
                    <a:pt x="8278" y="5707"/>
                    <a:pt x="7935" y="6221"/>
                    <a:pt x="7763" y="6637"/>
                  </a:cubicBezTo>
                  <a:cubicBezTo>
                    <a:pt x="7592" y="7078"/>
                    <a:pt x="7641" y="7396"/>
                    <a:pt x="7469" y="7568"/>
                  </a:cubicBezTo>
                  <a:cubicBezTo>
                    <a:pt x="7274" y="7715"/>
                    <a:pt x="7298" y="6343"/>
                    <a:pt x="6882" y="6000"/>
                  </a:cubicBezTo>
                  <a:cubicBezTo>
                    <a:pt x="6441" y="5658"/>
                    <a:pt x="5829" y="7151"/>
                    <a:pt x="6686" y="8057"/>
                  </a:cubicBezTo>
                  <a:cubicBezTo>
                    <a:pt x="6808" y="8988"/>
                    <a:pt x="5633" y="10506"/>
                    <a:pt x="5217" y="10776"/>
                  </a:cubicBezTo>
                  <a:cubicBezTo>
                    <a:pt x="4776" y="11020"/>
                    <a:pt x="2988" y="10751"/>
                    <a:pt x="1862" y="9649"/>
                  </a:cubicBezTo>
                  <a:cubicBezTo>
                    <a:pt x="760" y="8547"/>
                    <a:pt x="515" y="6784"/>
                    <a:pt x="246" y="4507"/>
                  </a:cubicBezTo>
                  <a:cubicBezTo>
                    <a:pt x="1" y="2229"/>
                    <a:pt x="1690" y="1470"/>
                    <a:pt x="1690" y="1470"/>
                  </a:cubicBezTo>
                  <a:cubicBezTo>
                    <a:pt x="1715" y="1"/>
                    <a:pt x="6588" y="417"/>
                    <a:pt x="8327" y="1176"/>
                  </a:cubicBezTo>
                  <a:cubicBezTo>
                    <a:pt x="9380" y="1715"/>
                    <a:pt x="8302" y="3282"/>
                    <a:pt x="8302" y="3282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236;p34">
              <a:extLst>
                <a:ext uri="{FF2B5EF4-FFF2-40B4-BE49-F238E27FC236}">
                  <a16:creationId xmlns:a16="http://schemas.microsoft.com/office/drawing/2014/main" id="{0E3BF009-30D8-4EC7-B415-8E431903472E}"/>
                </a:ext>
              </a:extLst>
            </p:cNvPr>
            <p:cNvSpPr/>
            <p:nvPr/>
          </p:nvSpPr>
          <p:spPr>
            <a:xfrm>
              <a:off x="3078100" y="4317250"/>
              <a:ext cx="239400" cy="105325"/>
            </a:xfrm>
            <a:custGeom>
              <a:avLst/>
              <a:gdLst/>
              <a:ahLst/>
              <a:cxnLst/>
              <a:rect l="l" t="t" r="r" b="b"/>
              <a:pathLst>
                <a:path w="9576" h="4213" extrusionOk="0">
                  <a:moveTo>
                    <a:pt x="490" y="295"/>
                  </a:moveTo>
                  <a:lnTo>
                    <a:pt x="3747" y="1"/>
                  </a:lnTo>
                  <a:cubicBezTo>
                    <a:pt x="3747" y="1"/>
                    <a:pt x="5829" y="589"/>
                    <a:pt x="7053" y="760"/>
                  </a:cubicBezTo>
                  <a:cubicBezTo>
                    <a:pt x="8278" y="931"/>
                    <a:pt x="9159" y="735"/>
                    <a:pt x="9453" y="1176"/>
                  </a:cubicBezTo>
                  <a:cubicBezTo>
                    <a:pt x="9502" y="1250"/>
                    <a:pt x="9526" y="1348"/>
                    <a:pt x="9502" y="1470"/>
                  </a:cubicBezTo>
                  <a:lnTo>
                    <a:pt x="9502" y="1470"/>
                  </a:lnTo>
                  <a:lnTo>
                    <a:pt x="9502" y="1470"/>
                  </a:lnTo>
                  <a:cubicBezTo>
                    <a:pt x="9575" y="2131"/>
                    <a:pt x="9012" y="2743"/>
                    <a:pt x="8694" y="2964"/>
                  </a:cubicBezTo>
                  <a:cubicBezTo>
                    <a:pt x="8057" y="3429"/>
                    <a:pt x="7347" y="3698"/>
                    <a:pt x="5461" y="3552"/>
                  </a:cubicBezTo>
                  <a:cubicBezTo>
                    <a:pt x="4947" y="3356"/>
                    <a:pt x="4066" y="3209"/>
                    <a:pt x="3747" y="3698"/>
                  </a:cubicBezTo>
                  <a:cubicBezTo>
                    <a:pt x="3258" y="3943"/>
                    <a:pt x="1347" y="4213"/>
                    <a:pt x="490" y="3698"/>
                  </a:cubicBezTo>
                  <a:lnTo>
                    <a:pt x="490" y="3282"/>
                  </a:lnTo>
                  <a:cubicBezTo>
                    <a:pt x="1" y="2768"/>
                    <a:pt x="490" y="295"/>
                    <a:pt x="490" y="295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237;p34">
              <a:extLst>
                <a:ext uri="{FF2B5EF4-FFF2-40B4-BE49-F238E27FC236}">
                  <a16:creationId xmlns:a16="http://schemas.microsoft.com/office/drawing/2014/main" id="{C98C31A0-42BE-46BA-ACC4-9A784F50B867}"/>
                </a:ext>
              </a:extLst>
            </p:cNvPr>
            <p:cNvSpPr/>
            <p:nvPr/>
          </p:nvSpPr>
          <p:spPr>
            <a:xfrm>
              <a:off x="2952600" y="3539775"/>
              <a:ext cx="271225" cy="849750"/>
            </a:xfrm>
            <a:custGeom>
              <a:avLst/>
              <a:gdLst/>
              <a:ahLst/>
              <a:cxnLst/>
              <a:rect l="l" t="t" r="r" b="b"/>
              <a:pathLst>
                <a:path w="10849" h="33990" extrusionOk="0">
                  <a:moveTo>
                    <a:pt x="343" y="0"/>
                  </a:moveTo>
                  <a:cubicBezTo>
                    <a:pt x="1" y="5632"/>
                    <a:pt x="4604" y="11779"/>
                    <a:pt x="4874" y="16334"/>
                  </a:cubicBezTo>
                  <a:cubicBezTo>
                    <a:pt x="5241" y="22554"/>
                    <a:pt x="5241" y="26961"/>
                    <a:pt x="5266" y="32030"/>
                  </a:cubicBezTo>
                  <a:cubicBezTo>
                    <a:pt x="5266" y="32030"/>
                    <a:pt x="9404" y="33989"/>
                    <a:pt x="9600" y="30953"/>
                  </a:cubicBezTo>
                  <a:cubicBezTo>
                    <a:pt x="10212" y="21035"/>
                    <a:pt x="10849" y="18415"/>
                    <a:pt x="8278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238;p34">
              <a:extLst>
                <a:ext uri="{FF2B5EF4-FFF2-40B4-BE49-F238E27FC236}">
                  <a16:creationId xmlns:a16="http://schemas.microsoft.com/office/drawing/2014/main" id="{27BB6774-BED6-448D-96BA-D4063D0D0F74}"/>
                </a:ext>
              </a:extLst>
            </p:cNvPr>
            <p:cNvSpPr/>
            <p:nvPr/>
          </p:nvSpPr>
          <p:spPr>
            <a:xfrm>
              <a:off x="2884025" y="2980225"/>
              <a:ext cx="407750" cy="670375"/>
            </a:xfrm>
            <a:custGeom>
              <a:avLst/>
              <a:gdLst/>
              <a:ahLst/>
              <a:cxnLst/>
              <a:rect l="l" t="t" r="r" b="b"/>
              <a:pathLst>
                <a:path w="16310" h="26815" extrusionOk="0">
                  <a:moveTo>
                    <a:pt x="13935" y="4310"/>
                  </a:moveTo>
                  <a:cubicBezTo>
                    <a:pt x="11633" y="3159"/>
                    <a:pt x="7886" y="0"/>
                    <a:pt x="4825" y="4139"/>
                  </a:cubicBezTo>
                  <a:cubicBezTo>
                    <a:pt x="1936" y="8008"/>
                    <a:pt x="760" y="19664"/>
                    <a:pt x="442" y="21990"/>
                  </a:cubicBezTo>
                  <a:cubicBezTo>
                    <a:pt x="1" y="25125"/>
                    <a:pt x="8743" y="26815"/>
                    <a:pt x="10702" y="26717"/>
                  </a:cubicBezTo>
                  <a:cubicBezTo>
                    <a:pt x="11143" y="26717"/>
                    <a:pt x="11412" y="26496"/>
                    <a:pt x="11535" y="26080"/>
                  </a:cubicBezTo>
                  <a:cubicBezTo>
                    <a:pt x="11706" y="25492"/>
                    <a:pt x="11241" y="25076"/>
                    <a:pt x="11363" y="24562"/>
                  </a:cubicBezTo>
                  <a:cubicBezTo>
                    <a:pt x="11437" y="24243"/>
                    <a:pt x="11633" y="23998"/>
                    <a:pt x="11829" y="23754"/>
                  </a:cubicBezTo>
                  <a:cubicBezTo>
                    <a:pt x="12000" y="23509"/>
                    <a:pt x="12196" y="23239"/>
                    <a:pt x="12245" y="22945"/>
                  </a:cubicBezTo>
                  <a:cubicBezTo>
                    <a:pt x="12318" y="22431"/>
                    <a:pt x="12000" y="21966"/>
                    <a:pt x="11951" y="21476"/>
                  </a:cubicBezTo>
                  <a:cubicBezTo>
                    <a:pt x="11902" y="21109"/>
                    <a:pt x="12000" y="20742"/>
                    <a:pt x="12098" y="20374"/>
                  </a:cubicBezTo>
                  <a:cubicBezTo>
                    <a:pt x="12882" y="17436"/>
                    <a:pt x="14277" y="14693"/>
                    <a:pt x="15037" y="11706"/>
                  </a:cubicBezTo>
                  <a:cubicBezTo>
                    <a:pt x="15551" y="9698"/>
                    <a:pt x="16310" y="6490"/>
                    <a:pt x="14645" y="4824"/>
                  </a:cubicBezTo>
                  <a:cubicBezTo>
                    <a:pt x="14473" y="4653"/>
                    <a:pt x="14179" y="4384"/>
                    <a:pt x="13935" y="43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239;p34">
              <a:extLst>
                <a:ext uri="{FF2B5EF4-FFF2-40B4-BE49-F238E27FC236}">
                  <a16:creationId xmlns:a16="http://schemas.microsoft.com/office/drawing/2014/main" id="{A1BAA620-343D-4433-B604-E73439294816}"/>
                </a:ext>
              </a:extLst>
            </p:cNvPr>
            <p:cNvSpPr/>
            <p:nvPr/>
          </p:nvSpPr>
          <p:spPr>
            <a:xfrm>
              <a:off x="3159525" y="3069000"/>
              <a:ext cx="333050" cy="513025"/>
            </a:xfrm>
            <a:custGeom>
              <a:avLst/>
              <a:gdLst/>
              <a:ahLst/>
              <a:cxnLst/>
              <a:rect l="l" t="t" r="r" b="b"/>
              <a:pathLst>
                <a:path w="13322" h="20521" extrusionOk="0">
                  <a:moveTo>
                    <a:pt x="4335" y="2326"/>
                  </a:moveTo>
                  <a:cubicBezTo>
                    <a:pt x="6196" y="8203"/>
                    <a:pt x="6367" y="11118"/>
                    <a:pt x="8180" y="13444"/>
                  </a:cubicBezTo>
                  <a:cubicBezTo>
                    <a:pt x="8326" y="13615"/>
                    <a:pt x="13322" y="18978"/>
                    <a:pt x="13322" y="18978"/>
                  </a:cubicBezTo>
                  <a:cubicBezTo>
                    <a:pt x="13322" y="18978"/>
                    <a:pt x="12661" y="20203"/>
                    <a:pt x="10898" y="20521"/>
                  </a:cubicBezTo>
                  <a:cubicBezTo>
                    <a:pt x="8106" y="19321"/>
                    <a:pt x="4947" y="14913"/>
                    <a:pt x="4090" y="13958"/>
                  </a:cubicBezTo>
                  <a:cubicBezTo>
                    <a:pt x="3600" y="13419"/>
                    <a:pt x="833" y="8350"/>
                    <a:pt x="417" y="5779"/>
                  </a:cubicBezTo>
                  <a:cubicBezTo>
                    <a:pt x="1" y="3208"/>
                    <a:pt x="3576" y="0"/>
                    <a:pt x="4335" y="2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240;p34">
              <a:extLst>
                <a:ext uri="{FF2B5EF4-FFF2-40B4-BE49-F238E27FC236}">
                  <a16:creationId xmlns:a16="http://schemas.microsoft.com/office/drawing/2014/main" id="{3EA37B31-7A13-41E2-BCE2-9BE9E9860FB2}"/>
                </a:ext>
              </a:extLst>
            </p:cNvPr>
            <p:cNvSpPr/>
            <p:nvPr/>
          </p:nvSpPr>
          <p:spPr>
            <a:xfrm>
              <a:off x="5046325" y="2820425"/>
              <a:ext cx="161650" cy="239400"/>
            </a:xfrm>
            <a:custGeom>
              <a:avLst/>
              <a:gdLst/>
              <a:ahLst/>
              <a:cxnLst/>
              <a:rect l="l" t="t" r="r" b="b"/>
              <a:pathLst>
                <a:path w="6466" h="9576" extrusionOk="0">
                  <a:moveTo>
                    <a:pt x="294" y="8180"/>
                  </a:moveTo>
                  <a:cubicBezTo>
                    <a:pt x="2302" y="8057"/>
                    <a:pt x="3355" y="7764"/>
                    <a:pt x="3355" y="7764"/>
                  </a:cubicBezTo>
                  <a:cubicBezTo>
                    <a:pt x="3355" y="7764"/>
                    <a:pt x="5804" y="2523"/>
                    <a:pt x="6465" y="1"/>
                  </a:cubicBezTo>
                  <a:cubicBezTo>
                    <a:pt x="6465" y="1"/>
                    <a:pt x="5584" y="5388"/>
                    <a:pt x="4996" y="7127"/>
                  </a:cubicBezTo>
                  <a:cubicBezTo>
                    <a:pt x="4384" y="8890"/>
                    <a:pt x="3551" y="9576"/>
                    <a:pt x="2278" y="9404"/>
                  </a:cubicBezTo>
                  <a:cubicBezTo>
                    <a:pt x="980" y="9257"/>
                    <a:pt x="0" y="9013"/>
                    <a:pt x="0" y="9013"/>
                  </a:cubicBezTo>
                  <a:close/>
                </a:path>
              </a:pathLst>
            </a:custGeom>
            <a:solidFill>
              <a:srgbClr val="303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38" name="Google Shape;3483;p71">
            <a:extLst>
              <a:ext uri="{FF2B5EF4-FFF2-40B4-BE49-F238E27FC236}">
                <a16:creationId xmlns:a16="http://schemas.microsoft.com/office/drawing/2014/main" id="{A2BE3947-AC0F-4865-AF21-C58C14017A48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6175399">
            <a:off x="4556469" y="4132797"/>
            <a:ext cx="1014648" cy="21582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39" name="Google Shape;3479;p71">
            <a:extLst>
              <a:ext uri="{FF2B5EF4-FFF2-40B4-BE49-F238E27FC236}">
                <a16:creationId xmlns:a16="http://schemas.microsoft.com/office/drawing/2014/main" id="{BE67116A-CE03-4378-9111-AA6475013E04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2869138">
            <a:off x="4057632" y="4204517"/>
            <a:ext cx="426101" cy="2158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540" name="Google Shape;3479;p71">
            <a:extLst>
              <a:ext uri="{FF2B5EF4-FFF2-40B4-BE49-F238E27FC236}">
                <a16:creationId xmlns:a16="http://schemas.microsoft.com/office/drawing/2014/main" id="{9107B359-D147-4F82-81CE-1FAC89050AF9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9490342">
            <a:off x="4495708" y="4241041"/>
            <a:ext cx="426101" cy="2158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541" name="Google Shape;3479;p71">
            <a:extLst>
              <a:ext uri="{FF2B5EF4-FFF2-40B4-BE49-F238E27FC236}">
                <a16:creationId xmlns:a16="http://schemas.microsoft.com/office/drawing/2014/main" id="{EF788B29-2348-404C-8F26-0C3D2916B33D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2158616">
            <a:off x="4945592" y="4249107"/>
            <a:ext cx="426101" cy="2158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542" name="Google Shape;3479;p71">
            <a:extLst>
              <a:ext uri="{FF2B5EF4-FFF2-40B4-BE49-F238E27FC236}">
                <a16:creationId xmlns:a16="http://schemas.microsoft.com/office/drawing/2014/main" id="{20DF1C0C-4C69-40FC-A14B-64E6EF4BCF8B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9446533">
            <a:off x="5431289" y="4266365"/>
            <a:ext cx="426101" cy="2158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543" name="Google Shape;3478;p71">
            <a:extLst>
              <a:ext uri="{FF2B5EF4-FFF2-40B4-BE49-F238E27FC236}">
                <a16:creationId xmlns:a16="http://schemas.microsoft.com/office/drawing/2014/main" id="{CF192DE9-5768-4EA2-AA3C-9C3EE27671E7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17997150">
            <a:off x="8389820" y="1670631"/>
            <a:ext cx="1458149" cy="1190058"/>
          </a:xfrm>
          <a:prstGeom prst="rect">
            <a:avLst/>
          </a:prstGeom>
          <a:noFill/>
          <a:ln>
            <a:noFill/>
          </a:ln>
        </p:spPr>
      </p:pic>
      <p:pic>
        <p:nvPicPr>
          <p:cNvPr id="544" name="Google Shape;3474;p71">
            <a:extLst>
              <a:ext uri="{FF2B5EF4-FFF2-40B4-BE49-F238E27FC236}">
                <a16:creationId xmlns:a16="http://schemas.microsoft.com/office/drawing/2014/main" id="{CB0EA316-2359-4A4E-B1F2-7A46F2E749A2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7207406">
            <a:off x="8807794" y="1671022"/>
            <a:ext cx="216389" cy="17010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98C4732-8B17-4348-A9A2-AB554B285C7B}"/>
              </a:ext>
            </a:extLst>
          </p:cNvPr>
          <p:cNvGrpSpPr/>
          <p:nvPr/>
        </p:nvGrpSpPr>
        <p:grpSpPr>
          <a:xfrm>
            <a:off x="200351" y="286035"/>
            <a:ext cx="3891937" cy="3950024"/>
            <a:chOff x="200351" y="286035"/>
            <a:chExt cx="3891937" cy="3950024"/>
          </a:xfrm>
        </p:grpSpPr>
        <p:pic>
          <p:nvPicPr>
            <p:cNvPr id="545" name="Picture 544" descr="Graphical user interface, application, website&#10;&#10;Description automatically generated">
              <a:extLst>
                <a:ext uri="{FF2B5EF4-FFF2-40B4-BE49-F238E27FC236}">
                  <a16:creationId xmlns:a16="http://schemas.microsoft.com/office/drawing/2014/main" id="{B6173CC8-955F-47B6-97F2-27A5701C09E8}"/>
                </a:ext>
              </a:extLst>
            </p:cNvPr>
            <p:cNvPicPr/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547"/>
            <a:stretch/>
          </p:blipFill>
          <p:spPr bwMode="auto">
            <a:xfrm>
              <a:off x="200351" y="353503"/>
              <a:ext cx="1865378" cy="3882556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6014DF1B-B656-4E0F-A469-F934ED03477E}"/>
                </a:ext>
              </a:extLst>
            </p:cNvPr>
            <p:cNvGrpSpPr/>
            <p:nvPr/>
          </p:nvGrpSpPr>
          <p:grpSpPr>
            <a:xfrm>
              <a:off x="2083070" y="286035"/>
              <a:ext cx="2009218" cy="1995556"/>
              <a:chOff x="0" y="0"/>
              <a:chExt cx="3361690" cy="2638425"/>
            </a:xfrm>
          </p:grpSpPr>
          <p:pic>
            <p:nvPicPr>
              <p:cNvPr id="547" name="Picture 546" descr="Graphical user interface, website&#10;&#10;Description automatically generated">
                <a:extLst>
                  <a:ext uri="{FF2B5EF4-FFF2-40B4-BE49-F238E27FC236}">
                    <a16:creationId xmlns:a16="http://schemas.microsoft.com/office/drawing/2014/main" id="{3A2A8EA0-1082-480E-BE54-FABBC8FAB46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31634" b="32136"/>
              <a:stretch/>
            </p:blipFill>
            <p:spPr bwMode="auto">
              <a:xfrm>
                <a:off x="0" y="0"/>
                <a:ext cx="3361690" cy="2638425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548" name="Rectangle 547">
                <a:extLst>
                  <a:ext uri="{FF2B5EF4-FFF2-40B4-BE49-F238E27FC236}">
                    <a16:creationId xmlns:a16="http://schemas.microsoft.com/office/drawing/2014/main" id="{DA9B1D64-68D7-42B1-B713-9D0CAF5A44E7}"/>
                  </a:ext>
                </a:extLst>
              </p:cNvPr>
              <p:cNvSpPr/>
              <p:nvPr/>
            </p:nvSpPr>
            <p:spPr>
              <a:xfrm>
                <a:off x="581025" y="1781175"/>
                <a:ext cx="2228234" cy="447675"/>
              </a:xfrm>
              <a:prstGeom prst="rect">
                <a:avLst/>
              </a:prstGeom>
              <a:noFill/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37EB727-8798-401C-B88C-D1E1FB6045BE}"/>
              </a:ext>
            </a:extLst>
          </p:cNvPr>
          <p:cNvGrpSpPr/>
          <p:nvPr/>
        </p:nvGrpSpPr>
        <p:grpSpPr>
          <a:xfrm>
            <a:off x="614518" y="680681"/>
            <a:ext cx="2589662" cy="3062906"/>
            <a:chOff x="614518" y="680681"/>
            <a:chExt cx="2589662" cy="3062906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E21ADA64-CDE6-46BC-B987-B4E9D7F1783B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614518" y="680681"/>
              <a:ext cx="2582102" cy="3062906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DFCD8925-BEEE-40EC-A0D4-6A89985651C3}"/>
                </a:ext>
              </a:extLst>
            </p:cNvPr>
            <p:cNvGrpSpPr/>
            <p:nvPr/>
          </p:nvGrpSpPr>
          <p:grpSpPr>
            <a:xfrm>
              <a:off x="625098" y="951677"/>
              <a:ext cx="2579082" cy="2364058"/>
              <a:chOff x="625098" y="951677"/>
              <a:chExt cx="2579082" cy="2364058"/>
            </a:xfrm>
          </p:grpSpPr>
          <p:sp>
            <p:nvSpPr>
              <p:cNvPr id="550" name="Flowchart: Process 549">
                <a:extLst>
                  <a:ext uri="{FF2B5EF4-FFF2-40B4-BE49-F238E27FC236}">
                    <a16:creationId xmlns:a16="http://schemas.microsoft.com/office/drawing/2014/main" id="{685509C8-8002-4DA0-A666-6FFF63B4F7BE}"/>
                  </a:ext>
                </a:extLst>
              </p:cNvPr>
              <p:cNvSpPr/>
              <p:nvPr/>
            </p:nvSpPr>
            <p:spPr>
              <a:xfrm>
                <a:off x="625098" y="951677"/>
                <a:ext cx="2571522" cy="78278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  <p:sp>
            <p:nvSpPr>
              <p:cNvPr id="551" name="Flowchart: Process 550">
                <a:extLst>
                  <a:ext uri="{FF2B5EF4-FFF2-40B4-BE49-F238E27FC236}">
                    <a16:creationId xmlns:a16="http://schemas.microsoft.com/office/drawing/2014/main" id="{61C80387-8888-4EC9-A756-58DE83B48556}"/>
                  </a:ext>
                </a:extLst>
              </p:cNvPr>
              <p:cNvSpPr/>
              <p:nvPr/>
            </p:nvSpPr>
            <p:spPr>
              <a:xfrm>
                <a:off x="632658" y="2532955"/>
                <a:ext cx="2571522" cy="78278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</p:grpSp>
      <p:pic>
        <p:nvPicPr>
          <p:cNvPr id="554" name="Picture 553" descr="How to Fix YouTube Downloaded Videos Not Playing">
            <a:extLst>
              <a:ext uri="{FF2B5EF4-FFF2-40B4-BE49-F238E27FC236}">
                <a16:creationId xmlns:a16="http://schemas.microsoft.com/office/drawing/2014/main" id="{48296C85-D0B5-45B6-BA6A-B27557AAA866}"/>
              </a:ext>
            </a:extLst>
          </p:cNvPr>
          <p:cNvPicPr/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651" r="224"/>
          <a:stretch/>
        </p:blipFill>
        <p:spPr bwMode="auto">
          <a:xfrm>
            <a:off x="380579" y="680681"/>
            <a:ext cx="3080143" cy="2532292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41128410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Horizontal)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6138334" y="0"/>
            <a:ext cx="3023073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26867" y="101672"/>
            <a:ext cx="2007639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User Interface</a:t>
            </a:r>
            <a:endParaRPr lang="en-MY" sz="135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410515" y="82158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Academy -</a:t>
            </a:r>
            <a:endParaRPr lang="en-MY" sz="150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629587" y="1013437"/>
            <a:ext cx="4599579" cy="2112108"/>
            <a:chOff x="6399184" y="165211"/>
            <a:chExt cx="6132772" cy="2816144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076972" cy="2299207"/>
              <a:chOff x="6454984" y="670950"/>
              <a:chExt cx="6076972" cy="2299207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076972" cy="222120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5/5 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Mobile Friendly </a:t>
                </a: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in terms of easy to watch or read the videos or articles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Simple</a:t>
                </a: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designs</a:t>
                </a: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which do not overwhelm users.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Convenient</a:t>
                </a:r>
                <a:r>
                  <a:rPr lang="en-MY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to watch, read, and schedule freely</a:t>
                </a: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474280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with solid fill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/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4317765" y="3160296"/>
            <a:ext cx="4863581" cy="1410667"/>
            <a:chOff x="5835772" y="3335697"/>
            <a:chExt cx="6484774" cy="1880889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8957"/>
              <a:ext cx="6484774" cy="13276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Simple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Layout Design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UI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Navigation Design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MY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Not</a:t>
              </a:r>
              <a:r>
                <a:rPr lang="en-MY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MY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easy</a:t>
              </a:r>
              <a:r>
                <a:rPr lang="en-MY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and </a:t>
              </a:r>
              <a:r>
                <a:rPr lang="en-MY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smooth</a:t>
              </a:r>
              <a:r>
                <a:rPr lang="en-MY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to swipe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651227" y="962213"/>
            <a:ext cx="4741043" cy="1481250"/>
            <a:chOff x="2876297" y="9035749"/>
            <a:chExt cx="6703235" cy="1975001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20"/>
              <a:ext cx="6610738" cy="13276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Add some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graphics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and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designs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to attract users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Make it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easier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to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swipe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or scroll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Improves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the learning curve</a:t>
              </a:r>
            </a:p>
          </p:txBody>
        </p:sp>
      </p:grpSp>
      <p:grpSp>
        <p:nvGrpSpPr>
          <p:cNvPr id="28" name="Google Shape;6259;p49">
            <a:extLst>
              <a:ext uri="{FF2B5EF4-FFF2-40B4-BE49-F238E27FC236}">
                <a16:creationId xmlns:a16="http://schemas.microsoft.com/office/drawing/2014/main" id="{C2594E2A-1764-4AC9-8C3B-E04F98AF5EC8}"/>
              </a:ext>
            </a:extLst>
          </p:cNvPr>
          <p:cNvGrpSpPr/>
          <p:nvPr/>
        </p:nvGrpSpPr>
        <p:grpSpPr>
          <a:xfrm>
            <a:off x="7461881" y="3623362"/>
            <a:ext cx="1652448" cy="1438956"/>
            <a:chOff x="4405250" y="761681"/>
            <a:chExt cx="4121950" cy="3949732"/>
          </a:xfrm>
        </p:grpSpPr>
        <p:grpSp>
          <p:nvGrpSpPr>
            <p:cNvPr id="30" name="Google Shape;6260;p49">
              <a:extLst>
                <a:ext uri="{FF2B5EF4-FFF2-40B4-BE49-F238E27FC236}">
                  <a16:creationId xmlns:a16="http://schemas.microsoft.com/office/drawing/2014/main" id="{BAA6B693-9245-42E2-AB64-2F8490FF74E4}"/>
                </a:ext>
              </a:extLst>
            </p:cNvPr>
            <p:cNvGrpSpPr/>
            <p:nvPr/>
          </p:nvGrpSpPr>
          <p:grpSpPr>
            <a:xfrm>
              <a:off x="4405250" y="2433788"/>
              <a:ext cx="4121950" cy="2277625"/>
              <a:chOff x="2845475" y="2662025"/>
              <a:chExt cx="4121950" cy="2277625"/>
            </a:xfrm>
          </p:grpSpPr>
          <p:sp>
            <p:nvSpPr>
              <p:cNvPr id="156" name="Google Shape;6261;p49">
                <a:extLst>
                  <a:ext uri="{FF2B5EF4-FFF2-40B4-BE49-F238E27FC236}">
                    <a16:creationId xmlns:a16="http://schemas.microsoft.com/office/drawing/2014/main" id="{54A8366A-80EF-47EE-8C31-E343FC79C8BC}"/>
                  </a:ext>
                </a:extLst>
              </p:cNvPr>
              <p:cNvSpPr/>
              <p:nvPr/>
            </p:nvSpPr>
            <p:spPr>
              <a:xfrm>
                <a:off x="3759475" y="2662025"/>
                <a:ext cx="2345975" cy="1232700"/>
              </a:xfrm>
              <a:custGeom>
                <a:avLst/>
                <a:gdLst/>
                <a:ahLst/>
                <a:cxnLst/>
                <a:rect l="l" t="t" r="r" b="b"/>
                <a:pathLst>
                  <a:path w="93839" h="49308" extrusionOk="0">
                    <a:moveTo>
                      <a:pt x="46660" y="1"/>
                    </a:moveTo>
                    <a:cubicBezTo>
                      <a:pt x="35774" y="1"/>
                      <a:pt x="24910" y="2388"/>
                      <a:pt x="16628" y="7170"/>
                    </a:cubicBezTo>
                    <a:cubicBezTo>
                      <a:pt x="1" y="16769"/>
                      <a:pt x="74" y="32368"/>
                      <a:pt x="16799" y="42040"/>
                    </a:cubicBezTo>
                    <a:cubicBezTo>
                      <a:pt x="25206" y="46883"/>
                      <a:pt x="36204" y="49307"/>
                      <a:pt x="47176" y="49307"/>
                    </a:cubicBezTo>
                    <a:cubicBezTo>
                      <a:pt x="58065" y="49307"/>
                      <a:pt x="68929" y="46920"/>
                      <a:pt x="77211" y="42138"/>
                    </a:cubicBezTo>
                    <a:cubicBezTo>
                      <a:pt x="93839" y="32539"/>
                      <a:pt x="93741" y="16940"/>
                      <a:pt x="77015" y="7268"/>
                    </a:cubicBezTo>
                    <a:cubicBezTo>
                      <a:pt x="68621" y="2425"/>
                      <a:pt x="57629" y="1"/>
                      <a:pt x="46660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6262;p49">
                <a:extLst>
                  <a:ext uri="{FF2B5EF4-FFF2-40B4-BE49-F238E27FC236}">
                    <a16:creationId xmlns:a16="http://schemas.microsoft.com/office/drawing/2014/main" id="{D1864D3A-097F-4B00-AC36-396808CBB30D}"/>
                  </a:ext>
                </a:extLst>
              </p:cNvPr>
              <p:cNvSpPr/>
              <p:nvPr/>
            </p:nvSpPr>
            <p:spPr>
              <a:xfrm>
                <a:off x="2845475" y="3032400"/>
                <a:ext cx="2345975" cy="1232700"/>
              </a:xfrm>
              <a:custGeom>
                <a:avLst/>
                <a:gdLst/>
                <a:ahLst/>
                <a:cxnLst/>
                <a:rect l="l" t="t" r="r" b="b"/>
                <a:pathLst>
                  <a:path w="93839" h="49308" extrusionOk="0">
                    <a:moveTo>
                      <a:pt x="46672" y="1"/>
                    </a:moveTo>
                    <a:cubicBezTo>
                      <a:pt x="35780" y="1"/>
                      <a:pt x="24909" y="2388"/>
                      <a:pt x="16628" y="7170"/>
                    </a:cubicBezTo>
                    <a:cubicBezTo>
                      <a:pt x="0" y="16769"/>
                      <a:pt x="98" y="32368"/>
                      <a:pt x="16823" y="42040"/>
                    </a:cubicBezTo>
                    <a:cubicBezTo>
                      <a:pt x="25218" y="46883"/>
                      <a:pt x="36210" y="49307"/>
                      <a:pt x="47179" y="49307"/>
                    </a:cubicBezTo>
                    <a:cubicBezTo>
                      <a:pt x="58065" y="49307"/>
                      <a:pt x="68929" y="46920"/>
                      <a:pt x="77211" y="42138"/>
                    </a:cubicBezTo>
                    <a:cubicBezTo>
                      <a:pt x="93838" y="32539"/>
                      <a:pt x="93765" y="16940"/>
                      <a:pt x="77039" y="7268"/>
                    </a:cubicBezTo>
                    <a:cubicBezTo>
                      <a:pt x="68645" y="2425"/>
                      <a:pt x="57647" y="1"/>
                      <a:pt x="46672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6263;p49">
                <a:extLst>
                  <a:ext uri="{FF2B5EF4-FFF2-40B4-BE49-F238E27FC236}">
                    <a16:creationId xmlns:a16="http://schemas.microsoft.com/office/drawing/2014/main" id="{E4C23731-1181-4348-AD28-98AE535F0198}"/>
                  </a:ext>
                </a:extLst>
              </p:cNvPr>
              <p:cNvSpPr/>
              <p:nvPr/>
            </p:nvSpPr>
            <p:spPr>
              <a:xfrm>
                <a:off x="4620850" y="3345850"/>
                <a:ext cx="2346575" cy="1232700"/>
              </a:xfrm>
              <a:custGeom>
                <a:avLst/>
                <a:gdLst/>
                <a:ahLst/>
                <a:cxnLst/>
                <a:rect l="l" t="t" r="r" b="b"/>
                <a:pathLst>
                  <a:path w="93863" h="49308" extrusionOk="0">
                    <a:moveTo>
                      <a:pt x="46672" y="1"/>
                    </a:moveTo>
                    <a:cubicBezTo>
                      <a:pt x="35780" y="1"/>
                      <a:pt x="24910" y="2388"/>
                      <a:pt x="16628" y="7170"/>
                    </a:cubicBezTo>
                    <a:cubicBezTo>
                      <a:pt x="0" y="16769"/>
                      <a:pt x="98" y="32392"/>
                      <a:pt x="16824" y="42040"/>
                    </a:cubicBezTo>
                    <a:cubicBezTo>
                      <a:pt x="25218" y="46883"/>
                      <a:pt x="36216" y="49307"/>
                      <a:pt x="47191" y="49307"/>
                    </a:cubicBezTo>
                    <a:cubicBezTo>
                      <a:pt x="58083" y="49307"/>
                      <a:pt x="68953" y="46919"/>
                      <a:pt x="77235" y="42138"/>
                    </a:cubicBezTo>
                    <a:cubicBezTo>
                      <a:pt x="93863" y="32539"/>
                      <a:pt x="93765" y="16940"/>
                      <a:pt x="77039" y="7267"/>
                    </a:cubicBezTo>
                    <a:cubicBezTo>
                      <a:pt x="68645" y="2425"/>
                      <a:pt x="57647" y="1"/>
                      <a:pt x="46672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6264;p49">
                <a:extLst>
                  <a:ext uri="{FF2B5EF4-FFF2-40B4-BE49-F238E27FC236}">
                    <a16:creationId xmlns:a16="http://schemas.microsoft.com/office/drawing/2014/main" id="{F45F2AD1-335C-4C3F-946E-472869AECCF7}"/>
                  </a:ext>
                </a:extLst>
              </p:cNvPr>
              <p:cNvSpPr/>
              <p:nvPr/>
            </p:nvSpPr>
            <p:spPr>
              <a:xfrm>
                <a:off x="3269725" y="3920700"/>
                <a:ext cx="924450" cy="485800"/>
              </a:xfrm>
              <a:custGeom>
                <a:avLst/>
                <a:gdLst/>
                <a:ahLst/>
                <a:cxnLst/>
                <a:rect l="l" t="t" r="r" b="b"/>
                <a:pathLst>
                  <a:path w="36978" h="19432" extrusionOk="0">
                    <a:moveTo>
                      <a:pt x="18395" y="1"/>
                    </a:moveTo>
                    <a:cubicBezTo>
                      <a:pt x="14102" y="1"/>
                      <a:pt x="9822" y="944"/>
                      <a:pt x="6563" y="2835"/>
                    </a:cubicBezTo>
                    <a:cubicBezTo>
                      <a:pt x="0" y="6606"/>
                      <a:pt x="49" y="12753"/>
                      <a:pt x="6637" y="16573"/>
                    </a:cubicBezTo>
                    <a:cubicBezTo>
                      <a:pt x="9941" y="18477"/>
                      <a:pt x="14268" y="19432"/>
                      <a:pt x="18589" y="19432"/>
                    </a:cubicBezTo>
                    <a:cubicBezTo>
                      <a:pt x="22882" y="19432"/>
                      <a:pt x="27168" y="18489"/>
                      <a:pt x="30439" y="16597"/>
                    </a:cubicBezTo>
                    <a:cubicBezTo>
                      <a:pt x="36977" y="12826"/>
                      <a:pt x="36953" y="6680"/>
                      <a:pt x="30365" y="2860"/>
                    </a:cubicBezTo>
                    <a:cubicBezTo>
                      <a:pt x="27049" y="956"/>
                      <a:pt x="22716" y="1"/>
                      <a:pt x="18395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6265;p49">
                <a:extLst>
                  <a:ext uri="{FF2B5EF4-FFF2-40B4-BE49-F238E27FC236}">
                    <a16:creationId xmlns:a16="http://schemas.microsoft.com/office/drawing/2014/main" id="{EC5C873E-8ABC-42CC-9079-B724CAF53B43}"/>
                  </a:ext>
                </a:extLst>
              </p:cNvPr>
              <p:cNvSpPr/>
              <p:nvPr/>
            </p:nvSpPr>
            <p:spPr>
              <a:xfrm>
                <a:off x="3645000" y="4432125"/>
                <a:ext cx="3477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13910" h="7317" extrusionOk="0">
                    <a:moveTo>
                      <a:pt x="6913" y="0"/>
                    </a:moveTo>
                    <a:cubicBezTo>
                      <a:pt x="5301" y="0"/>
                      <a:pt x="3693" y="355"/>
                      <a:pt x="2474" y="1063"/>
                    </a:cubicBezTo>
                    <a:cubicBezTo>
                      <a:pt x="1" y="2483"/>
                      <a:pt x="25" y="4809"/>
                      <a:pt x="2498" y="6229"/>
                    </a:cubicBezTo>
                    <a:cubicBezTo>
                      <a:pt x="3740" y="6955"/>
                      <a:pt x="5371" y="7316"/>
                      <a:pt x="6997" y="7316"/>
                    </a:cubicBezTo>
                    <a:cubicBezTo>
                      <a:pt x="8610" y="7316"/>
                      <a:pt x="10217" y="6961"/>
                      <a:pt x="11436" y="6254"/>
                    </a:cubicBezTo>
                    <a:cubicBezTo>
                      <a:pt x="13910" y="4834"/>
                      <a:pt x="13885" y="2507"/>
                      <a:pt x="11412" y="1087"/>
                    </a:cubicBezTo>
                    <a:cubicBezTo>
                      <a:pt x="10170" y="362"/>
                      <a:pt x="8539" y="0"/>
                      <a:pt x="6913" y="0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6266;p49">
                <a:extLst>
                  <a:ext uri="{FF2B5EF4-FFF2-40B4-BE49-F238E27FC236}">
                    <a16:creationId xmlns:a16="http://schemas.microsoft.com/office/drawing/2014/main" id="{8E93F549-5687-46F0-A377-91305E2BEA0D}"/>
                  </a:ext>
                </a:extLst>
              </p:cNvPr>
              <p:cNvSpPr/>
              <p:nvPr/>
            </p:nvSpPr>
            <p:spPr>
              <a:xfrm>
                <a:off x="3224425" y="4410550"/>
                <a:ext cx="173875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6955" h="3659" extrusionOk="0">
                    <a:moveTo>
                      <a:pt x="3445" y="0"/>
                    </a:moveTo>
                    <a:cubicBezTo>
                      <a:pt x="2644" y="0"/>
                      <a:pt x="1844" y="178"/>
                      <a:pt x="1225" y="530"/>
                    </a:cubicBezTo>
                    <a:cubicBezTo>
                      <a:pt x="0" y="1240"/>
                      <a:pt x="0" y="2415"/>
                      <a:pt x="1249" y="3125"/>
                    </a:cubicBezTo>
                    <a:cubicBezTo>
                      <a:pt x="1874" y="3480"/>
                      <a:pt x="2682" y="3658"/>
                      <a:pt x="3490" y="3658"/>
                    </a:cubicBezTo>
                    <a:cubicBezTo>
                      <a:pt x="4298" y="3658"/>
                      <a:pt x="5106" y="3480"/>
                      <a:pt x="5730" y="3125"/>
                    </a:cubicBezTo>
                    <a:cubicBezTo>
                      <a:pt x="6955" y="2415"/>
                      <a:pt x="6955" y="1264"/>
                      <a:pt x="5706" y="554"/>
                    </a:cubicBezTo>
                    <a:cubicBezTo>
                      <a:pt x="5076" y="184"/>
                      <a:pt x="4260" y="0"/>
                      <a:pt x="3445" y="0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6267;p49">
                <a:extLst>
                  <a:ext uri="{FF2B5EF4-FFF2-40B4-BE49-F238E27FC236}">
                    <a16:creationId xmlns:a16="http://schemas.microsoft.com/office/drawing/2014/main" id="{E4A9035B-AD4E-41A1-BDA0-EC9235B55F0B}"/>
                  </a:ext>
                </a:extLst>
              </p:cNvPr>
              <p:cNvSpPr/>
              <p:nvPr/>
            </p:nvSpPr>
            <p:spPr>
              <a:xfrm>
                <a:off x="3888650" y="3706500"/>
                <a:ext cx="2345975" cy="1233150"/>
              </a:xfrm>
              <a:custGeom>
                <a:avLst/>
                <a:gdLst/>
                <a:ahLst/>
                <a:cxnLst/>
                <a:rect l="l" t="t" r="r" b="b"/>
                <a:pathLst>
                  <a:path w="93839" h="49326" extrusionOk="0">
                    <a:moveTo>
                      <a:pt x="46639" y="1"/>
                    </a:moveTo>
                    <a:cubicBezTo>
                      <a:pt x="35760" y="1"/>
                      <a:pt x="24905" y="2389"/>
                      <a:pt x="16628" y="7167"/>
                    </a:cubicBezTo>
                    <a:cubicBezTo>
                      <a:pt x="1" y="16766"/>
                      <a:pt x="74" y="32389"/>
                      <a:pt x="16799" y="42038"/>
                    </a:cubicBezTo>
                    <a:cubicBezTo>
                      <a:pt x="25212" y="46895"/>
                      <a:pt x="36218" y="49326"/>
                      <a:pt x="47197" y="49326"/>
                    </a:cubicBezTo>
                    <a:cubicBezTo>
                      <a:pt x="58079" y="49326"/>
                      <a:pt x="68935" y="46938"/>
                      <a:pt x="77211" y="42160"/>
                    </a:cubicBezTo>
                    <a:cubicBezTo>
                      <a:pt x="93839" y="32561"/>
                      <a:pt x="93741" y="16938"/>
                      <a:pt x="77015" y="7289"/>
                    </a:cubicBezTo>
                    <a:cubicBezTo>
                      <a:pt x="68616" y="2431"/>
                      <a:pt x="57615" y="1"/>
                      <a:pt x="46639" y="1"/>
                    </a:cubicBezTo>
                    <a:close/>
                  </a:path>
                </a:pathLst>
              </a:custGeom>
              <a:solidFill>
                <a:srgbClr val="D6D7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" name="Google Shape;6268;p49">
              <a:extLst>
                <a:ext uri="{FF2B5EF4-FFF2-40B4-BE49-F238E27FC236}">
                  <a16:creationId xmlns:a16="http://schemas.microsoft.com/office/drawing/2014/main" id="{9DC1BABE-68BA-4DCA-AD6F-E91E8887B2B0}"/>
                </a:ext>
              </a:extLst>
            </p:cNvPr>
            <p:cNvGrpSpPr/>
            <p:nvPr/>
          </p:nvGrpSpPr>
          <p:grpSpPr>
            <a:xfrm>
              <a:off x="4908418" y="761681"/>
              <a:ext cx="3515578" cy="3620657"/>
              <a:chOff x="3451275" y="1373450"/>
              <a:chExt cx="2350300" cy="2420550"/>
            </a:xfrm>
          </p:grpSpPr>
          <p:sp>
            <p:nvSpPr>
              <p:cNvPr id="33" name="Google Shape;6269;p49">
                <a:extLst>
                  <a:ext uri="{FF2B5EF4-FFF2-40B4-BE49-F238E27FC236}">
                    <a16:creationId xmlns:a16="http://schemas.microsoft.com/office/drawing/2014/main" id="{C1BED641-C1DB-453E-A871-2DAA6FA7A10F}"/>
                  </a:ext>
                </a:extLst>
              </p:cNvPr>
              <p:cNvSpPr/>
              <p:nvPr/>
            </p:nvSpPr>
            <p:spPr>
              <a:xfrm>
                <a:off x="5054675" y="2657300"/>
                <a:ext cx="436100" cy="251900"/>
              </a:xfrm>
              <a:custGeom>
                <a:avLst/>
                <a:gdLst/>
                <a:ahLst/>
                <a:cxnLst/>
                <a:rect l="l" t="t" r="r" b="b"/>
                <a:pathLst>
                  <a:path w="17444" h="10076" extrusionOk="0">
                    <a:moveTo>
                      <a:pt x="14361" y="8296"/>
                    </a:moveTo>
                    <a:cubicBezTo>
                      <a:pt x="11253" y="10076"/>
                      <a:pt x="6241" y="10076"/>
                      <a:pt x="3133" y="8271"/>
                    </a:cubicBezTo>
                    <a:cubicBezTo>
                      <a:pt x="25" y="6467"/>
                      <a:pt x="0" y="3559"/>
                      <a:pt x="3083" y="1780"/>
                    </a:cubicBezTo>
                    <a:cubicBezTo>
                      <a:pt x="6191" y="0"/>
                      <a:pt x="11203" y="0"/>
                      <a:pt x="14311" y="1805"/>
                    </a:cubicBezTo>
                    <a:cubicBezTo>
                      <a:pt x="17444" y="3609"/>
                      <a:pt x="17444" y="6492"/>
                      <a:pt x="14361" y="829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6270;p49">
                <a:extLst>
                  <a:ext uri="{FF2B5EF4-FFF2-40B4-BE49-F238E27FC236}">
                    <a16:creationId xmlns:a16="http://schemas.microsoft.com/office/drawing/2014/main" id="{56D95B6D-8093-4660-8B56-BE1C2C493B14}"/>
                  </a:ext>
                </a:extLst>
              </p:cNvPr>
              <p:cNvSpPr/>
              <p:nvPr/>
            </p:nvSpPr>
            <p:spPr>
              <a:xfrm>
                <a:off x="3921825" y="3511850"/>
                <a:ext cx="436125" cy="229525"/>
              </a:xfrm>
              <a:custGeom>
                <a:avLst/>
                <a:gdLst/>
                <a:ahLst/>
                <a:cxnLst/>
                <a:rect l="l" t="t" r="r" b="b"/>
                <a:pathLst>
                  <a:path w="17445" h="9181" extrusionOk="0">
                    <a:moveTo>
                      <a:pt x="8667" y="1"/>
                    </a:moveTo>
                    <a:cubicBezTo>
                      <a:pt x="6641" y="1"/>
                      <a:pt x="4619" y="446"/>
                      <a:pt x="3083" y="1332"/>
                    </a:cubicBezTo>
                    <a:cubicBezTo>
                      <a:pt x="1" y="3112"/>
                      <a:pt x="1" y="6019"/>
                      <a:pt x="3109" y="7824"/>
                    </a:cubicBezTo>
                    <a:cubicBezTo>
                      <a:pt x="4680" y="8729"/>
                      <a:pt x="6726" y="9180"/>
                      <a:pt x="8763" y="9180"/>
                    </a:cubicBezTo>
                    <a:cubicBezTo>
                      <a:pt x="10786" y="9180"/>
                      <a:pt x="12801" y="8735"/>
                      <a:pt x="14337" y="7849"/>
                    </a:cubicBezTo>
                    <a:cubicBezTo>
                      <a:pt x="17444" y="6069"/>
                      <a:pt x="17419" y="3162"/>
                      <a:pt x="14312" y="1357"/>
                    </a:cubicBezTo>
                    <a:cubicBezTo>
                      <a:pt x="12752" y="452"/>
                      <a:pt x="10707" y="1"/>
                      <a:pt x="86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6271;p49">
                <a:extLst>
                  <a:ext uri="{FF2B5EF4-FFF2-40B4-BE49-F238E27FC236}">
                    <a16:creationId xmlns:a16="http://schemas.microsoft.com/office/drawing/2014/main" id="{0AB15E0B-4952-40B7-B365-3319B848575D}"/>
                  </a:ext>
                </a:extLst>
              </p:cNvPr>
              <p:cNvSpPr/>
              <p:nvPr/>
            </p:nvSpPr>
            <p:spPr>
              <a:xfrm>
                <a:off x="4732600" y="3500575"/>
                <a:ext cx="558300" cy="293425"/>
              </a:xfrm>
              <a:custGeom>
                <a:avLst/>
                <a:gdLst/>
                <a:ahLst/>
                <a:cxnLst/>
                <a:rect l="l" t="t" r="r" b="b"/>
                <a:pathLst>
                  <a:path w="22332" h="11737" extrusionOk="0">
                    <a:moveTo>
                      <a:pt x="11123" y="1"/>
                    </a:moveTo>
                    <a:cubicBezTo>
                      <a:pt x="8527" y="1"/>
                      <a:pt x="5935" y="571"/>
                      <a:pt x="3961" y="1708"/>
                    </a:cubicBezTo>
                    <a:cubicBezTo>
                      <a:pt x="1" y="3989"/>
                      <a:pt x="26" y="7698"/>
                      <a:pt x="4011" y="10004"/>
                    </a:cubicBezTo>
                    <a:cubicBezTo>
                      <a:pt x="6009" y="11160"/>
                      <a:pt x="8624" y="11736"/>
                      <a:pt x="11232" y="11736"/>
                    </a:cubicBezTo>
                    <a:cubicBezTo>
                      <a:pt x="13825" y="11736"/>
                      <a:pt x="16410" y="11166"/>
                      <a:pt x="18372" y="10029"/>
                    </a:cubicBezTo>
                    <a:cubicBezTo>
                      <a:pt x="22332" y="7748"/>
                      <a:pt x="22307" y="4039"/>
                      <a:pt x="18347" y="1733"/>
                    </a:cubicBezTo>
                    <a:cubicBezTo>
                      <a:pt x="16349" y="577"/>
                      <a:pt x="13734" y="1"/>
                      <a:pt x="1112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6272;p49">
                <a:extLst>
                  <a:ext uri="{FF2B5EF4-FFF2-40B4-BE49-F238E27FC236}">
                    <a16:creationId xmlns:a16="http://schemas.microsoft.com/office/drawing/2014/main" id="{212787F5-921E-4AF3-AF13-40690F00ED7F}"/>
                  </a:ext>
                </a:extLst>
              </p:cNvPr>
              <p:cNvSpPr/>
              <p:nvPr/>
            </p:nvSpPr>
            <p:spPr>
              <a:xfrm>
                <a:off x="3709425" y="2846675"/>
                <a:ext cx="482475" cy="253475"/>
              </a:xfrm>
              <a:custGeom>
                <a:avLst/>
                <a:gdLst/>
                <a:ahLst/>
                <a:cxnLst/>
                <a:rect l="l" t="t" r="r" b="b"/>
                <a:pathLst>
                  <a:path w="19299" h="10139" extrusionOk="0">
                    <a:moveTo>
                      <a:pt x="9585" y="1"/>
                    </a:moveTo>
                    <a:cubicBezTo>
                      <a:pt x="7353" y="1"/>
                      <a:pt x="5128" y="489"/>
                      <a:pt x="3434" y="1473"/>
                    </a:cubicBezTo>
                    <a:cubicBezTo>
                      <a:pt x="0" y="3453"/>
                      <a:pt x="25" y="6661"/>
                      <a:pt x="3459" y="8641"/>
                    </a:cubicBezTo>
                    <a:cubicBezTo>
                      <a:pt x="5187" y="9637"/>
                      <a:pt x="7454" y="10139"/>
                      <a:pt x="9717" y="10139"/>
                    </a:cubicBezTo>
                    <a:cubicBezTo>
                      <a:pt x="11953" y="10139"/>
                      <a:pt x="14184" y="9650"/>
                      <a:pt x="15890" y="8666"/>
                    </a:cubicBezTo>
                    <a:cubicBezTo>
                      <a:pt x="19299" y="6686"/>
                      <a:pt x="19274" y="3478"/>
                      <a:pt x="15840" y="1498"/>
                    </a:cubicBezTo>
                    <a:cubicBezTo>
                      <a:pt x="14112" y="502"/>
                      <a:pt x="11845" y="1"/>
                      <a:pt x="95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6273;p49">
                <a:extLst>
                  <a:ext uri="{FF2B5EF4-FFF2-40B4-BE49-F238E27FC236}">
                    <a16:creationId xmlns:a16="http://schemas.microsoft.com/office/drawing/2014/main" id="{DC5B07F4-5932-448B-B187-50DB49D6A7BB}"/>
                  </a:ext>
                </a:extLst>
              </p:cNvPr>
              <p:cNvSpPr/>
              <p:nvPr/>
            </p:nvSpPr>
            <p:spPr>
              <a:xfrm>
                <a:off x="4199400" y="1373450"/>
                <a:ext cx="346525" cy="517500"/>
              </a:xfrm>
              <a:custGeom>
                <a:avLst/>
                <a:gdLst/>
                <a:ahLst/>
                <a:cxnLst/>
                <a:rect l="l" t="t" r="r" b="b"/>
                <a:pathLst>
                  <a:path w="13861" h="20700" extrusionOk="0">
                    <a:moveTo>
                      <a:pt x="919" y="1"/>
                    </a:moveTo>
                    <a:cubicBezTo>
                      <a:pt x="443" y="1"/>
                      <a:pt x="1" y="373"/>
                      <a:pt x="1" y="903"/>
                    </a:cubicBezTo>
                    <a:lnTo>
                      <a:pt x="1" y="12307"/>
                    </a:lnTo>
                    <a:cubicBezTo>
                      <a:pt x="1" y="12958"/>
                      <a:pt x="351" y="13560"/>
                      <a:pt x="928" y="13886"/>
                    </a:cubicBezTo>
                    <a:lnTo>
                      <a:pt x="12507" y="20577"/>
                    </a:lnTo>
                    <a:cubicBezTo>
                      <a:pt x="12650" y="20661"/>
                      <a:pt x="12802" y="20699"/>
                      <a:pt x="12950" y="20699"/>
                    </a:cubicBezTo>
                    <a:cubicBezTo>
                      <a:pt x="13424" y="20699"/>
                      <a:pt x="13860" y="20310"/>
                      <a:pt x="13860" y="19775"/>
                    </a:cubicBezTo>
                    <a:lnTo>
                      <a:pt x="13860" y="8372"/>
                    </a:lnTo>
                    <a:cubicBezTo>
                      <a:pt x="13860" y="7720"/>
                      <a:pt x="13534" y="7119"/>
                      <a:pt x="12958" y="6793"/>
                    </a:cubicBezTo>
                    <a:lnTo>
                      <a:pt x="1379" y="126"/>
                    </a:lnTo>
                    <a:cubicBezTo>
                      <a:pt x="1231" y="40"/>
                      <a:pt x="1073" y="1"/>
                      <a:pt x="9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6274;p49">
                <a:extLst>
                  <a:ext uri="{FF2B5EF4-FFF2-40B4-BE49-F238E27FC236}">
                    <a16:creationId xmlns:a16="http://schemas.microsoft.com/office/drawing/2014/main" id="{782CD61E-7D6F-48B3-9CB4-36FB1C691275}"/>
                  </a:ext>
                </a:extLst>
              </p:cNvPr>
              <p:cNvSpPr/>
              <p:nvPr/>
            </p:nvSpPr>
            <p:spPr>
              <a:xfrm>
                <a:off x="3971325" y="1593000"/>
                <a:ext cx="161050" cy="23977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9591" extrusionOk="0">
                    <a:moveTo>
                      <a:pt x="419" y="1"/>
                    </a:moveTo>
                    <a:cubicBezTo>
                      <a:pt x="195" y="1"/>
                      <a:pt x="1" y="174"/>
                      <a:pt x="1" y="417"/>
                    </a:cubicBezTo>
                    <a:lnTo>
                      <a:pt x="1" y="5705"/>
                    </a:lnTo>
                    <a:cubicBezTo>
                      <a:pt x="1" y="6006"/>
                      <a:pt x="176" y="6282"/>
                      <a:pt x="427" y="6432"/>
                    </a:cubicBezTo>
                    <a:lnTo>
                      <a:pt x="5790" y="9540"/>
                    </a:lnTo>
                    <a:cubicBezTo>
                      <a:pt x="5854" y="9574"/>
                      <a:pt x="5923" y="9591"/>
                      <a:pt x="5992" y="9591"/>
                    </a:cubicBezTo>
                    <a:cubicBezTo>
                      <a:pt x="6220" y="9591"/>
                      <a:pt x="6442" y="9414"/>
                      <a:pt x="6442" y="9164"/>
                    </a:cubicBezTo>
                    <a:lnTo>
                      <a:pt x="6442" y="3875"/>
                    </a:lnTo>
                    <a:cubicBezTo>
                      <a:pt x="6442" y="3575"/>
                      <a:pt x="6266" y="3299"/>
                      <a:pt x="6016" y="3149"/>
                    </a:cubicBezTo>
                    <a:lnTo>
                      <a:pt x="652" y="66"/>
                    </a:lnTo>
                    <a:cubicBezTo>
                      <a:pt x="576" y="21"/>
                      <a:pt x="496" y="1"/>
                      <a:pt x="4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6275;p49">
                <a:extLst>
                  <a:ext uri="{FF2B5EF4-FFF2-40B4-BE49-F238E27FC236}">
                    <a16:creationId xmlns:a16="http://schemas.microsoft.com/office/drawing/2014/main" id="{F4185C65-C72C-49CC-A83B-7C0F9BC52F12}"/>
                  </a:ext>
                </a:extLst>
              </p:cNvPr>
              <p:cNvSpPr/>
              <p:nvPr/>
            </p:nvSpPr>
            <p:spPr>
              <a:xfrm>
                <a:off x="5282750" y="2292350"/>
                <a:ext cx="250650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14986" extrusionOk="0">
                    <a:moveTo>
                      <a:pt x="674" y="1"/>
                    </a:moveTo>
                    <a:cubicBezTo>
                      <a:pt x="321" y="1"/>
                      <a:pt x="0" y="281"/>
                      <a:pt x="0" y="664"/>
                    </a:cubicBezTo>
                    <a:lnTo>
                      <a:pt x="0" y="8909"/>
                    </a:lnTo>
                    <a:cubicBezTo>
                      <a:pt x="0" y="9385"/>
                      <a:pt x="251" y="9811"/>
                      <a:pt x="652" y="10062"/>
                    </a:cubicBezTo>
                    <a:lnTo>
                      <a:pt x="9048" y="14899"/>
                    </a:lnTo>
                    <a:cubicBezTo>
                      <a:pt x="9149" y="14959"/>
                      <a:pt x="9257" y="14986"/>
                      <a:pt x="9363" y="14986"/>
                    </a:cubicBezTo>
                    <a:cubicBezTo>
                      <a:pt x="9704" y="14986"/>
                      <a:pt x="10025" y="14705"/>
                      <a:pt x="10025" y="14323"/>
                    </a:cubicBezTo>
                    <a:lnTo>
                      <a:pt x="10025" y="6077"/>
                    </a:lnTo>
                    <a:cubicBezTo>
                      <a:pt x="10025" y="5601"/>
                      <a:pt x="9775" y="5175"/>
                      <a:pt x="9374" y="4924"/>
                    </a:cubicBezTo>
                    <a:lnTo>
                      <a:pt x="1003" y="87"/>
                    </a:lnTo>
                    <a:cubicBezTo>
                      <a:pt x="896" y="28"/>
                      <a:pt x="783" y="1"/>
                      <a:pt x="6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6276;p49">
                <a:extLst>
                  <a:ext uri="{FF2B5EF4-FFF2-40B4-BE49-F238E27FC236}">
                    <a16:creationId xmlns:a16="http://schemas.microsoft.com/office/drawing/2014/main" id="{0734DC0D-C20F-4B5D-BE28-9BC1B8BCF612}"/>
                  </a:ext>
                </a:extLst>
              </p:cNvPr>
              <p:cNvSpPr/>
              <p:nvPr/>
            </p:nvSpPr>
            <p:spPr>
              <a:xfrm>
                <a:off x="5223225" y="1526350"/>
                <a:ext cx="338375" cy="505325"/>
              </a:xfrm>
              <a:custGeom>
                <a:avLst/>
                <a:gdLst/>
                <a:ahLst/>
                <a:cxnLst/>
                <a:rect l="l" t="t" r="r" b="b"/>
                <a:pathLst>
                  <a:path w="13535" h="20213" extrusionOk="0">
                    <a:moveTo>
                      <a:pt x="12658" y="0"/>
                    </a:moveTo>
                    <a:cubicBezTo>
                      <a:pt x="12508" y="0"/>
                      <a:pt x="12353" y="39"/>
                      <a:pt x="12206" y="125"/>
                    </a:cubicBezTo>
                    <a:lnTo>
                      <a:pt x="902" y="6642"/>
                    </a:lnTo>
                    <a:cubicBezTo>
                      <a:pt x="351" y="6968"/>
                      <a:pt x="0" y="7544"/>
                      <a:pt x="0" y="8196"/>
                    </a:cubicBezTo>
                    <a:lnTo>
                      <a:pt x="0" y="19324"/>
                    </a:lnTo>
                    <a:cubicBezTo>
                      <a:pt x="0" y="19841"/>
                      <a:pt x="440" y="20212"/>
                      <a:pt x="916" y="20212"/>
                    </a:cubicBezTo>
                    <a:cubicBezTo>
                      <a:pt x="1062" y="20212"/>
                      <a:pt x="1212" y="20177"/>
                      <a:pt x="1354" y="20100"/>
                    </a:cubicBezTo>
                    <a:lnTo>
                      <a:pt x="12657" y="13559"/>
                    </a:lnTo>
                    <a:cubicBezTo>
                      <a:pt x="13208" y="13258"/>
                      <a:pt x="13534" y="12657"/>
                      <a:pt x="13534" y="12030"/>
                    </a:cubicBezTo>
                    <a:lnTo>
                      <a:pt x="13534" y="902"/>
                    </a:lnTo>
                    <a:cubicBezTo>
                      <a:pt x="13534" y="373"/>
                      <a:pt x="13120" y="0"/>
                      <a:pt x="1265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6277;p49">
                <a:extLst>
                  <a:ext uri="{FF2B5EF4-FFF2-40B4-BE49-F238E27FC236}">
                    <a16:creationId xmlns:a16="http://schemas.microsoft.com/office/drawing/2014/main" id="{F0B03456-B5EE-48BC-AF91-BFE0B18D8B71}"/>
                  </a:ext>
                </a:extLst>
              </p:cNvPr>
              <p:cNvSpPr/>
              <p:nvPr/>
            </p:nvSpPr>
            <p:spPr>
              <a:xfrm>
                <a:off x="3451275" y="2176050"/>
                <a:ext cx="485000" cy="723800"/>
              </a:xfrm>
              <a:custGeom>
                <a:avLst/>
                <a:gdLst/>
                <a:ahLst/>
                <a:cxnLst/>
                <a:rect l="l" t="t" r="r" b="b"/>
                <a:pathLst>
                  <a:path w="19400" h="28952" extrusionOk="0">
                    <a:moveTo>
                      <a:pt x="18110" y="1"/>
                    </a:moveTo>
                    <a:cubicBezTo>
                      <a:pt x="17896" y="1"/>
                      <a:pt x="17676" y="56"/>
                      <a:pt x="17469" y="178"/>
                    </a:cubicBezTo>
                    <a:lnTo>
                      <a:pt x="1279" y="9526"/>
                    </a:lnTo>
                    <a:cubicBezTo>
                      <a:pt x="477" y="9977"/>
                      <a:pt x="1" y="10804"/>
                      <a:pt x="1" y="11732"/>
                    </a:cubicBezTo>
                    <a:lnTo>
                      <a:pt x="1" y="27672"/>
                    </a:lnTo>
                    <a:cubicBezTo>
                      <a:pt x="1" y="28412"/>
                      <a:pt x="619" y="28951"/>
                      <a:pt x="1289" y="28951"/>
                    </a:cubicBezTo>
                    <a:cubicBezTo>
                      <a:pt x="1504" y="28951"/>
                      <a:pt x="1724" y="28896"/>
                      <a:pt x="1930" y="28774"/>
                    </a:cubicBezTo>
                    <a:lnTo>
                      <a:pt x="18121" y="19426"/>
                    </a:lnTo>
                    <a:cubicBezTo>
                      <a:pt x="18898" y="18975"/>
                      <a:pt x="19399" y="18148"/>
                      <a:pt x="19399" y="17220"/>
                    </a:cubicBezTo>
                    <a:lnTo>
                      <a:pt x="19399" y="1280"/>
                    </a:lnTo>
                    <a:cubicBezTo>
                      <a:pt x="19399" y="540"/>
                      <a:pt x="18781" y="1"/>
                      <a:pt x="181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6278;p49">
                <a:extLst>
                  <a:ext uri="{FF2B5EF4-FFF2-40B4-BE49-F238E27FC236}">
                    <a16:creationId xmlns:a16="http://schemas.microsoft.com/office/drawing/2014/main" id="{76C2CDAC-544C-4D8E-91C0-D5AEBA5011FF}"/>
                  </a:ext>
                </a:extLst>
              </p:cNvPr>
              <p:cNvSpPr/>
              <p:nvPr/>
            </p:nvSpPr>
            <p:spPr>
              <a:xfrm>
                <a:off x="3541500" y="2584000"/>
                <a:ext cx="110300" cy="13662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5465" extrusionOk="0">
                    <a:moveTo>
                      <a:pt x="3560" y="0"/>
                    </a:moveTo>
                    <a:lnTo>
                      <a:pt x="1" y="4737"/>
                    </a:lnTo>
                    <a:cubicBezTo>
                      <a:pt x="406" y="5210"/>
                      <a:pt x="973" y="5465"/>
                      <a:pt x="1644" y="5465"/>
                    </a:cubicBezTo>
                    <a:cubicBezTo>
                      <a:pt x="2217" y="5465"/>
                      <a:pt x="2867" y="5280"/>
                      <a:pt x="3560" y="4887"/>
                    </a:cubicBezTo>
                    <a:cubicBezTo>
                      <a:pt x="3860" y="4712"/>
                      <a:pt x="4136" y="4511"/>
                      <a:pt x="4412" y="4286"/>
                    </a:cubicBezTo>
                    <a:lnTo>
                      <a:pt x="3560" y="0"/>
                    </a:ln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6279;p49">
                <a:extLst>
                  <a:ext uri="{FF2B5EF4-FFF2-40B4-BE49-F238E27FC236}">
                    <a16:creationId xmlns:a16="http://schemas.microsoft.com/office/drawing/2014/main" id="{B16FB608-AB99-4F69-B2D1-3AE63407971D}"/>
                  </a:ext>
                </a:extLst>
              </p:cNvPr>
              <p:cNvSpPr/>
              <p:nvPr/>
            </p:nvSpPr>
            <p:spPr>
              <a:xfrm>
                <a:off x="3630475" y="2446700"/>
                <a:ext cx="106550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9778" extrusionOk="0">
                    <a:moveTo>
                      <a:pt x="1904" y="1"/>
                    </a:moveTo>
                    <a:cubicBezTo>
                      <a:pt x="1332" y="1"/>
                      <a:pt x="685" y="187"/>
                      <a:pt x="1" y="580"/>
                    </a:cubicBezTo>
                    <a:lnTo>
                      <a:pt x="1" y="5492"/>
                    </a:lnTo>
                    <a:lnTo>
                      <a:pt x="853" y="9778"/>
                    </a:lnTo>
                    <a:cubicBezTo>
                      <a:pt x="2808" y="8199"/>
                      <a:pt x="4261" y="5392"/>
                      <a:pt x="4261" y="3011"/>
                    </a:cubicBezTo>
                    <a:cubicBezTo>
                      <a:pt x="4261" y="1108"/>
                      <a:pt x="3303" y="1"/>
                      <a:pt x="1904" y="1"/>
                    </a:cubicBez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6280;p49">
                <a:extLst>
                  <a:ext uri="{FF2B5EF4-FFF2-40B4-BE49-F238E27FC236}">
                    <a16:creationId xmlns:a16="http://schemas.microsoft.com/office/drawing/2014/main" id="{165AA6C6-E246-4D18-94F6-D82E0493145C}"/>
                  </a:ext>
                </a:extLst>
              </p:cNvPr>
              <p:cNvSpPr/>
              <p:nvPr/>
            </p:nvSpPr>
            <p:spPr>
              <a:xfrm>
                <a:off x="3523950" y="2461175"/>
                <a:ext cx="106550" cy="2412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9650" extrusionOk="0">
                    <a:moveTo>
                      <a:pt x="4262" y="1"/>
                    </a:moveTo>
                    <a:cubicBezTo>
                      <a:pt x="1906" y="1379"/>
                      <a:pt x="1" y="4662"/>
                      <a:pt x="1" y="7369"/>
                    </a:cubicBezTo>
                    <a:cubicBezTo>
                      <a:pt x="1" y="8372"/>
                      <a:pt x="251" y="9149"/>
                      <a:pt x="703" y="9650"/>
                    </a:cubicBezTo>
                    <a:lnTo>
                      <a:pt x="4262" y="4913"/>
                    </a:lnTo>
                    <a:lnTo>
                      <a:pt x="4262" y="1"/>
                    </a:ln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6281;p49">
                <a:extLst>
                  <a:ext uri="{FF2B5EF4-FFF2-40B4-BE49-F238E27FC236}">
                    <a16:creationId xmlns:a16="http://schemas.microsoft.com/office/drawing/2014/main" id="{575F29E9-6F22-495A-B89B-3A2D38B302BD}"/>
                  </a:ext>
                </a:extLst>
              </p:cNvPr>
              <p:cNvSpPr/>
              <p:nvPr/>
            </p:nvSpPr>
            <p:spPr>
              <a:xfrm>
                <a:off x="3764550" y="2352150"/>
                <a:ext cx="142900" cy="100900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4036" extrusionOk="0">
                    <a:moveTo>
                      <a:pt x="5715" y="1"/>
                    </a:moveTo>
                    <a:lnTo>
                      <a:pt x="1" y="3209"/>
                    </a:lnTo>
                    <a:lnTo>
                      <a:pt x="1" y="4036"/>
                    </a:lnTo>
                    <a:lnTo>
                      <a:pt x="5715" y="828"/>
                    </a:lnTo>
                    <a:lnTo>
                      <a:pt x="57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6282;p49">
                <a:extLst>
                  <a:ext uri="{FF2B5EF4-FFF2-40B4-BE49-F238E27FC236}">
                    <a16:creationId xmlns:a16="http://schemas.microsoft.com/office/drawing/2014/main" id="{4A3FD3D7-32E5-4B31-90D8-DBEAB8C8E145}"/>
                  </a:ext>
                </a:extLst>
              </p:cNvPr>
              <p:cNvSpPr/>
              <p:nvPr/>
            </p:nvSpPr>
            <p:spPr>
              <a:xfrm>
                <a:off x="3764550" y="2432350"/>
                <a:ext cx="142900" cy="100275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4011" extrusionOk="0">
                    <a:moveTo>
                      <a:pt x="5715" y="1"/>
                    </a:moveTo>
                    <a:lnTo>
                      <a:pt x="1" y="3184"/>
                    </a:lnTo>
                    <a:lnTo>
                      <a:pt x="1" y="4011"/>
                    </a:lnTo>
                    <a:lnTo>
                      <a:pt x="5715" y="803"/>
                    </a:lnTo>
                    <a:lnTo>
                      <a:pt x="57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6283;p49">
                <a:extLst>
                  <a:ext uri="{FF2B5EF4-FFF2-40B4-BE49-F238E27FC236}">
                    <a16:creationId xmlns:a16="http://schemas.microsoft.com/office/drawing/2014/main" id="{26C6A13A-322D-48F9-AEA8-196ED55BE8A0}"/>
                  </a:ext>
                </a:extLst>
              </p:cNvPr>
              <p:cNvSpPr/>
              <p:nvPr/>
            </p:nvSpPr>
            <p:spPr>
              <a:xfrm>
                <a:off x="3764550" y="2511925"/>
                <a:ext cx="142900" cy="100275"/>
              </a:xfrm>
              <a:custGeom>
                <a:avLst/>
                <a:gdLst/>
                <a:ahLst/>
                <a:cxnLst/>
                <a:rect l="l" t="t" r="r" b="b"/>
                <a:pathLst>
                  <a:path w="5716" h="4011" extrusionOk="0">
                    <a:moveTo>
                      <a:pt x="5715" y="1"/>
                    </a:moveTo>
                    <a:lnTo>
                      <a:pt x="1" y="3184"/>
                    </a:lnTo>
                    <a:lnTo>
                      <a:pt x="1" y="4011"/>
                    </a:lnTo>
                    <a:lnTo>
                      <a:pt x="5715" y="803"/>
                    </a:lnTo>
                    <a:lnTo>
                      <a:pt x="57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6284;p49">
                <a:extLst>
                  <a:ext uri="{FF2B5EF4-FFF2-40B4-BE49-F238E27FC236}">
                    <a16:creationId xmlns:a16="http://schemas.microsoft.com/office/drawing/2014/main" id="{0909E6C6-C0EF-4D5B-A7E8-3DC59A691FBC}"/>
                  </a:ext>
                </a:extLst>
              </p:cNvPr>
              <p:cNvSpPr/>
              <p:nvPr/>
            </p:nvSpPr>
            <p:spPr>
              <a:xfrm>
                <a:off x="4443125" y="3131525"/>
                <a:ext cx="391025" cy="205625"/>
              </a:xfrm>
              <a:custGeom>
                <a:avLst/>
                <a:gdLst/>
                <a:ahLst/>
                <a:cxnLst/>
                <a:rect l="l" t="t" r="r" b="b"/>
                <a:pathLst>
                  <a:path w="15641" h="8225" extrusionOk="0">
                    <a:moveTo>
                      <a:pt x="7774" y="1"/>
                    </a:moveTo>
                    <a:cubicBezTo>
                      <a:pt x="5958" y="1"/>
                      <a:pt x="4143" y="396"/>
                      <a:pt x="2758" y="1182"/>
                    </a:cubicBezTo>
                    <a:cubicBezTo>
                      <a:pt x="1" y="2786"/>
                      <a:pt x="1" y="5392"/>
                      <a:pt x="2783" y="7022"/>
                    </a:cubicBezTo>
                    <a:cubicBezTo>
                      <a:pt x="4186" y="7824"/>
                      <a:pt x="6016" y="8225"/>
                      <a:pt x="7839" y="8225"/>
                    </a:cubicBezTo>
                    <a:cubicBezTo>
                      <a:pt x="9663" y="8225"/>
                      <a:pt x="11480" y="7824"/>
                      <a:pt x="12858" y="7022"/>
                    </a:cubicBezTo>
                    <a:cubicBezTo>
                      <a:pt x="15640" y="5418"/>
                      <a:pt x="15640" y="2836"/>
                      <a:pt x="12833" y="1207"/>
                    </a:cubicBezTo>
                    <a:cubicBezTo>
                      <a:pt x="11437" y="402"/>
                      <a:pt x="9604" y="1"/>
                      <a:pt x="7774" y="1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6285;p49">
                <a:extLst>
                  <a:ext uri="{FF2B5EF4-FFF2-40B4-BE49-F238E27FC236}">
                    <a16:creationId xmlns:a16="http://schemas.microsoft.com/office/drawing/2014/main" id="{95B99629-EF16-4F3A-A12B-E5BF6ABFFD2B}"/>
                  </a:ext>
                </a:extLst>
              </p:cNvPr>
              <p:cNvSpPr/>
              <p:nvPr/>
            </p:nvSpPr>
            <p:spPr>
              <a:xfrm>
                <a:off x="4466950" y="3106550"/>
                <a:ext cx="345250" cy="105300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4212" extrusionOk="0">
                    <a:moveTo>
                      <a:pt x="2156" y="0"/>
                    </a:moveTo>
                    <a:lnTo>
                      <a:pt x="0" y="3985"/>
                    </a:lnTo>
                    <a:lnTo>
                      <a:pt x="13810" y="4211"/>
                    </a:lnTo>
                    <a:lnTo>
                      <a:pt x="11655" y="201"/>
                    </a:lnTo>
                    <a:lnTo>
                      <a:pt x="2156" y="0"/>
                    </a:ln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6286;p49">
                <a:extLst>
                  <a:ext uri="{FF2B5EF4-FFF2-40B4-BE49-F238E27FC236}">
                    <a16:creationId xmlns:a16="http://schemas.microsoft.com/office/drawing/2014/main" id="{41113647-C941-400F-9FF2-6F7E8CEC62D9}"/>
                  </a:ext>
                </a:extLst>
              </p:cNvPr>
              <p:cNvSpPr/>
              <p:nvPr/>
            </p:nvSpPr>
            <p:spPr>
              <a:xfrm>
                <a:off x="4502650" y="3057200"/>
                <a:ext cx="271975" cy="142975"/>
              </a:xfrm>
              <a:custGeom>
                <a:avLst/>
                <a:gdLst/>
                <a:ahLst/>
                <a:cxnLst/>
                <a:rect l="l" t="t" r="r" b="b"/>
                <a:pathLst>
                  <a:path w="10879" h="5719" extrusionOk="0">
                    <a:moveTo>
                      <a:pt x="5427" y="1"/>
                    </a:moveTo>
                    <a:cubicBezTo>
                      <a:pt x="4161" y="1"/>
                      <a:pt x="2896" y="283"/>
                      <a:pt x="1931" y="847"/>
                    </a:cubicBezTo>
                    <a:cubicBezTo>
                      <a:pt x="1" y="1949"/>
                      <a:pt x="1" y="3754"/>
                      <a:pt x="1956" y="4882"/>
                    </a:cubicBezTo>
                    <a:cubicBezTo>
                      <a:pt x="2926" y="5436"/>
                      <a:pt x="4201" y="5718"/>
                      <a:pt x="5473" y="5718"/>
                    </a:cubicBezTo>
                    <a:cubicBezTo>
                      <a:pt x="6732" y="5718"/>
                      <a:pt x="7989" y="5442"/>
                      <a:pt x="8948" y="4882"/>
                    </a:cubicBezTo>
                    <a:cubicBezTo>
                      <a:pt x="10878" y="3779"/>
                      <a:pt x="10853" y="1974"/>
                      <a:pt x="8923" y="847"/>
                    </a:cubicBezTo>
                    <a:cubicBezTo>
                      <a:pt x="7958" y="283"/>
                      <a:pt x="6693" y="1"/>
                      <a:pt x="5427" y="1"/>
                    </a:cubicBezTo>
                    <a:close/>
                  </a:path>
                </a:pathLst>
              </a:custGeom>
              <a:solidFill>
                <a:srgbClr val="878C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6287;p49">
                <a:extLst>
                  <a:ext uri="{FF2B5EF4-FFF2-40B4-BE49-F238E27FC236}">
                    <a16:creationId xmlns:a16="http://schemas.microsoft.com/office/drawing/2014/main" id="{F8AEDEAF-5B0B-4BBD-A746-C2B22704C389}"/>
                  </a:ext>
                </a:extLst>
              </p:cNvPr>
              <p:cNvSpPr/>
              <p:nvPr/>
            </p:nvSpPr>
            <p:spPr>
              <a:xfrm>
                <a:off x="4537125" y="3075375"/>
                <a:ext cx="203025" cy="106775"/>
              </a:xfrm>
              <a:custGeom>
                <a:avLst/>
                <a:gdLst/>
                <a:ahLst/>
                <a:cxnLst/>
                <a:rect l="l" t="t" r="r" b="b"/>
                <a:pathLst>
                  <a:path w="8121" h="4271" extrusionOk="0">
                    <a:moveTo>
                      <a:pt x="4048" y="1"/>
                    </a:moveTo>
                    <a:cubicBezTo>
                      <a:pt x="3102" y="1"/>
                      <a:pt x="2156" y="207"/>
                      <a:pt x="1429" y="621"/>
                    </a:cubicBezTo>
                    <a:cubicBezTo>
                      <a:pt x="0" y="1448"/>
                      <a:pt x="0" y="2801"/>
                      <a:pt x="1454" y="3628"/>
                    </a:cubicBezTo>
                    <a:cubicBezTo>
                      <a:pt x="2186" y="4058"/>
                      <a:pt x="3141" y="4271"/>
                      <a:pt x="4091" y="4271"/>
                    </a:cubicBezTo>
                    <a:cubicBezTo>
                      <a:pt x="5027" y="4271"/>
                      <a:pt x="5958" y="4064"/>
                      <a:pt x="6667" y="3653"/>
                    </a:cubicBezTo>
                    <a:cubicBezTo>
                      <a:pt x="8121" y="2826"/>
                      <a:pt x="8121" y="1473"/>
                      <a:pt x="6667" y="621"/>
                    </a:cubicBezTo>
                    <a:cubicBezTo>
                      <a:pt x="5940" y="207"/>
                      <a:pt x="4994" y="1"/>
                      <a:pt x="4048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6288;p49">
                <a:extLst>
                  <a:ext uri="{FF2B5EF4-FFF2-40B4-BE49-F238E27FC236}">
                    <a16:creationId xmlns:a16="http://schemas.microsoft.com/office/drawing/2014/main" id="{148668C4-575A-4A58-AA53-230D41B2B745}"/>
                  </a:ext>
                </a:extLst>
              </p:cNvPr>
              <p:cNvSpPr/>
              <p:nvPr/>
            </p:nvSpPr>
            <p:spPr>
              <a:xfrm>
                <a:off x="4178100" y="2643525"/>
                <a:ext cx="9680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38723" h="19524" extrusionOk="0">
                    <a:moveTo>
                      <a:pt x="0" y="0"/>
                    </a:moveTo>
                    <a:cubicBezTo>
                      <a:pt x="0" y="0"/>
                      <a:pt x="14762" y="19123"/>
                      <a:pt x="14712" y="19399"/>
                    </a:cubicBezTo>
                    <a:lnTo>
                      <a:pt x="22106" y="19524"/>
                    </a:lnTo>
                    <a:lnTo>
                      <a:pt x="38722" y="0"/>
                    </a:ln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6289;p49">
                <a:extLst>
                  <a:ext uri="{FF2B5EF4-FFF2-40B4-BE49-F238E27FC236}">
                    <a16:creationId xmlns:a16="http://schemas.microsoft.com/office/drawing/2014/main" id="{3B8DEC70-0653-4765-81C7-A061E7593807}"/>
                  </a:ext>
                </a:extLst>
              </p:cNvPr>
              <p:cNvSpPr/>
              <p:nvPr/>
            </p:nvSpPr>
            <p:spPr>
              <a:xfrm>
                <a:off x="5080350" y="2667950"/>
                <a:ext cx="157300" cy="1165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663" extrusionOk="0">
                    <a:moveTo>
                      <a:pt x="4362" y="1"/>
                    </a:moveTo>
                    <a:cubicBezTo>
                      <a:pt x="4362" y="1"/>
                      <a:pt x="1530" y="3309"/>
                      <a:pt x="778" y="3534"/>
                    </a:cubicBezTo>
                    <a:cubicBezTo>
                      <a:pt x="1" y="3760"/>
                      <a:pt x="703" y="4537"/>
                      <a:pt x="1279" y="4587"/>
                    </a:cubicBezTo>
                    <a:cubicBezTo>
                      <a:pt x="1855" y="4662"/>
                      <a:pt x="3710" y="4562"/>
                      <a:pt x="4236" y="4036"/>
                    </a:cubicBezTo>
                    <a:cubicBezTo>
                      <a:pt x="4788" y="3509"/>
                      <a:pt x="6292" y="2958"/>
                      <a:pt x="6292" y="2958"/>
                    </a:cubicBezTo>
                    <a:cubicBezTo>
                      <a:pt x="6292" y="1229"/>
                      <a:pt x="5891" y="151"/>
                      <a:pt x="5891" y="151"/>
                    </a:cubicBez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6290;p49">
                <a:extLst>
                  <a:ext uri="{FF2B5EF4-FFF2-40B4-BE49-F238E27FC236}">
                    <a16:creationId xmlns:a16="http://schemas.microsoft.com/office/drawing/2014/main" id="{834936F6-9E4F-473D-8156-2474FD1CA54F}"/>
                  </a:ext>
                </a:extLst>
              </p:cNvPr>
              <p:cNvSpPr/>
              <p:nvPr/>
            </p:nvSpPr>
            <p:spPr>
              <a:xfrm>
                <a:off x="5155550" y="2057675"/>
                <a:ext cx="135975" cy="635375"/>
              </a:xfrm>
              <a:custGeom>
                <a:avLst/>
                <a:gdLst/>
                <a:ahLst/>
                <a:cxnLst/>
                <a:rect l="l" t="t" r="r" b="b"/>
                <a:pathLst>
                  <a:path w="5439" h="25415" extrusionOk="0">
                    <a:moveTo>
                      <a:pt x="351" y="1003"/>
                    </a:moveTo>
                    <a:cubicBezTo>
                      <a:pt x="351" y="1003"/>
                      <a:pt x="0" y="8346"/>
                      <a:pt x="126" y="10752"/>
                    </a:cubicBezTo>
                    <a:cubicBezTo>
                      <a:pt x="251" y="13133"/>
                      <a:pt x="852" y="25088"/>
                      <a:pt x="852" y="25088"/>
                    </a:cubicBezTo>
                    <a:cubicBezTo>
                      <a:pt x="2406" y="25414"/>
                      <a:pt x="3384" y="25088"/>
                      <a:pt x="3384" y="25088"/>
                    </a:cubicBezTo>
                    <a:cubicBezTo>
                      <a:pt x="3885" y="15940"/>
                      <a:pt x="3885" y="13309"/>
                      <a:pt x="4035" y="11930"/>
                    </a:cubicBezTo>
                    <a:cubicBezTo>
                      <a:pt x="4161" y="10577"/>
                      <a:pt x="4361" y="6617"/>
                      <a:pt x="4361" y="6617"/>
                    </a:cubicBezTo>
                    <a:cubicBezTo>
                      <a:pt x="5439" y="4361"/>
                      <a:pt x="4311" y="1404"/>
                      <a:pt x="3760" y="702"/>
                    </a:cubicBezTo>
                    <a:cubicBezTo>
                      <a:pt x="3233" y="0"/>
                      <a:pt x="351" y="1003"/>
                      <a:pt x="351" y="1003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6291;p49">
                <a:extLst>
                  <a:ext uri="{FF2B5EF4-FFF2-40B4-BE49-F238E27FC236}">
                    <a16:creationId xmlns:a16="http://schemas.microsoft.com/office/drawing/2014/main" id="{CDA8B342-99A5-4AAA-A0A3-4B09639A0B47}"/>
                  </a:ext>
                </a:extLst>
              </p:cNvPr>
              <p:cNvSpPr/>
              <p:nvPr/>
            </p:nvSpPr>
            <p:spPr>
              <a:xfrm>
                <a:off x="5284625" y="2728725"/>
                <a:ext cx="88375" cy="155425"/>
              </a:xfrm>
              <a:custGeom>
                <a:avLst/>
                <a:gdLst/>
                <a:ahLst/>
                <a:cxnLst/>
                <a:rect l="l" t="t" r="r" b="b"/>
                <a:pathLst>
                  <a:path w="3535" h="6217" extrusionOk="0">
                    <a:moveTo>
                      <a:pt x="827" y="702"/>
                    </a:moveTo>
                    <a:cubicBezTo>
                      <a:pt x="727" y="2056"/>
                      <a:pt x="251" y="3635"/>
                      <a:pt x="126" y="4437"/>
                    </a:cubicBezTo>
                    <a:cubicBezTo>
                      <a:pt x="0" y="5239"/>
                      <a:pt x="276" y="5690"/>
                      <a:pt x="476" y="5940"/>
                    </a:cubicBezTo>
                    <a:cubicBezTo>
                      <a:pt x="652" y="6216"/>
                      <a:pt x="2933" y="5464"/>
                      <a:pt x="3233" y="4587"/>
                    </a:cubicBezTo>
                    <a:cubicBezTo>
                      <a:pt x="3534" y="3710"/>
                      <a:pt x="2908" y="2958"/>
                      <a:pt x="2857" y="1304"/>
                    </a:cubicBezTo>
                    <a:cubicBezTo>
                      <a:pt x="2131" y="1"/>
                      <a:pt x="827" y="702"/>
                      <a:pt x="827" y="702"/>
                    </a:cubicBez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6292;p49">
                <a:extLst>
                  <a:ext uri="{FF2B5EF4-FFF2-40B4-BE49-F238E27FC236}">
                    <a16:creationId xmlns:a16="http://schemas.microsoft.com/office/drawing/2014/main" id="{BA323D99-E7F1-46A3-81F7-36158217A197}"/>
                  </a:ext>
                </a:extLst>
              </p:cNvPr>
              <p:cNvSpPr/>
              <p:nvPr/>
            </p:nvSpPr>
            <p:spPr>
              <a:xfrm>
                <a:off x="5223225" y="2062675"/>
                <a:ext cx="155400" cy="716825"/>
              </a:xfrm>
              <a:custGeom>
                <a:avLst/>
                <a:gdLst/>
                <a:ahLst/>
                <a:cxnLst/>
                <a:rect l="l" t="t" r="r" b="b"/>
                <a:pathLst>
                  <a:path w="6216" h="28673" extrusionOk="0">
                    <a:moveTo>
                      <a:pt x="0" y="1379"/>
                    </a:moveTo>
                    <a:cubicBezTo>
                      <a:pt x="0" y="1379"/>
                      <a:pt x="401" y="8046"/>
                      <a:pt x="1003" y="10277"/>
                    </a:cubicBezTo>
                    <a:cubicBezTo>
                      <a:pt x="1629" y="12482"/>
                      <a:pt x="2181" y="19024"/>
                      <a:pt x="2431" y="20151"/>
                    </a:cubicBezTo>
                    <a:cubicBezTo>
                      <a:pt x="2707" y="21279"/>
                      <a:pt x="3033" y="28297"/>
                      <a:pt x="3033" y="28297"/>
                    </a:cubicBezTo>
                    <a:cubicBezTo>
                      <a:pt x="4436" y="28673"/>
                      <a:pt x="5539" y="28297"/>
                      <a:pt x="5539" y="28297"/>
                    </a:cubicBezTo>
                    <a:cubicBezTo>
                      <a:pt x="5514" y="21730"/>
                      <a:pt x="5664" y="16392"/>
                      <a:pt x="5539" y="14587"/>
                    </a:cubicBezTo>
                    <a:cubicBezTo>
                      <a:pt x="5414" y="12783"/>
                      <a:pt x="5589" y="7445"/>
                      <a:pt x="5589" y="7445"/>
                    </a:cubicBezTo>
                    <a:cubicBezTo>
                      <a:pt x="6166" y="4938"/>
                      <a:pt x="6216" y="4637"/>
                      <a:pt x="5589" y="2983"/>
                    </a:cubicBezTo>
                    <a:cubicBezTo>
                      <a:pt x="4963" y="1329"/>
                      <a:pt x="2306" y="1"/>
                      <a:pt x="0" y="13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6293;p49">
                <a:extLst>
                  <a:ext uri="{FF2B5EF4-FFF2-40B4-BE49-F238E27FC236}">
                    <a16:creationId xmlns:a16="http://schemas.microsoft.com/office/drawing/2014/main" id="{3D323085-2312-4748-8B27-62941371CA1C}"/>
                  </a:ext>
                </a:extLst>
              </p:cNvPr>
              <p:cNvSpPr/>
              <p:nvPr/>
            </p:nvSpPr>
            <p:spPr>
              <a:xfrm>
                <a:off x="4928100" y="1701150"/>
                <a:ext cx="330225" cy="292000"/>
              </a:xfrm>
              <a:custGeom>
                <a:avLst/>
                <a:gdLst/>
                <a:ahLst/>
                <a:cxnLst/>
                <a:rect l="l" t="t" r="r" b="b"/>
                <a:pathLst>
                  <a:path w="13209" h="11680" extrusionOk="0">
                    <a:moveTo>
                      <a:pt x="10527" y="1"/>
                    </a:moveTo>
                    <a:cubicBezTo>
                      <a:pt x="8221" y="652"/>
                      <a:pt x="6993" y="6442"/>
                      <a:pt x="6341" y="7745"/>
                    </a:cubicBezTo>
                    <a:cubicBezTo>
                      <a:pt x="5690" y="9048"/>
                      <a:pt x="326" y="9349"/>
                      <a:pt x="326" y="9349"/>
                    </a:cubicBezTo>
                    <a:cubicBezTo>
                      <a:pt x="1" y="10477"/>
                      <a:pt x="903" y="11680"/>
                      <a:pt x="903" y="11680"/>
                    </a:cubicBezTo>
                    <a:cubicBezTo>
                      <a:pt x="6091" y="11454"/>
                      <a:pt x="7920" y="11028"/>
                      <a:pt x="8873" y="8973"/>
                    </a:cubicBezTo>
                    <a:cubicBezTo>
                      <a:pt x="9825" y="6943"/>
                      <a:pt x="13209" y="702"/>
                      <a:pt x="105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294;p49">
                <a:extLst>
                  <a:ext uri="{FF2B5EF4-FFF2-40B4-BE49-F238E27FC236}">
                    <a16:creationId xmlns:a16="http://schemas.microsoft.com/office/drawing/2014/main" id="{8FC92C71-6F72-4B89-A7CA-23FE1AC1AB2F}"/>
                  </a:ext>
                </a:extLst>
              </p:cNvPr>
              <p:cNvSpPr/>
              <p:nvPr/>
            </p:nvSpPr>
            <p:spPr>
              <a:xfrm>
                <a:off x="5123600" y="1698650"/>
                <a:ext cx="315175" cy="511300"/>
              </a:xfrm>
              <a:custGeom>
                <a:avLst/>
                <a:gdLst/>
                <a:ahLst/>
                <a:cxnLst/>
                <a:rect l="l" t="t" r="r" b="b"/>
                <a:pathLst>
                  <a:path w="12607" h="20452" extrusionOk="0">
                    <a:moveTo>
                      <a:pt x="2707" y="101"/>
                    </a:moveTo>
                    <a:cubicBezTo>
                      <a:pt x="4762" y="0"/>
                      <a:pt x="9499" y="1078"/>
                      <a:pt x="11053" y="3058"/>
                    </a:cubicBezTo>
                    <a:cubicBezTo>
                      <a:pt x="12607" y="5063"/>
                      <a:pt x="10351" y="8572"/>
                      <a:pt x="9800" y="10702"/>
                    </a:cubicBezTo>
                    <a:cubicBezTo>
                      <a:pt x="9273" y="12807"/>
                      <a:pt x="10050" y="18146"/>
                      <a:pt x="10050" y="18647"/>
                    </a:cubicBezTo>
                    <a:cubicBezTo>
                      <a:pt x="7644" y="20251"/>
                      <a:pt x="1805" y="20452"/>
                      <a:pt x="1153" y="18071"/>
                    </a:cubicBezTo>
                    <a:cubicBezTo>
                      <a:pt x="877" y="15464"/>
                      <a:pt x="1479" y="12356"/>
                      <a:pt x="1504" y="10827"/>
                    </a:cubicBezTo>
                    <a:cubicBezTo>
                      <a:pt x="1429" y="7569"/>
                      <a:pt x="0" y="1078"/>
                      <a:pt x="2707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295;p49">
                <a:extLst>
                  <a:ext uri="{FF2B5EF4-FFF2-40B4-BE49-F238E27FC236}">
                    <a16:creationId xmlns:a16="http://schemas.microsoft.com/office/drawing/2014/main" id="{8ABA897D-3B98-4D8A-9F76-3A0D937D179B}"/>
                  </a:ext>
                </a:extLst>
              </p:cNvPr>
              <p:cNvSpPr/>
              <p:nvPr/>
            </p:nvSpPr>
            <p:spPr>
              <a:xfrm>
                <a:off x="5141750" y="1701150"/>
                <a:ext cx="99025" cy="514450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20578" extrusionOk="0">
                    <a:moveTo>
                      <a:pt x="3735" y="477"/>
                    </a:moveTo>
                    <a:cubicBezTo>
                      <a:pt x="2432" y="5113"/>
                      <a:pt x="2106" y="10301"/>
                      <a:pt x="2232" y="12256"/>
                    </a:cubicBezTo>
                    <a:cubicBezTo>
                      <a:pt x="2357" y="14236"/>
                      <a:pt x="2432" y="20577"/>
                      <a:pt x="2432" y="20577"/>
                    </a:cubicBezTo>
                    <a:cubicBezTo>
                      <a:pt x="878" y="19775"/>
                      <a:pt x="227" y="18296"/>
                      <a:pt x="227" y="17620"/>
                    </a:cubicBezTo>
                    <a:cubicBezTo>
                      <a:pt x="227" y="16943"/>
                      <a:pt x="803" y="11204"/>
                      <a:pt x="778" y="10727"/>
                    </a:cubicBezTo>
                    <a:cubicBezTo>
                      <a:pt x="753" y="10276"/>
                      <a:pt x="1" y="5013"/>
                      <a:pt x="227" y="2632"/>
                    </a:cubicBezTo>
                    <a:cubicBezTo>
                      <a:pt x="427" y="276"/>
                      <a:pt x="1981" y="1"/>
                      <a:pt x="1981" y="1"/>
                    </a:cubicBezTo>
                    <a:lnTo>
                      <a:pt x="39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96;p49">
                <a:extLst>
                  <a:ext uri="{FF2B5EF4-FFF2-40B4-BE49-F238E27FC236}">
                    <a16:creationId xmlns:a16="http://schemas.microsoft.com/office/drawing/2014/main" id="{44791659-FE5D-4F7A-B7BB-F954AB732595}"/>
                  </a:ext>
                </a:extLst>
              </p:cNvPr>
              <p:cNvSpPr/>
              <p:nvPr/>
            </p:nvSpPr>
            <p:spPr>
              <a:xfrm>
                <a:off x="5180600" y="1573950"/>
                <a:ext cx="22600" cy="5830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332" extrusionOk="0">
                    <a:moveTo>
                      <a:pt x="903" y="1"/>
                    </a:moveTo>
                    <a:cubicBezTo>
                      <a:pt x="1" y="277"/>
                      <a:pt x="903" y="2332"/>
                      <a:pt x="903" y="2332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297;p49">
                <a:extLst>
                  <a:ext uri="{FF2B5EF4-FFF2-40B4-BE49-F238E27FC236}">
                    <a16:creationId xmlns:a16="http://schemas.microsoft.com/office/drawing/2014/main" id="{8400F302-FF1F-4422-9B7F-D594662A883B}"/>
                  </a:ext>
                </a:extLst>
              </p:cNvPr>
              <p:cNvSpPr/>
              <p:nvPr/>
            </p:nvSpPr>
            <p:spPr>
              <a:xfrm>
                <a:off x="5193775" y="1531975"/>
                <a:ext cx="140375" cy="201150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8046" extrusionOk="0">
                    <a:moveTo>
                      <a:pt x="351" y="1931"/>
                    </a:moveTo>
                    <a:cubicBezTo>
                      <a:pt x="351" y="1931"/>
                      <a:pt x="0" y="3134"/>
                      <a:pt x="125" y="4061"/>
                    </a:cubicBezTo>
                    <a:cubicBezTo>
                      <a:pt x="251" y="5013"/>
                      <a:pt x="351" y="6868"/>
                      <a:pt x="1178" y="7444"/>
                    </a:cubicBezTo>
                    <a:cubicBezTo>
                      <a:pt x="1980" y="8046"/>
                      <a:pt x="3183" y="7369"/>
                      <a:pt x="3960" y="6692"/>
                    </a:cubicBezTo>
                    <a:cubicBezTo>
                      <a:pt x="4737" y="6016"/>
                      <a:pt x="5564" y="4788"/>
                      <a:pt x="5589" y="3309"/>
                    </a:cubicBezTo>
                    <a:cubicBezTo>
                      <a:pt x="5614" y="1830"/>
                      <a:pt x="5038" y="1"/>
                      <a:pt x="2882" y="101"/>
                    </a:cubicBezTo>
                    <a:cubicBezTo>
                      <a:pt x="752" y="201"/>
                      <a:pt x="351" y="1931"/>
                      <a:pt x="351" y="1931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298;p49">
                <a:extLst>
                  <a:ext uri="{FF2B5EF4-FFF2-40B4-BE49-F238E27FC236}">
                    <a16:creationId xmlns:a16="http://schemas.microsoft.com/office/drawing/2014/main" id="{D7209931-C0DF-4143-A08F-776D4C7C5905}"/>
                  </a:ext>
                </a:extLst>
              </p:cNvPr>
              <p:cNvSpPr/>
              <p:nvPr/>
            </p:nvSpPr>
            <p:spPr>
              <a:xfrm>
                <a:off x="5228850" y="1666075"/>
                <a:ext cx="86500" cy="127200"/>
              </a:xfrm>
              <a:custGeom>
                <a:avLst/>
                <a:gdLst/>
                <a:ahLst/>
                <a:cxnLst/>
                <a:rect l="l" t="t" r="r" b="b"/>
                <a:pathLst>
                  <a:path w="3460" h="5088" extrusionOk="0">
                    <a:moveTo>
                      <a:pt x="3083" y="0"/>
                    </a:moveTo>
                    <a:cubicBezTo>
                      <a:pt x="3083" y="0"/>
                      <a:pt x="2933" y="1930"/>
                      <a:pt x="3434" y="2632"/>
                    </a:cubicBezTo>
                    <a:cubicBezTo>
                      <a:pt x="3459" y="3108"/>
                      <a:pt x="2106" y="5088"/>
                      <a:pt x="778" y="4737"/>
                    </a:cubicBezTo>
                    <a:cubicBezTo>
                      <a:pt x="1" y="4536"/>
                      <a:pt x="76" y="3634"/>
                      <a:pt x="76" y="3634"/>
                    </a:cubicBezTo>
                    <a:cubicBezTo>
                      <a:pt x="176" y="2932"/>
                      <a:pt x="76" y="1253"/>
                      <a:pt x="76" y="1253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299;p49">
                <a:extLst>
                  <a:ext uri="{FF2B5EF4-FFF2-40B4-BE49-F238E27FC236}">
                    <a16:creationId xmlns:a16="http://schemas.microsoft.com/office/drawing/2014/main" id="{7AFF082D-C914-48E7-8FD9-C1A0E3305D18}"/>
                  </a:ext>
                </a:extLst>
              </p:cNvPr>
              <p:cNvSpPr/>
              <p:nvPr/>
            </p:nvSpPr>
            <p:spPr>
              <a:xfrm>
                <a:off x="5181225" y="1481225"/>
                <a:ext cx="196150" cy="196775"/>
              </a:xfrm>
              <a:custGeom>
                <a:avLst/>
                <a:gdLst/>
                <a:ahLst/>
                <a:cxnLst/>
                <a:rect l="l" t="t" r="r" b="b"/>
                <a:pathLst>
                  <a:path w="7846" h="7871" extrusionOk="0">
                    <a:moveTo>
                      <a:pt x="327" y="2382"/>
                    </a:moveTo>
                    <a:cubicBezTo>
                      <a:pt x="1" y="3459"/>
                      <a:pt x="352" y="3860"/>
                      <a:pt x="1279" y="4186"/>
                    </a:cubicBezTo>
                    <a:cubicBezTo>
                      <a:pt x="2206" y="4487"/>
                      <a:pt x="4688" y="3785"/>
                      <a:pt x="4688" y="3785"/>
                    </a:cubicBezTo>
                    <a:cubicBezTo>
                      <a:pt x="4512" y="4963"/>
                      <a:pt x="4888" y="5565"/>
                      <a:pt x="4888" y="5565"/>
                    </a:cubicBezTo>
                    <a:cubicBezTo>
                      <a:pt x="5289" y="4412"/>
                      <a:pt x="5665" y="5013"/>
                      <a:pt x="5715" y="5940"/>
                    </a:cubicBezTo>
                    <a:cubicBezTo>
                      <a:pt x="5740" y="6868"/>
                      <a:pt x="5214" y="6843"/>
                      <a:pt x="5214" y="6843"/>
                    </a:cubicBezTo>
                    <a:cubicBezTo>
                      <a:pt x="5264" y="7620"/>
                      <a:pt x="5515" y="7870"/>
                      <a:pt x="5515" y="7870"/>
                    </a:cubicBezTo>
                    <a:cubicBezTo>
                      <a:pt x="6492" y="7194"/>
                      <a:pt x="7846" y="2607"/>
                      <a:pt x="6066" y="2507"/>
                    </a:cubicBezTo>
                    <a:cubicBezTo>
                      <a:pt x="6041" y="903"/>
                      <a:pt x="978" y="1"/>
                      <a:pt x="327" y="2382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300;p49">
                <a:extLst>
                  <a:ext uri="{FF2B5EF4-FFF2-40B4-BE49-F238E27FC236}">
                    <a16:creationId xmlns:a16="http://schemas.microsoft.com/office/drawing/2014/main" id="{74A48B29-ED5A-4B6F-8CA8-5A17977525C6}"/>
                  </a:ext>
                </a:extLst>
              </p:cNvPr>
              <p:cNvSpPr/>
              <p:nvPr/>
            </p:nvSpPr>
            <p:spPr>
              <a:xfrm>
                <a:off x="5255800" y="1724325"/>
                <a:ext cx="170450" cy="500675"/>
              </a:xfrm>
              <a:custGeom>
                <a:avLst/>
                <a:gdLst/>
                <a:ahLst/>
                <a:cxnLst/>
                <a:rect l="l" t="t" r="r" b="b"/>
                <a:pathLst>
                  <a:path w="6818" h="20027" extrusionOk="0">
                    <a:moveTo>
                      <a:pt x="2431" y="1"/>
                    </a:moveTo>
                    <a:cubicBezTo>
                      <a:pt x="853" y="3359"/>
                      <a:pt x="0" y="6417"/>
                      <a:pt x="51" y="9174"/>
                    </a:cubicBezTo>
                    <a:cubicBezTo>
                      <a:pt x="126" y="11956"/>
                      <a:pt x="677" y="20026"/>
                      <a:pt x="677" y="20026"/>
                    </a:cubicBezTo>
                    <a:cubicBezTo>
                      <a:pt x="3459" y="19349"/>
                      <a:pt x="5339" y="18572"/>
                      <a:pt x="5865" y="17620"/>
                    </a:cubicBezTo>
                    <a:cubicBezTo>
                      <a:pt x="4687" y="14512"/>
                      <a:pt x="4261" y="12407"/>
                      <a:pt x="4487" y="11530"/>
                    </a:cubicBezTo>
                    <a:cubicBezTo>
                      <a:pt x="4737" y="10628"/>
                      <a:pt x="6817" y="3861"/>
                      <a:pt x="5740" y="1856"/>
                    </a:cubicBezTo>
                    <a:cubicBezTo>
                      <a:pt x="4712" y="753"/>
                      <a:pt x="2431" y="1"/>
                      <a:pt x="24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301;p49">
                <a:extLst>
                  <a:ext uri="{FF2B5EF4-FFF2-40B4-BE49-F238E27FC236}">
                    <a16:creationId xmlns:a16="http://schemas.microsoft.com/office/drawing/2014/main" id="{0EE57DE6-0C40-4A77-9382-C8F1EBB1E290}"/>
                  </a:ext>
                </a:extLst>
              </p:cNvPr>
              <p:cNvSpPr/>
              <p:nvPr/>
            </p:nvSpPr>
            <p:spPr>
              <a:xfrm>
                <a:off x="5317200" y="1740625"/>
                <a:ext cx="343375" cy="288250"/>
              </a:xfrm>
              <a:custGeom>
                <a:avLst/>
                <a:gdLst/>
                <a:ahLst/>
                <a:cxnLst/>
                <a:rect l="l" t="t" r="r" b="b"/>
                <a:pathLst>
                  <a:path w="13735" h="11530" extrusionOk="0">
                    <a:moveTo>
                      <a:pt x="2557" y="652"/>
                    </a:moveTo>
                    <a:cubicBezTo>
                      <a:pt x="4462" y="1605"/>
                      <a:pt x="5840" y="6166"/>
                      <a:pt x="7294" y="7570"/>
                    </a:cubicBezTo>
                    <a:cubicBezTo>
                      <a:pt x="8121" y="8372"/>
                      <a:pt x="12181" y="9399"/>
                      <a:pt x="13309" y="9424"/>
                    </a:cubicBezTo>
                    <a:cubicBezTo>
                      <a:pt x="13735" y="10427"/>
                      <a:pt x="12958" y="11529"/>
                      <a:pt x="12958" y="11529"/>
                    </a:cubicBezTo>
                    <a:cubicBezTo>
                      <a:pt x="6016" y="10878"/>
                      <a:pt x="5715" y="10502"/>
                      <a:pt x="3585" y="7770"/>
                    </a:cubicBezTo>
                    <a:cubicBezTo>
                      <a:pt x="928" y="4412"/>
                      <a:pt x="1" y="1"/>
                      <a:pt x="2557" y="65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302;p49">
                <a:extLst>
                  <a:ext uri="{FF2B5EF4-FFF2-40B4-BE49-F238E27FC236}">
                    <a16:creationId xmlns:a16="http://schemas.microsoft.com/office/drawing/2014/main" id="{59467F93-616F-498B-BD50-5077726E25A1}"/>
                  </a:ext>
                </a:extLst>
              </p:cNvPr>
              <p:cNvSpPr/>
              <p:nvPr/>
            </p:nvSpPr>
            <p:spPr>
              <a:xfrm>
                <a:off x="5248275" y="1713050"/>
                <a:ext cx="68325" cy="95900"/>
              </a:xfrm>
              <a:custGeom>
                <a:avLst/>
                <a:gdLst/>
                <a:ahLst/>
                <a:cxnLst/>
                <a:rect l="l" t="t" r="r" b="b"/>
                <a:pathLst>
                  <a:path w="2733" h="3836" extrusionOk="0">
                    <a:moveTo>
                      <a:pt x="2382" y="1"/>
                    </a:moveTo>
                    <a:cubicBezTo>
                      <a:pt x="2382" y="51"/>
                      <a:pt x="2732" y="452"/>
                      <a:pt x="2732" y="452"/>
                    </a:cubicBezTo>
                    <a:cubicBezTo>
                      <a:pt x="2732" y="452"/>
                      <a:pt x="2056" y="1956"/>
                      <a:pt x="1805" y="2607"/>
                    </a:cubicBezTo>
                    <a:cubicBezTo>
                      <a:pt x="1555" y="3284"/>
                      <a:pt x="903" y="3835"/>
                      <a:pt x="903" y="3835"/>
                    </a:cubicBezTo>
                    <a:lnTo>
                      <a:pt x="1" y="2858"/>
                    </a:lnTo>
                    <a:cubicBezTo>
                      <a:pt x="1229" y="2206"/>
                      <a:pt x="2382" y="1"/>
                      <a:pt x="2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303;p49">
                <a:extLst>
                  <a:ext uri="{FF2B5EF4-FFF2-40B4-BE49-F238E27FC236}">
                    <a16:creationId xmlns:a16="http://schemas.microsoft.com/office/drawing/2014/main" id="{9DA74177-A4AE-4ACC-A134-D6DA1F438432}"/>
                  </a:ext>
                </a:extLst>
              </p:cNvPr>
              <p:cNvSpPr/>
              <p:nvPr/>
            </p:nvSpPr>
            <p:spPr>
              <a:xfrm>
                <a:off x="5635500" y="1972450"/>
                <a:ext cx="132850" cy="62700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2508" extrusionOk="0">
                    <a:moveTo>
                      <a:pt x="427" y="477"/>
                    </a:moveTo>
                    <a:cubicBezTo>
                      <a:pt x="427" y="477"/>
                      <a:pt x="1379" y="201"/>
                      <a:pt x="2106" y="201"/>
                    </a:cubicBezTo>
                    <a:cubicBezTo>
                      <a:pt x="2833" y="226"/>
                      <a:pt x="3559" y="1"/>
                      <a:pt x="3710" y="1"/>
                    </a:cubicBezTo>
                    <a:cubicBezTo>
                      <a:pt x="3860" y="26"/>
                      <a:pt x="3810" y="577"/>
                      <a:pt x="2807" y="703"/>
                    </a:cubicBezTo>
                    <a:cubicBezTo>
                      <a:pt x="3635" y="928"/>
                      <a:pt x="4336" y="1053"/>
                      <a:pt x="4838" y="903"/>
                    </a:cubicBezTo>
                    <a:cubicBezTo>
                      <a:pt x="5314" y="728"/>
                      <a:pt x="5264" y="1404"/>
                      <a:pt x="4838" y="1855"/>
                    </a:cubicBezTo>
                    <a:cubicBezTo>
                      <a:pt x="4412" y="2307"/>
                      <a:pt x="3685" y="2382"/>
                      <a:pt x="3208" y="2432"/>
                    </a:cubicBezTo>
                    <a:cubicBezTo>
                      <a:pt x="2707" y="2507"/>
                      <a:pt x="777" y="2131"/>
                      <a:pt x="201" y="1906"/>
                    </a:cubicBezTo>
                    <a:cubicBezTo>
                      <a:pt x="0" y="778"/>
                      <a:pt x="427" y="477"/>
                      <a:pt x="427" y="477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6304;p49">
                <a:extLst>
                  <a:ext uri="{FF2B5EF4-FFF2-40B4-BE49-F238E27FC236}">
                    <a16:creationId xmlns:a16="http://schemas.microsoft.com/office/drawing/2014/main" id="{EA08B4AC-1362-40AF-B9E0-B710D592B183}"/>
                  </a:ext>
                </a:extLst>
              </p:cNvPr>
              <p:cNvSpPr/>
              <p:nvPr/>
            </p:nvSpPr>
            <p:spPr>
              <a:xfrm>
                <a:off x="5216950" y="1722450"/>
                <a:ext cx="31350" cy="796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3184" extrusionOk="0">
                    <a:moveTo>
                      <a:pt x="677" y="101"/>
                    </a:moveTo>
                    <a:cubicBezTo>
                      <a:pt x="752" y="1"/>
                      <a:pt x="953" y="1981"/>
                      <a:pt x="1254" y="2482"/>
                    </a:cubicBezTo>
                    <a:cubicBezTo>
                      <a:pt x="677" y="3033"/>
                      <a:pt x="326" y="3184"/>
                      <a:pt x="326" y="3184"/>
                    </a:cubicBezTo>
                    <a:cubicBezTo>
                      <a:pt x="326" y="3184"/>
                      <a:pt x="1" y="953"/>
                      <a:pt x="677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6305;p49">
                <a:extLst>
                  <a:ext uri="{FF2B5EF4-FFF2-40B4-BE49-F238E27FC236}">
                    <a16:creationId xmlns:a16="http://schemas.microsoft.com/office/drawing/2014/main" id="{AF2D94D6-1A92-4539-ABC7-C63BABD88CA8}"/>
                  </a:ext>
                </a:extLst>
              </p:cNvPr>
              <p:cNvSpPr/>
              <p:nvPr/>
            </p:nvSpPr>
            <p:spPr>
              <a:xfrm>
                <a:off x="5230725" y="1783850"/>
                <a:ext cx="363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480" extrusionOk="0">
                    <a:moveTo>
                      <a:pt x="778" y="1"/>
                    </a:moveTo>
                    <a:lnTo>
                      <a:pt x="1" y="452"/>
                    </a:lnTo>
                    <a:cubicBezTo>
                      <a:pt x="176" y="1079"/>
                      <a:pt x="201" y="1480"/>
                      <a:pt x="201" y="1480"/>
                    </a:cubicBezTo>
                    <a:lnTo>
                      <a:pt x="903" y="1480"/>
                    </a:lnTo>
                    <a:lnTo>
                      <a:pt x="1455" y="728"/>
                    </a:ln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6306;p49">
                <a:extLst>
                  <a:ext uri="{FF2B5EF4-FFF2-40B4-BE49-F238E27FC236}">
                    <a16:creationId xmlns:a16="http://schemas.microsoft.com/office/drawing/2014/main" id="{8E6750C7-1D7C-411E-BCC8-86E08F6D4867}"/>
                  </a:ext>
                </a:extLst>
              </p:cNvPr>
              <p:cNvSpPr/>
              <p:nvPr/>
            </p:nvSpPr>
            <p:spPr>
              <a:xfrm>
                <a:off x="5209425" y="1813300"/>
                <a:ext cx="45150" cy="268825"/>
              </a:xfrm>
              <a:custGeom>
                <a:avLst/>
                <a:gdLst/>
                <a:ahLst/>
                <a:cxnLst/>
                <a:rect l="l" t="t" r="r" b="b"/>
                <a:pathLst>
                  <a:path w="1806" h="10753" extrusionOk="0">
                    <a:moveTo>
                      <a:pt x="1053" y="302"/>
                    </a:moveTo>
                    <a:cubicBezTo>
                      <a:pt x="1" y="5815"/>
                      <a:pt x="101" y="9224"/>
                      <a:pt x="101" y="9224"/>
                    </a:cubicBezTo>
                    <a:lnTo>
                      <a:pt x="627" y="10753"/>
                    </a:lnTo>
                    <a:lnTo>
                      <a:pt x="1805" y="9049"/>
                    </a:lnTo>
                    <a:cubicBezTo>
                      <a:pt x="1805" y="9049"/>
                      <a:pt x="953" y="2557"/>
                      <a:pt x="1755" y="302"/>
                    </a:cubicBezTo>
                    <a:cubicBezTo>
                      <a:pt x="1329" y="1"/>
                      <a:pt x="1053" y="302"/>
                      <a:pt x="1053" y="302"/>
                    </a:cubicBez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6307;p49">
                <a:extLst>
                  <a:ext uri="{FF2B5EF4-FFF2-40B4-BE49-F238E27FC236}">
                    <a16:creationId xmlns:a16="http://schemas.microsoft.com/office/drawing/2014/main" id="{FC6F300C-8A1E-4355-A1BA-EF429CB06E71}"/>
                  </a:ext>
                </a:extLst>
              </p:cNvPr>
              <p:cNvSpPr/>
              <p:nvPr/>
            </p:nvSpPr>
            <p:spPr>
              <a:xfrm>
                <a:off x="3940000" y="1902900"/>
                <a:ext cx="374725" cy="162950"/>
              </a:xfrm>
              <a:custGeom>
                <a:avLst/>
                <a:gdLst/>
                <a:ahLst/>
                <a:cxnLst/>
                <a:rect l="l" t="t" r="r" b="b"/>
                <a:pathLst>
                  <a:path w="14989" h="6518" extrusionOk="0">
                    <a:moveTo>
                      <a:pt x="1805" y="151"/>
                    </a:moveTo>
                    <a:cubicBezTo>
                      <a:pt x="1805" y="151"/>
                      <a:pt x="5389" y="2683"/>
                      <a:pt x="6868" y="3510"/>
                    </a:cubicBezTo>
                    <a:cubicBezTo>
                      <a:pt x="8372" y="4337"/>
                      <a:pt x="14186" y="1053"/>
                      <a:pt x="14186" y="1053"/>
                    </a:cubicBezTo>
                    <a:cubicBezTo>
                      <a:pt x="14186" y="1053"/>
                      <a:pt x="14988" y="1480"/>
                      <a:pt x="14637" y="2733"/>
                    </a:cubicBezTo>
                    <a:cubicBezTo>
                      <a:pt x="10828" y="5314"/>
                      <a:pt x="7996" y="6517"/>
                      <a:pt x="6868" y="6267"/>
                    </a:cubicBezTo>
                    <a:cubicBezTo>
                      <a:pt x="5740" y="6016"/>
                      <a:pt x="2306" y="4011"/>
                      <a:pt x="1153" y="3384"/>
                    </a:cubicBezTo>
                    <a:cubicBezTo>
                      <a:pt x="1" y="2758"/>
                      <a:pt x="226" y="1"/>
                      <a:pt x="1805" y="151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6308;p49">
                <a:extLst>
                  <a:ext uri="{FF2B5EF4-FFF2-40B4-BE49-F238E27FC236}">
                    <a16:creationId xmlns:a16="http://schemas.microsoft.com/office/drawing/2014/main" id="{6624F284-4BC8-4CB3-8850-67943BE89E32}"/>
                  </a:ext>
                </a:extLst>
              </p:cNvPr>
              <p:cNvSpPr/>
              <p:nvPr/>
            </p:nvSpPr>
            <p:spPr>
              <a:xfrm>
                <a:off x="3968825" y="2921075"/>
                <a:ext cx="163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653" h="2082" extrusionOk="0">
                    <a:moveTo>
                      <a:pt x="0" y="26"/>
                    </a:moveTo>
                    <a:cubicBezTo>
                      <a:pt x="76" y="1054"/>
                      <a:pt x="176" y="2081"/>
                      <a:pt x="176" y="2081"/>
                    </a:cubicBezTo>
                    <a:lnTo>
                      <a:pt x="401" y="2081"/>
                    </a:lnTo>
                    <a:cubicBezTo>
                      <a:pt x="401" y="2081"/>
                      <a:pt x="401" y="527"/>
                      <a:pt x="652" y="853"/>
                    </a:cubicBezTo>
                    <a:cubicBezTo>
                      <a:pt x="627" y="1"/>
                      <a:pt x="0" y="26"/>
                      <a:pt x="0" y="26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6309;p49">
                <a:extLst>
                  <a:ext uri="{FF2B5EF4-FFF2-40B4-BE49-F238E27FC236}">
                    <a16:creationId xmlns:a16="http://schemas.microsoft.com/office/drawing/2014/main" id="{BD406EDE-812B-4C26-B10A-D405DD19CD76}"/>
                  </a:ext>
                </a:extLst>
              </p:cNvPr>
              <p:cNvSpPr/>
              <p:nvPr/>
            </p:nvSpPr>
            <p:spPr>
              <a:xfrm>
                <a:off x="3951275" y="2533875"/>
                <a:ext cx="107175" cy="44675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17870" extrusionOk="0">
                    <a:moveTo>
                      <a:pt x="3885" y="17268"/>
                    </a:moveTo>
                    <a:cubicBezTo>
                      <a:pt x="4011" y="17268"/>
                      <a:pt x="4161" y="17143"/>
                      <a:pt x="4286" y="16968"/>
                    </a:cubicBezTo>
                    <a:cubicBezTo>
                      <a:pt x="4061" y="16692"/>
                      <a:pt x="3810" y="16416"/>
                      <a:pt x="3660" y="16216"/>
                    </a:cubicBezTo>
                    <a:cubicBezTo>
                      <a:pt x="3184" y="15514"/>
                      <a:pt x="2382" y="13985"/>
                      <a:pt x="2332" y="13308"/>
                    </a:cubicBezTo>
                    <a:cubicBezTo>
                      <a:pt x="2281" y="12632"/>
                      <a:pt x="2707" y="5439"/>
                      <a:pt x="2833" y="4562"/>
                    </a:cubicBezTo>
                    <a:cubicBezTo>
                      <a:pt x="2933" y="3684"/>
                      <a:pt x="3259" y="376"/>
                      <a:pt x="3234" y="176"/>
                    </a:cubicBezTo>
                    <a:cubicBezTo>
                      <a:pt x="3209" y="0"/>
                      <a:pt x="151" y="1353"/>
                      <a:pt x="151" y="1353"/>
                    </a:cubicBezTo>
                    <a:cubicBezTo>
                      <a:pt x="201" y="1629"/>
                      <a:pt x="602" y="3358"/>
                      <a:pt x="452" y="4461"/>
                    </a:cubicBezTo>
                    <a:cubicBezTo>
                      <a:pt x="276" y="5564"/>
                      <a:pt x="1" y="6291"/>
                      <a:pt x="151" y="8095"/>
                    </a:cubicBezTo>
                    <a:cubicBezTo>
                      <a:pt x="301" y="9900"/>
                      <a:pt x="1179" y="12807"/>
                      <a:pt x="878" y="14186"/>
                    </a:cubicBezTo>
                    <a:cubicBezTo>
                      <a:pt x="878" y="14211"/>
                      <a:pt x="878" y="14236"/>
                      <a:pt x="878" y="14261"/>
                    </a:cubicBezTo>
                    <a:cubicBezTo>
                      <a:pt x="1755" y="15489"/>
                      <a:pt x="2081" y="17870"/>
                      <a:pt x="3885" y="17268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6310;p49">
                <a:extLst>
                  <a:ext uri="{FF2B5EF4-FFF2-40B4-BE49-F238E27FC236}">
                    <a16:creationId xmlns:a16="http://schemas.microsoft.com/office/drawing/2014/main" id="{B0634FE9-1FBE-4D3A-B6F0-61F0D18D802C}"/>
                  </a:ext>
                </a:extLst>
              </p:cNvPr>
              <p:cNvSpPr/>
              <p:nvPr/>
            </p:nvSpPr>
            <p:spPr>
              <a:xfrm>
                <a:off x="3965700" y="2890375"/>
                <a:ext cx="1190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4763" h="4312" extrusionOk="0">
                    <a:moveTo>
                      <a:pt x="3709" y="2708"/>
                    </a:moveTo>
                    <a:cubicBezTo>
                      <a:pt x="3584" y="2883"/>
                      <a:pt x="3434" y="3008"/>
                      <a:pt x="3308" y="3008"/>
                    </a:cubicBezTo>
                    <a:cubicBezTo>
                      <a:pt x="1504" y="3610"/>
                      <a:pt x="1178" y="1229"/>
                      <a:pt x="301" y="1"/>
                    </a:cubicBezTo>
                    <a:cubicBezTo>
                      <a:pt x="0" y="1304"/>
                      <a:pt x="125" y="1454"/>
                      <a:pt x="376" y="1630"/>
                    </a:cubicBezTo>
                    <a:cubicBezTo>
                      <a:pt x="602" y="1830"/>
                      <a:pt x="1454" y="2858"/>
                      <a:pt x="1604" y="3585"/>
                    </a:cubicBezTo>
                    <a:cubicBezTo>
                      <a:pt x="1755" y="4312"/>
                      <a:pt x="4035" y="4236"/>
                      <a:pt x="4461" y="4086"/>
                    </a:cubicBezTo>
                    <a:cubicBezTo>
                      <a:pt x="4762" y="3986"/>
                      <a:pt x="4236" y="3334"/>
                      <a:pt x="3709" y="2708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6311;p49">
                <a:extLst>
                  <a:ext uri="{FF2B5EF4-FFF2-40B4-BE49-F238E27FC236}">
                    <a16:creationId xmlns:a16="http://schemas.microsoft.com/office/drawing/2014/main" id="{090D4B3F-3B78-4D9F-A365-3A3EA63CC6DA}"/>
                  </a:ext>
                </a:extLst>
              </p:cNvPr>
              <p:cNvSpPr/>
              <p:nvPr/>
            </p:nvSpPr>
            <p:spPr>
              <a:xfrm>
                <a:off x="3823450" y="2538250"/>
                <a:ext cx="99025" cy="525725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21029" extrusionOk="0">
                    <a:moveTo>
                      <a:pt x="2708" y="7369"/>
                    </a:moveTo>
                    <a:cubicBezTo>
                      <a:pt x="2607" y="8171"/>
                      <a:pt x="2131" y="14361"/>
                      <a:pt x="2206" y="15389"/>
                    </a:cubicBezTo>
                    <a:cubicBezTo>
                      <a:pt x="2257" y="16016"/>
                      <a:pt x="2557" y="16993"/>
                      <a:pt x="2758" y="17795"/>
                    </a:cubicBezTo>
                    <a:cubicBezTo>
                      <a:pt x="2858" y="18296"/>
                      <a:pt x="2933" y="18722"/>
                      <a:pt x="2858" y="18923"/>
                    </a:cubicBezTo>
                    <a:cubicBezTo>
                      <a:pt x="2683" y="19449"/>
                      <a:pt x="2683" y="21028"/>
                      <a:pt x="1830" y="20677"/>
                    </a:cubicBezTo>
                    <a:cubicBezTo>
                      <a:pt x="978" y="20326"/>
                      <a:pt x="402" y="19224"/>
                      <a:pt x="577" y="18021"/>
                    </a:cubicBezTo>
                    <a:cubicBezTo>
                      <a:pt x="753" y="16793"/>
                      <a:pt x="552" y="16216"/>
                      <a:pt x="602" y="15489"/>
                    </a:cubicBezTo>
                    <a:cubicBezTo>
                      <a:pt x="652" y="14762"/>
                      <a:pt x="151" y="10276"/>
                      <a:pt x="76" y="8672"/>
                    </a:cubicBezTo>
                    <a:cubicBezTo>
                      <a:pt x="1" y="7068"/>
                      <a:pt x="527" y="6291"/>
                      <a:pt x="577" y="5239"/>
                    </a:cubicBezTo>
                    <a:cubicBezTo>
                      <a:pt x="627" y="4161"/>
                      <a:pt x="302" y="1930"/>
                      <a:pt x="302" y="1930"/>
                    </a:cubicBezTo>
                    <a:cubicBezTo>
                      <a:pt x="302" y="1930"/>
                      <a:pt x="3961" y="1"/>
                      <a:pt x="3660" y="2331"/>
                    </a:cubicBezTo>
                    <a:cubicBezTo>
                      <a:pt x="3359" y="4662"/>
                      <a:pt x="2783" y="6567"/>
                      <a:pt x="2708" y="7369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6312;p49">
                <a:extLst>
                  <a:ext uri="{FF2B5EF4-FFF2-40B4-BE49-F238E27FC236}">
                    <a16:creationId xmlns:a16="http://schemas.microsoft.com/office/drawing/2014/main" id="{6F4FDD94-B0BE-4C9C-AED9-7D1AA5DF8DA4}"/>
                  </a:ext>
                </a:extLst>
              </p:cNvPr>
              <p:cNvSpPr/>
              <p:nvPr/>
            </p:nvSpPr>
            <p:spPr>
              <a:xfrm>
                <a:off x="3783350" y="2247525"/>
                <a:ext cx="268200" cy="420450"/>
              </a:xfrm>
              <a:custGeom>
                <a:avLst/>
                <a:gdLst/>
                <a:ahLst/>
                <a:cxnLst/>
                <a:rect l="l" t="t" r="r" b="b"/>
                <a:pathLst>
                  <a:path w="10728" h="16818" extrusionOk="0">
                    <a:moveTo>
                      <a:pt x="502" y="1379"/>
                    </a:moveTo>
                    <a:cubicBezTo>
                      <a:pt x="1" y="3885"/>
                      <a:pt x="1204" y="5564"/>
                      <a:pt x="1404" y="6141"/>
                    </a:cubicBezTo>
                    <a:cubicBezTo>
                      <a:pt x="1630" y="6717"/>
                      <a:pt x="928" y="13860"/>
                      <a:pt x="928" y="13860"/>
                    </a:cubicBezTo>
                    <a:cubicBezTo>
                      <a:pt x="2858" y="16818"/>
                      <a:pt x="9625" y="14988"/>
                      <a:pt x="10728" y="13133"/>
                    </a:cubicBezTo>
                    <a:cubicBezTo>
                      <a:pt x="10577" y="8722"/>
                      <a:pt x="10201" y="1529"/>
                      <a:pt x="10226" y="752"/>
                    </a:cubicBezTo>
                    <a:cubicBezTo>
                      <a:pt x="10277" y="0"/>
                      <a:pt x="502" y="1379"/>
                      <a:pt x="502" y="1379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6313;p49">
                <a:extLst>
                  <a:ext uri="{FF2B5EF4-FFF2-40B4-BE49-F238E27FC236}">
                    <a16:creationId xmlns:a16="http://schemas.microsoft.com/office/drawing/2014/main" id="{133F1663-CDBF-49C3-B9CE-7E709B7022F4}"/>
                  </a:ext>
                </a:extLst>
              </p:cNvPr>
              <p:cNvSpPr/>
              <p:nvPr/>
            </p:nvSpPr>
            <p:spPr>
              <a:xfrm>
                <a:off x="3833475" y="2983125"/>
                <a:ext cx="65825" cy="80850"/>
              </a:xfrm>
              <a:custGeom>
                <a:avLst/>
                <a:gdLst/>
                <a:ahLst/>
                <a:cxnLst/>
                <a:rect l="l" t="t" r="r" b="b"/>
                <a:pathLst>
                  <a:path w="2633" h="3234" extrusionOk="0">
                    <a:moveTo>
                      <a:pt x="2607" y="1203"/>
                    </a:moveTo>
                    <a:cubicBezTo>
                      <a:pt x="2557" y="2256"/>
                      <a:pt x="2282" y="3233"/>
                      <a:pt x="1429" y="2882"/>
                    </a:cubicBezTo>
                    <a:cubicBezTo>
                      <a:pt x="577" y="2531"/>
                      <a:pt x="1" y="1429"/>
                      <a:pt x="176" y="226"/>
                    </a:cubicBezTo>
                    <a:cubicBezTo>
                      <a:pt x="627" y="1554"/>
                      <a:pt x="2382" y="1504"/>
                      <a:pt x="2357" y="0"/>
                    </a:cubicBezTo>
                    <a:cubicBezTo>
                      <a:pt x="2457" y="501"/>
                      <a:pt x="2632" y="978"/>
                      <a:pt x="2607" y="1203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6314;p49">
                <a:extLst>
                  <a:ext uri="{FF2B5EF4-FFF2-40B4-BE49-F238E27FC236}">
                    <a16:creationId xmlns:a16="http://schemas.microsoft.com/office/drawing/2014/main" id="{FF49F2C0-5879-4A0C-870D-1748CC5B97A1}"/>
                  </a:ext>
                </a:extLst>
              </p:cNvPr>
              <p:cNvSpPr/>
              <p:nvPr/>
            </p:nvSpPr>
            <p:spPr>
              <a:xfrm>
                <a:off x="3914300" y="1699275"/>
                <a:ext cx="85875" cy="174200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6968" extrusionOk="0">
                    <a:moveTo>
                      <a:pt x="1856" y="0"/>
                    </a:moveTo>
                    <a:cubicBezTo>
                      <a:pt x="3008" y="1128"/>
                      <a:pt x="3410" y="2081"/>
                      <a:pt x="3234" y="3183"/>
                    </a:cubicBezTo>
                    <a:cubicBezTo>
                      <a:pt x="3059" y="4261"/>
                      <a:pt x="2858" y="5640"/>
                      <a:pt x="3435" y="6066"/>
                    </a:cubicBezTo>
                    <a:cubicBezTo>
                      <a:pt x="2232" y="6968"/>
                      <a:pt x="1" y="5640"/>
                      <a:pt x="51" y="5389"/>
                    </a:cubicBezTo>
                    <a:cubicBezTo>
                      <a:pt x="101" y="5163"/>
                      <a:pt x="1304" y="1655"/>
                      <a:pt x="1404" y="1630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6315;p49">
                <a:extLst>
                  <a:ext uri="{FF2B5EF4-FFF2-40B4-BE49-F238E27FC236}">
                    <a16:creationId xmlns:a16="http://schemas.microsoft.com/office/drawing/2014/main" id="{4175E32E-896E-4270-B05A-68EFA477638F}"/>
                  </a:ext>
                </a:extLst>
              </p:cNvPr>
              <p:cNvSpPr/>
              <p:nvPr/>
            </p:nvSpPr>
            <p:spPr>
              <a:xfrm>
                <a:off x="3732600" y="1875350"/>
                <a:ext cx="318950" cy="508800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0352" extrusionOk="0">
                    <a:moveTo>
                      <a:pt x="10101" y="1253"/>
                    </a:moveTo>
                    <a:cubicBezTo>
                      <a:pt x="7620" y="0"/>
                      <a:pt x="3334" y="727"/>
                      <a:pt x="1680" y="2556"/>
                    </a:cubicBezTo>
                    <a:cubicBezTo>
                      <a:pt x="1" y="4411"/>
                      <a:pt x="3510" y="7795"/>
                      <a:pt x="4086" y="9750"/>
                    </a:cubicBezTo>
                    <a:cubicBezTo>
                      <a:pt x="4687" y="11704"/>
                      <a:pt x="677" y="17193"/>
                      <a:pt x="1981" y="18872"/>
                    </a:cubicBezTo>
                    <a:cubicBezTo>
                      <a:pt x="4587" y="20351"/>
                      <a:pt x="12056" y="19323"/>
                      <a:pt x="12758" y="17118"/>
                    </a:cubicBezTo>
                    <a:cubicBezTo>
                      <a:pt x="12733" y="13860"/>
                      <a:pt x="10778" y="10978"/>
                      <a:pt x="11254" y="9624"/>
                    </a:cubicBezTo>
                    <a:cubicBezTo>
                      <a:pt x="11279" y="8747"/>
                      <a:pt x="12532" y="5890"/>
                      <a:pt x="12031" y="4787"/>
                    </a:cubicBezTo>
                    <a:cubicBezTo>
                      <a:pt x="11003" y="2556"/>
                      <a:pt x="11229" y="1930"/>
                      <a:pt x="10101" y="1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6316;p49">
                <a:extLst>
                  <a:ext uri="{FF2B5EF4-FFF2-40B4-BE49-F238E27FC236}">
                    <a16:creationId xmlns:a16="http://schemas.microsoft.com/office/drawing/2014/main" id="{DD86F404-FFC1-4D4A-AB7A-F12D92DA5F07}"/>
                  </a:ext>
                </a:extLst>
              </p:cNvPr>
              <p:cNvSpPr/>
              <p:nvPr/>
            </p:nvSpPr>
            <p:spPr>
              <a:xfrm>
                <a:off x="3846025" y="1688625"/>
                <a:ext cx="140375" cy="20052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8021" extrusionOk="0">
                    <a:moveTo>
                      <a:pt x="5288" y="1930"/>
                    </a:moveTo>
                    <a:cubicBezTo>
                      <a:pt x="5288" y="1930"/>
                      <a:pt x="5614" y="3108"/>
                      <a:pt x="5489" y="4061"/>
                    </a:cubicBezTo>
                    <a:cubicBezTo>
                      <a:pt x="5364" y="4988"/>
                      <a:pt x="5288" y="6843"/>
                      <a:pt x="4461" y="7444"/>
                    </a:cubicBezTo>
                    <a:cubicBezTo>
                      <a:pt x="3634" y="8020"/>
                      <a:pt x="2456" y="7344"/>
                      <a:pt x="1654" y="6667"/>
                    </a:cubicBezTo>
                    <a:cubicBezTo>
                      <a:pt x="877" y="6015"/>
                      <a:pt x="50" y="4787"/>
                      <a:pt x="25" y="3284"/>
                    </a:cubicBezTo>
                    <a:cubicBezTo>
                      <a:pt x="0" y="1805"/>
                      <a:pt x="602" y="0"/>
                      <a:pt x="2732" y="76"/>
                    </a:cubicBezTo>
                    <a:cubicBezTo>
                      <a:pt x="4862" y="176"/>
                      <a:pt x="5288" y="1930"/>
                      <a:pt x="5288" y="1930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6317;p49">
                <a:extLst>
                  <a:ext uri="{FF2B5EF4-FFF2-40B4-BE49-F238E27FC236}">
                    <a16:creationId xmlns:a16="http://schemas.microsoft.com/office/drawing/2014/main" id="{A581E7B1-024E-476F-AE9A-9D2C1F7ECBD5}"/>
                  </a:ext>
                </a:extLst>
              </p:cNvPr>
              <p:cNvSpPr/>
              <p:nvPr/>
            </p:nvSpPr>
            <p:spPr>
              <a:xfrm>
                <a:off x="3879225" y="1842750"/>
                <a:ext cx="72075" cy="12722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5089" extrusionOk="0">
                    <a:moveTo>
                      <a:pt x="301" y="1"/>
                    </a:moveTo>
                    <a:cubicBezTo>
                      <a:pt x="301" y="1"/>
                      <a:pt x="452" y="1906"/>
                      <a:pt x="26" y="2607"/>
                    </a:cubicBezTo>
                    <a:cubicBezTo>
                      <a:pt x="0" y="3084"/>
                      <a:pt x="1128" y="5089"/>
                      <a:pt x="2231" y="4738"/>
                    </a:cubicBezTo>
                    <a:cubicBezTo>
                      <a:pt x="2883" y="4537"/>
                      <a:pt x="2807" y="3610"/>
                      <a:pt x="2807" y="3610"/>
                    </a:cubicBezTo>
                    <a:cubicBezTo>
                      <a:pt x="2732" y="2908"/>
                      <a:pt x="2807" y="1229"/>
                      <a:pt x="2807" y="1229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6318;p49">
                <a:extLst>
                  <a:ext uri="{FF2B5EF4-FFF2-40B4-BE49-F238E27FC236}">
                    <a16:creationId xmlns:a16="http://schemas.microsoft.com/office/drawing/2014/main" id="{EAA5070E-E1BC-4BD4-A13E-09C776E5EDE3}"/>
                  </a:ext>
                </a:extLst>
              </p:cNvPr>
              <p:cNvSpPr/>
              <p:nvPr/>
            </p:nvSpPr>
            <p:spPr>
              <a:xfrm>
                <a:off x="3804025" y="1672950"/>
                <a:ext cx="124725" cy="223100"/>
              </a:xfrm>
              <a:custGeom>
                <a:avLst/>
                <a:gdLst/>
                <a:ahLst/>
                <a:cxnLst/>
                <a:rect l="l" t="t" r="r" b="b"/>
                <a:pathLst>
                  <a:path w="4989" h="8924" extrusionOk="0">
                    <a:moveTo>
                      <a:pt x="4988" y="2607"/>
                    </a:moveTo>
                    <a:cubicBezTo>
                      <a:pt x="4562" y="4136"/>
                      <a:pt x="3209" y="4487"/>
                      <a:pt x="3209" y="4487"/>
                    </a:cubicBezTo>
                    <a:cubicBezTo>
                      <a:pt x="3008" y="6517"/>
                      <a:pt x="3485" y="7971"/>
                      <a:pt x="4136" y="8297"/>
                    </a:cubicBezTo>
                    <a:cubicBezTo>
                      <a:pt x="2357" y="8923"/>
                      <a:pt x="1329" y="8447"/>
                      <a:pt x="853" y="7495"/>
                    </a:cubicBezTo>
                    <a:cubicBezTo>
                      <a:pt x="377" y="6542"/>
                      <a:pt x="1" y="2457"/>
                      <a:pt x="1981" y="1229"/>
                    </a:cubicBezTo>
                    <a:cubicBezTo>
                      <a:pt x="3986" y="1"/>
                      <a:pt x="4988" y="2607"/>
                      <a:pt x="4988" y="2607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6319;p49">
                <a:extLst>
                  <a:ext uri="{FF2B5EF4-FFF2-40B4-BE49-F238E27FC236}">
                    <a16:creationId xmlns:a16="http://schemas.microsoft.com/office/drawing/2014/main" id="{03611E95-4C51-4495-81A1-2E76117B274B}"/>
                  </a:ext>
                </a:extLst>
              </p:cNvPr>
              <p:cNvSpPr/>
              <p:nvPr/>
            </p:nvSpPr>
            <p:spPr>
              <a:xfrm>
                <a:off x="3879850" y="1669825"/>
                <a:ext cx="104025" cy="90250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3610" extrusionOk="0">
                    <a:moveTo>
                      <a:pt x="1955" y="2732"/>
                    </a:moveTo>
                    <a:cubicBezTo>
                      <a:pt x="2582" y="3559"/>
                      <a:pt x="3935" y="3610"/>
                      <a:pt x="4161" y="3559"/>
                    </a:cubicBezTo>
                    <a:cubicBezTo>
                      <a:pt x="4136" y="351"/>
                      <a:pt x="1028" y="0"/>
                      <a:pt x="1" y="1178"/>
                    </a:cubicBezTo>
                    <a:cubicBezTo>
                      <a:pt x="828" y="2782"/>
                      <a:pt x="1955" y="2732"/>
                      <a:pt x="1955" y="2732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6320;p49">
                <a:extLst>
                  <a:ext uri="{FF2B5EF4-FFF2-40B4-BE49-F238E27FC236}">
                    <a16:creationId xmlns:a16="http://schemas.microsoft.com/office/drawing/2014/main" id="{875554F7-5D5E-4741-BBF9-4F9CDDAC1774}"/>
                  </a:ext>
                </a:extLst>
              </p:cNvPr>
              <p:cNvSpPr/>
              <p:nvPr/>
            </p:nvSpPr>
            <p:spPr>
              <a:xfrm>
                <a:off x="3853525" y="1943000"/>
                <a:ext cx="131625" cy="248775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9951" extrusionOk="0">
                    <a:moveTo>
                      <a:pt x="602" y="6793"/>
                    </a:moveTo>
                    <a:cubicBezTo>
                      <a:pt x="728" y="6743"/>
                      <a:pt x="1" y="1003"/>
                      <a:pt x="1" y="1003"/>
                    </a:cubicBezTo>
                    <a:lnTo>
                      <a:pt x="5064" y="1"/>
                    </a:lnTo>
                    <a:lnTo>
                      <a:pt x="5264" y="8873"/>
                    </a:lnTo>
                    <a:lnTo>
                      <a:pt x="678" y="99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6321;p49">
                <a:extLst>
                  <a:ext uri="{FF2B5EF4-FFF2-40B4-BE49-F238E27FC236}">
                    <a16:creationId xmlns:a16="http://schemas.microsoft.com/office/drawing/2014/main" id="{D8A54576-C3C4-434E-9E0F-1B4A6E30ED41}"/>
                  </a:ext>
                </a:extLst>
              </p:cNvPr>
              <p:cNvSpPr/>
              <p:nvPr/>
            </p:nvSpPr>
            <p:spPr>
              <a:xfrm>
                <a:off x="3936250" y="2018825"/>
                <a:ext cx="78975" cy="105925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237" extrusionOk="0">
                    <a:moveTo>
                      <a:pt x="0" y="2306"/>
                    </a:moveTo>
                    <a:cubicBezTo>
                      <a:pt x="0" y="2306"/>
                      <a:pt x="1604" y="727"/>
                      <a:pt x="1955" y="351"/>
                    </a:cubicBezTo>
                    <a:cubicBezTo>
                      <a:pt x="2331" y="0"/>
                      <a:pt x="2331" y="477"/>
                      <a:pt x="1855" y="1329"/>
                    </a:cubicBezTo>
                    <a:cubicBezTo>
                      <a:pt x="2582" y="1504"/>
                      <a:pt x="3058" y="2482"/>
                      <a:pt x="3108" y="2807"/>
                    </a:cubicBezTo>
                    <a:cubicBezTo>
                      <a:pt x="3158" y="3158"/>
                      <a:pt x="2231" y="4036"/>
                      <a:pt x="1955" y="4136"/>
                    </a:cubicBezTo>
                    <a:cubicBezTo>
                      <a:pt x="1704" y="4236"/>
                      <a:pt x="627" y="4136"/>
                      <a:pt x="627" y="4136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6322;p49">
                <a:extLst>
                  <a:ext uri="{FF2B5EF4-FFF2-40B4-BE49-F238E27FC236}">
                    <a16:creationId xmlns:a16="http://schemas.microsoft.com/office/drawing/2014/main" id="{EF789C4A-9A77-4E28-A7E8-EFEA82E3687C}"/>
                  </a:ext>
                </a:extLst>
              </p:cNvPr>
              <p:cNvSpPr/>
              <p:nvPr/>
            </p:nvSpPr>
            <p:spPr>
              <a:xfrm>
                <a:off x="3748275" y="1927975"/>
                <a:ext cx="223075" cy="282600"/>
              </a:xfrm>
              <a:custGeom>
                <a:avLst/>
                <a:gdLst/>
                <a:ahLst/>
                <a:cxnLst/>
                <a:rect l="l" t="t" r="r" b="b"/>
                <a:pathLst>
                  <a:path w="8923" h="11304" extrusionOk="0">
                    <a:moveTo>
                      <a:pt x="1855" y="76"/>
                    </a:moveTo>
                    <a:cubicBezTo>
                      <a:pt x="3233" y="151"/>
                      <a:pt x="3459" y="7645"/>
                      <a:pt x="3459" y="7645"/>
                    </a:cubicBezTo>
                    <a:cubicBezTo>
                      <a:pt x="3459" y="7645"/>
                      <a:pt x="7243" y="5890"/>
                      <a:pt x="7519" y="5940"/>
                    </a:cubicBezTo>
                    <a:cubicBezTo>
                      <a:pt x="8923" y="6241"/>
                      <a:pt x="8146" y="7770"/>
                      <a:pt x="8146" y="7770"/>
                    </a:cubicBezTo>
                    <a:cubicBezTo>
                      <a:pt x="5188" y="10025"/>
                      <a:pt x="3985" y="11304"/>
                      <a:pt x="2532" y="11028"/>
                    </a:cubicBezTo>
                    <a:cubicBezTo>
                      <a:pt x="1103" y="10752"/>
                      <a:pt x="0" y="5589"/>
                      <a:pt x="50" y="3259"/>
                    </a:cubicBezTo>
                    <a:cubicBezTo>
                      <a:pt x="101" y="928"/>
                      <a:pt x="978" y="0"/>
                      <a:pt x="1855" y="76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6323;p49">
                <a:extLst>
                  <a:ext uri="{FF2B5EF4-FFF2-40B4-BE49-F238E27FC236}">
                    <a16:creationId xmlns:a16="http://schemas.microsoft.com/office/drawing/2014/main" id="{ED52CEF1-EBED-48FE-AA1C-55867671B09A}"/>
                  </a:ext>
                </a:extLst>
              </p:cNvPr>
              <p:cNvSpPr/>
              <p:nvPr/>
            </p:nvSpPr>
            <p:spPr>
              <a:xfrm>
                <a:off x="4044000" y="1672325"/>
                <a:ext cx="1189275" cy="1189875"/>
              </a:xfrm>
              <a:custGeom>
                <a:avLst/>
                <a:gdLst/>
                <a:ahLst/>
                <a:cxnLst/>
                <a:rect l="l" t="t" r="r" b="b"/>
                <a:pathLst>
                  <a:path w="47571" h="47595" extrusionOk="0">
                    <a:moveTo>
                      <a:pt x="23786" y="1"/>
                    </a:moveTo>
                    <a:cubicBezTo>
                      <a:pt x="10653" y="1"/>
                      <a:pt x="1" y="10652"/>
                      <a:pt x="1" y="23785"/>
                    </a:cubicBezTo>
                    <a:cubicBezTo>
                      <a:pt x="1" y="26467"/>
                      <a:pt x="427" y="29049"/>
                      <a:pt x="1254" y="31455"/>
                    </a:cubicBezTo>
                    <a:cubicBezTo>
                      <a:pt x="4387" y="40703"/>
                      <a:pt x="13059" y="47369"/>
                      <a:pt x="23284" y="47570"/>
                    </a:cubicBezTo>
                    <a:cubicBezTo>
                      <a:pt x="23460" y="47595"/>
                      <a:pt x="23610" y="47595"/>
                      <a:pt x="23786" y="47595"/>
                    </a:cubicBezTo>
                    <a:cubicBezTo>
                      <a:pt x="23936" y="47595"/>
                      <a:pt x="24111" y="47570"/>
                      <a:pt x="24262" y="47570"/>
                    </a:cubicBezTo>
                    <a:cubicBezTo>
                      <a:pt x="34512" y="47369"/>
                      <a:pt x="43159" y="40703"/>
                      <a:pt x="46317" y="31455"/>
                    </a:cubicBezTo>
                    <a:cubicBezTo>
                      <a:pt x="47119" y="29049"/>
                      <a:pt x="47570" y="26467"/>
                      <a:pt x="47570" y="23785"/>
                    </a:cubicBezTo>
                    <a:cubicBezTo>
                      <a:pt x="47570" y="10652"/>
                      <a:pt x="36918" y="1"/>
                      <a:pt x="23786" y="1"/>
                    </a:cubicBezTo>
                    <a:close/>
                  </a:path>
                </a:pathLst>
              </a:custGeom>
              <a:solidFill>
                <a:srgbClr val="85CD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6324;p49">
                <a:extLst>
                  <a:ext uri="{FF2B5EF4-FFF2-40B4-BE49-F238E27FC236}">
                    <a16:creationId xmlns:a16="http://schemas.microsoft.com/office/drawing/2014/main" id="{2180F9AB-BACE-4AC6-8A7A-F20A459954C1}"/>
                  </a:ext>
                </a:extLst>
              </p:cNvPr>
              <p:cNvSpPr/>
              <p:nvPr/>
            </p:nvSpPr>
            <p:spPr>
              <a:xfrm>
                <a:off x="4075350" y="2252525"/>
                <a:ext cx="1126575" cy="609675"/>
              </a:xfrm>
              <a:custGeom>
                <a:avLst/>
                <a:gdLst/>
                <a:ahLst/>
                <a:cxnLst/>
                <a:rect l="l" t="t" r="r" b="b"/>
                <a:pathLst>
                  <a:path w="45063" h="24387" extrusionOk="0">
                    <a:moveTo>
                      <a:pt x="22532" y="1"/>
                    </a:moveTo>
                    <a:cubicBezTo>
                      <a:pt x="12080" y="1"/>
                      <a:pt x="3183" y="3434"/>
                      <a:pt x="0" y="8247"/>
                    </a:cubicBezTo>
                    <a:cubicBezTo>
                      <a:pt x="3133" y="17495"/>
                      <a:pt x="11805" y="24161"/>
                      <a:pt x="22030" y="24362"/>
                    </a:cubicBezTo>
                    <a:cubicBezTo>
                      <a:pt x="22206" y="24387"/>
                      <a:pt x="22356" y="24387"/>
                      <a:pt x="22532" y="24387"/>
                    </a:cubicBezTo>
                    <a:cubicBezTo>
                      <a:pt x="22682" y="24387"/>
                      <a:pt x="22857" y="24362"/>
                      <a:pt x="23008" y="24362"/>
                    </a:cubicBezTo>
                    <a:cubicBezTo>
                      <a:pt x="33258" y="24161"/>
                      <a:pt x="41905" y="17495"/>
                      <a:pt x="45063" y="8247"/>
                    </a:cubicBezTo>
                    <a:cubicBezTo>
                      <a:pt x="41855" y="3434"/>
                      <a:pt x="32983" y="1"/>
                      <a:pt x="22532" y="1"/>
                    </a:cubicBezTo>
                    <a:close/>
                  </a:path>
                </a:pathLst>
              </a:custGeom>
              <a:solidFill>
                <a:srgbClr val="8FD7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6325;p49">
                <a:extLst>
                  <a:ext uri="{FF2B5EF4-FFF2-40B4-BE49-F238E27FC236}">
                    <a16:creationId xmlns:a16="http://schemas.microsoft.com/office/drawing/2014/main" id="{F87F9FA3-EB1C-411D-AC1E-1F8E4E9280A4}"/>
                  </a:ext>
                </a:extLst>
              </p:cNvPr>
              <p:cNvSpPr/>
              <p:nvPr/>
            </p:nvSpPr>
            <p:spPr>
              <a:xfrm>
                <a:off x="4025225" y="1912550"/>
                <a:ext cx="1225575" cy="354425"/>
              </a:xfrm>
              <a:custGeom>
                <a:avLst/>
                <a:gdLst/>
                <a:ahLst/>
                <a:cxnLst/>
                <a:rect l="l" t="t" r="r" b="b"/>
                <a:pathLst>
                  <a:path w="49023" h="14177" extrusionOk="0">
                    <a:moveTo>
                      <a:pt x="24394" y="0"/>
                    </a:moveTo>
                    <a:cubicBezTo>
                      <a:pt x="18153" y="0"/>
                      <a:pt x="11926" y="1366"/>
                      <a:pt x="7193" y="4101"/>
                    </a:cubicBezTo>
                    <a:cubicBezTo>
                      <a:pt x="2531" y="6783"/>
                      <a:pt x="0" y="10367"/>
                      <a:pt x="50" y="14176"/>
                    </a:cubicBezTo>
                    <a:lnTo>
                      <a:pt x="301" y="14176"/>
                    </a:lnTo>
                    <a:cubicBezTo>
                      <a:pt x="251" y="10467"/>
                      <a:pt x="2757" y="6958"/>
                      <a:pt x="7318" y="4327"/>
                    </a:cubicBezTo>
                    <a:cubicBezTo>
                      <a:pt x="12014" y="1604"/>
                      <a:pt x="18197" y="244"/>
                      <a:pt x="24391" y="244"/>
                    </a:cubicBezTo>
                    <a:cubicBezTo>
                      <a:pt x="30628" y="244"/>
                      <a:pt x="36876" y="1623"/>
                      <a:pt x="41629" y="4377"/>
                    </a:cubicBezTo>
                    <a:cubicBezTo>
                      <a:pt x="46191" y="7008"/>
                      <a:pt x="48722" y="10492"/>
                      <a:pt x="48772" y="14176"/>
                    </a:cubicBezTo>
                    <a:lnTo>
                      <a:pt x="49023" y="14176"/>
                    </a:lnTo>
                    <a:cubicBezTo>
                      <a:pt x="48973" y="10392"/>
                      <a:pt x="46391" y="6833"/>
                      <a:pt x="41780" y="4151"/>
                    </a:cubicBezTo>
                    <a:cubicBezTo>
                      <a:pt x="36976" y="1385"/>
                      <a:pt x="30678" y="0"/>
                      <a:pt x="24394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6326;p49">
                <a:extLst>
                  <a:ext uri="{FF2B5EF4-FFF2-40B4-BE49-F238E27FC236}">
                    <a16:creationId xmlns:a16="http://schemas.microsoft.com/office/drawing/2014/main" id="{0B567E1C-416E-43B8-B713-3188BF4D48F5}"/>
                  </a:ext>
                </a:extLst>
              </p:cNvPr>
              <p:cNvSpPr/>
              <p:nvPr/>
            </p:nvSpPr>
            <p:spPr>
              <a:xfrm>
                <a:off x="4336000" y="1735000"/>
                <a:ext cx="733725" cy="1085850"/>
              </a:xfrm>
              <a:custGeom>
                <a:avLst/>
                <a:gdLst/>
                <a:ahLst/>
                <a:cxnLst/>
                <a:rect l="l" t="t" r="r" b="b"/>
                <a:pathLst>
                  <a:path w="29349" h="43434" extrusionOk="0">
                    <a:moveTo>
                      <a:pt x="23735" y="0"/>
                    </a:moveTo>
                    <a:lnTo>
                      <a:pt x="23634" y="226"/>
                    </a:lnTo>
                    <a:cubicBezTo>
                      <a:pt x="27118" y="1880"/>
                      <a:pt x="29098" y="5965"/>
                      <a:pt x="29098" y="11404"/>
                    </a:cubicBezTo>
                    <a:cubicBezTo>
                      <a:pt x="29098" y="22181"/>
                      <a:pt x="21454" y="35389"/>
                      <a:pt x="12030" y="40827"/>
                    </a:cubicBezTo>
                    <a:cubicBezTo>
                      <a:pt x="9346" y="42387"/>
                      <a:pt x="6751" y="43175"/>
                      <a:pt x="4418" y="43175"/>
                    </a:cubicBezTo>
                    <a:cubicBezTo>
                      <a:pt x="2852" y="43175"/>
                      <a:pt x="1404" y="42820"/>
                      <a:pt x="126" y="42106"/>
                    </a:cubicBezTo>
                    <a:lnTo>
                      <a:pt x="0" y="42331"/>
                    </a:lnTo>
                    <a:cubicBezTo>
                      <a:pt x="1303" y="43058"/>
                      <a:pt x="2807" y="43434"/>
                      <a:pt x="4411" y="43434"/>
                    </a:cubicBezTo>
                    <a:cubicBezTo>
                      <a:pt x="6792" y="43434"/>
                      <a:pt x="9424" y="42632"/>
                      <a:pt x="12156" y="41053"/>
                    </a:cubicBezTo>
                    <a:cubicBezTo>
                      <a:pt x="21654" y="35564"/>
                      <a:pt x="29349" y="22281"/>
                      <a:pt x="29349" y="11404"/>
                    </a:cubicBezTo>
                    <a:cubicBezTo>
                      <a:pt x="29349" y="5865"/>
                      <a:pt x="27319" y="1704"/>
                      <a:pt x="23735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6327;p49">
                <a:extLst>
                  <a:ext uri="{FF2B5EF4-FFF2-40B4-BE49-F238E27FC236}">
                    <a16:creationId xmlns:a16="http://schemas.microsoft.com/office/drawing/2014/main" id="{26BB5EDF-E4F6-4D72-8D5E-78B73F252AF4}"/>
                  </a:ext>
                </a:extLst>
              </p:cNvPr>
              <p:cNvSpPr/>
              <p:nvPr/>
            </p:nvSpPr>
            <p:spPr>
              <a:xfrm>
                <a:off x="4206925" y="1735000"/>
                <a:ext cx="734350" cy="1085850"/>
              </a:xfrm>
              <a:custGeom>
                <a:avLst/>
                <a:gdLst/>
                <a:ahLst/>
                <a:cxnLst/>
                <a:rect l="l" t="t" r="r" b="b"/>
                <a:pathLst>
                  <a:path w="29374" h="43434" extrusionOk="0">
                    <a:moveTo>
                      <a:pt x="5614" y="0"/>
                    </a:moveTo>
                    <a:cubicBezTo>
                      <a:pt x="2055" y="1704"/>
                      <a:pt x="0" y="5865"/>
                      <a:pt x="0" y="11404"/>
                    </a:cubicBezTo>
                    <a:cubicBezTo>
                      <a:pt x="0" y="22281"/>
                      <a:pt x="7720" y="35564"/>
                      <a:pt x="17193" y="41053"/>
                    </a:cubicBezTo>
                    <a:cubicBezTo>
                      <a:pt x="19925" y="42632"/>
                      <a:pt x="22582" y="43434"/>
                      <a:pt x="24963" y="43434"/>
                    </a:cubicBezTo>
                    <a:cubicBezTo>
                      <a:pt x="26567" y="43434"/>
                      <a:pt x="28046" y="43058"/>
                      <a:pt x="29374" y="42331"/>
                    </a:cubicBezTo>
                    <a:lnTo>
                      <a:pt x="29249" y="42106"/>
                    </a:lnTo>
                    <a:cubicBezTo>
                      <a:pt x="27970" y="42820"/>
                      <a:pt x="26522" y="43175"/>
                      <a:pt x="24955" y="43175"/>
                    </a:cubicBezTo>
                    <a:cubicBezTo>
                      <a:pt x="22619" y="43175"/>
                      <a:pt x="20018" y="42387"/>
                      <a:pt x="17319" y="40827"/>
                    </a:cubicBezTo>
                    <a:cubicBezTo>
                      <a:pt x="7920" y="35389"/>
                      <a:pt x="251" y="22181"/>
                      <a:pt x="251" y="11404"/>
                    </a:cubicBezTo>
                    <a:cubicBezTo>
                      <a:pt x="251" y="5965"/>
                      <a:pt x="2256" y="1880"/>
                      <a:pt x="5740" y="226"/>
                    </a:cubicBezTo>
                    <a:lnTo>
                      <a:pt x="5614" y="0"/>
                    </a:ln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6328;p49">
                <a:extLst>
                  <a:ext uri="{FF2B5EF4-FFF2-40B4-BE49-F238E27FC236}">
                    <a16:creationId xmlns:a16="http://schemas.microsoft.com/office/drawing/2014/main" id="{521B205C-668A-4C95-AD40-BF3900E9D070}"/>
                  </a:ext>
                </a:extLst>
              </p:cNvPr>
              <p:cNvSpPr/>
              <p:nvPr/>
            </p:nvSpPr>
            <p:spPr>
              <a:xfrm>
                <a:off x="4028350" y="2266950"/>
                <a:ext cx="1220575" cy="495000"/>
              </a:xfrm>
              <a:custGeom>
                <a:avLst/>
                <a:gdLst/>
                <a:ahLst/>
                <a:cxnLst/>
                <a:rect l="l" t="t" r="r" b="b"/>
                <a:pathLst>
                  <a:path w="48823" h="19800" extrusionOk="0">
                    <a:moveTo>
                      <a:pt x="0" y="0"/>
                    </a:moveTo>
                    <a:cubicBezTo>
                      <a:pt x="0" y="10903"/>
                      <a:pt x="10953" y="19800"/>
                      <a:pt x="24412" y="19800"/>
                    </a:cubicBezTo>
                    <a:cubicBezTo>
                      <a:pt x="37870" y="19800"/>
                      <a:pt x="48823" y="10903"/>
                      <a:pt x="48823" y="0"/>
                    </a:cubicBezTo>
                    <a:lnTo>
                      <a:pt x="48572" y="0"/>
                    </a:lnTo>
                    <a:cubicBezTo>
                      <a:pt x="48572" y="10777"/>
                      <a:pt x="37720" y="19524"/>
                      <a:pt x="24412" y="19524"/>
                    </a:cubicBezTo>
                    <a:cubicBezTo>
                      <a:pt x="11078" y="19524"/>
                      <a:pt x="251" y="10777"/>
                      <a:pt x="251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6329;p49">
                <a:extLst>
                  <a:ext uri="{FF2B5EF4-FFF2-40B4-BE49-F238E27FC236}">
                    <a16:creationId xmlns:a16="http://schemas.microsoft.com/office/drawing/2014/main" id="{4A05754E-E837-4B26-95E4-559653995874}"/>
                  </a:ext>
                </a:extLst>
              </p:cNvPr>
              <p:cNvSpPr/>
              <p:nvPr/>
            </p:nvSpPr>
            <p:spPr>
              <a:xfrm>
                <a:off x="4089125" y="1721325"/>
                <a:ext cx="498150" cy="1116450"/>
              </a:xfrm>
              <a:custGeom>
                <a:avLst/>
                <a:gdLst/>
                <a:ahLst/>
                <a:cxnLst/>
                <a:rect l="l" t="t" r="r" b="b"/>
                <a:pathLst>
                  <a:path w="19926" h="44658" extrusionOk="0">
                    <a:moveTo>
                      <a:pt x="15846" y="5456"/>
                    </a:moveTo>
                    <a:cubicBezTo>
                      <a:pt x="15846" y="5456"/>
                      <a:pt x="15844" y="5457"/>
                      <a:pt x="15840" y="5459"/>
                    </a:cubicBezTo>
                    <a:cubicBezTo>
                      <a:pt x="15836" y="5460"/>
                      <a:pt x="15833" y="5462"/>
                      <a:pt x="15828" y="5465"/>
                    </a:cubicBezTo>
                    <a:lnTo>
                      <a:pt x="15828" y="5465"/>
                    </a:lnTo>
                    <a:cubicBezTo>
                      <a:pt x="15840" y="5460"/>
                      <a:pt x="15846" y="5456"/>
                      <a:pt x="15846" y="5456"/>
                    </a:cubicBezTo>
                    <a:close/>
                    <a:moveTo>
                      <a:pt x="15578" y="0"/>
                    </a:moveTo>
                    <a:cubicBezTo>
                      <a:pt x="15496" y="0"/>
                      <a:pt x="15392" y="21"/>
                      <a:pt x="15264" y="71"/>
                    </a:cubicBezTo>
                    <a:cubicBezTo>
                      <a:pt x="14662" y="321"/>
                      <a:pt x="12707" y="873"/>
                      <a:pt x="12607" y="1224"/>
                    </a:cubicBezTo>
                    <a:cubicBezTo>
                      <a:pt x="12507" y="1575"/>
                      <a:pt x="12858" y="1600"/>
                      <a:pt x="11655" y="2402"/>
                    </a:cubicBezTo>
                    <a:cubicBezTo>
                      <a:pt x="10427" y="3204"/>
                      <a:pt x="9399" y="4306"/>
                      <a:pt x="8823" y="4657"/>
                    </a:cubicBezTo>
                    <a:cubicBezTo>
                      <a:pt x="8271" y="5008"/>
                      <a:pt x="8346" y="5384"/>
                      <a:pt x="7870" y="5585"/>
                    </a:cubicBezTo>
                    <a:cubicBezTo>
                      <a:pt x="7369" y="5810"/>
                      <a:pt x="7269" y="5660"/>
                      <a:pt x="6868" y="6186"/>
                    </a:cubicBezTo>
                    <a:cubicBezTo>
                      <a:pt x="6442" y="6712"/>
                      <a:pt x="4813" y="7840"/>
                      <a:pt x="4487" y="8342"/>
                    </a:cubicBezTo>
                    <a:cubicBezTo>
                      <a:pt x="4186" y="8818"/>
                      <a:pt x="2532" y="10823"/>
                      <a:pt x="1554" y="13530"/>
                    </a:cubicBezTo>
                    <a:cubicBezTo>
                      <a:pt x="577" y="16236"/>
                      <a:pt x="26" y="18818"/>
                      <a:pt x="51" y="19444"/>
                    </a:cubicBezTo>
                    <a:cubicBezTo>
                      <a:pt x="101" y="20046"/>
                      <a:pt x="0" y="22377"/>
                      <a:pt x="276" y="22803"/>
                    </a:cubicBezTo>
                    <a:cubicBezTo>
                      <a:pt x="552" y="23204"/>
                      <a:pt x="777" y="23880"/>
                      <a:pt x="853" y="24557"/>
                    </a:cubicBezTo>
                    <a:cubicBezTo>
                      <a:pt x="928" y="25259"/>
                      <a:pt x="1479" y="25635"/>
                      <a:pt x="1655" y="26061"/>
                    </a:cubicBezTo>
                    <a:cubicBezTo>
                      <a:pt x="1830" y="26462"/>
                      <a:pt x="1730" y="27414"/>
                      <a:pt x="1755" y="27690"/>
                    </a:cubicBezTo>
                    <a:cubicBezTo>
                      <a:pt x="1805" y="27966"/>
                      <a:pt x="2632" y="29495"/>
                      <a:pt x="2707" y="29745"/>
                    </a:cubicBezTo>
                    <a:cubicBezTo>
                      <a:pt x="2717" y="29787"/>
                      <a:pt x="2729" y="29803"/>
                      <a:pt x="2745" y="29803"/>
                    </a:cubicBezTo>
                    <a:cubicBezTo>
                      <a:pt x="2793" y="29803"/>
                      <a:pt x="2867" y="29650"/>
                      <a:pt x="2943" y="29650"/>
                    </a:cubicBezTo>
                    <a:cubicBezTo>
                      <a:pt x="2973" y="29650"/>
                      <a:pt x="3004" y="29675"/>
                      <a:pt x="3033" y="29745"/>
                    </a:cubicBezTo>
                    <a:cubicBezTo>
                      <a:pt x="3183" y="30021"/>
                      <a:pt x="3484" y="30698"/>
                      <a:pt x="3484" y="31424"/>
                    </a:cubicBezTo>
                    <a:cubicBezTo>
                      <a:pt x="3484" y="32151"/>
                      <a:pt x="2557" y="32201"/>
                      <a:pt x="2808" y="32853"/>
                    </a:cubicBezTo>
                    <a:cubicBezTo>
                      <a:pt x="3033" y="33505"/>
                      <a:pt x="5364" y="37364"/>
                      <a:pt x="6341" y="38743"/>
                    </a:cubicBezTo>
                    <a:cubicBezTo>
                      <a:pt x="7319" y="40146"/>
                      <a:pt x="9875" y="42402"/>
                      <a:pt x="10627" y="42853"/>
                    </a:cubicBezTo>
                    <a:lnTo>
                      <a:pt x="14587" y="44658"/>
                    </a:lnTo>
                    <a:cubicBezTo>
                      <a:pt x="14917" y="44587"/>
                      <a:pt x="14604" y="44050"/>
                      <a:pt x="15088" y="44050"/>
                    </a:cubicBezTo>
                    <a:cubicBezTo>
                      <a:pt x="15119" y="44050"/>
                      <a:pt x="15152" y="44052"/>
                      <a:pt x="15189" y="44056"/>
                    </a:cubicBezTo>
                    <a:cubicBezTo>
                      <a:pt x="15626" y="44109"/>
                      <a:pt x="16503" y="44356"/>
                      <a:pt x="17197" y="44356"/>
                    </a:cubicBezTo>
                    <a:cubicBezTo>
                      <a:pt x="17498" y="44356"/>
                      <a:pt x="17764" y="44310"/>
                      <a:pt x="17945" y="44181"/>
                    </a:cubicBezTo>
                    <a:cubicBezTo>
                      <a:pt x="18572" y="43780"/>
                      <a:pt x="17544" y="43304"/>
                      <a:pt x="18271" y="43079"/>
                    </a:cubicBezTo>
                    <a:cubicBezTo>
                      <a:pt x="18998" y="42878"/>
                      <a:pt x="19675" y="42502"/>
                      <a:pt x="19800" y="42051"/>
                    </a:cubicBezTo>
                    <a:cubicBezTo>
                      <a:pt x="19900" y="41600"/>
                      <a:pt x="19925" y="41274"/>
                      <a:pt x="19374" y="41174"/>
                    </a:cubicBezTo>
                    <a:cubicBezTo>
                      <a:pt x="18823" y="41074"/>
                      <a:pt x="18271" y="40497"/>
                      <a:pt x="17795" y="40347"/>
                    </a:cubicBezTo>
                    <a:cubicBezTo>
                      <a:pt x="17294" y="40196"/>
                      <a:pt x="16442" y="40272"/>
                      <a:pt x="15915" y="39971"/>
                    </a:cubicBezTo>
                    <a:cubicBezTo>
                      <a:pt x="15389" y="39645"/>
                      <a:pt x="14136" y="38617"/>
                      <a:pt x="13660" y="38567"/>
                    </a:cubicBezTo>
                    <a:cubicBezTo>
                      <a:pt x="13158" y="38542"/>
                      <a:pt x="12131" y="38567"/>
                      <a:pt x="12657" y="38417"/>
                    </a:cubicBezTo>
                    <a:cubicBezTo>
                      <a:pt x="13158" y="38241"/>
                      <a:pt x="13559" y="38267"/>
                      <a:pt x="13309" y="38016"/>
                    </a:cubicBezTo>
                    <a:cubicBezTo>
                      <a:pt x="13058" y="37790"/>
                      <a:pt x="12482" y="36637"/>
                      <a:pt x="12056" y="36312"/>
                    </a:cubicBezTo>
                    <a:cubicBezTo>
                      <a:pt x="11655" y="36011"/>
                      <a:pt x="10502" y="35735"/>
                      <a:pt x="9975" y="35084"/>
                    </a:cubicBezTo>
                    <a:cubicBezTo>
                      <a:pt x="9449" y="34407"/>
                      <a:pt x="8772" y="32928"/>
                      <a:pt x="8772" y="32928"/>
                    </a:cubicBezTo>
                    <a:cubicBezTo>
                      <a:pt x="8772" y="32928"/>
                      <a:pt x="7269" y="32502"/>
                      <a:pt x="6742" y="31850"/>
                    </a:cubicBezTo>
                    <a:cubicBezTo>
                      <a:pt x="6241" y="31199"/>
                      <a:pt x="5715" y="30522"/>
                      <a:pt x="5389" y="30472"/>
                    </a:cubicBezTo>
                    <a:cubicBezTo>
                      <a:pt x="5088" y="30397"/>
                      <a:pt x="4813" y="30146"/>
                      <a:pt x="4612" y="30121"/>
                    </a:cubicBezTo>
                    <a:cubicBezTo>
                      <a:pt x="4597" y="30118"/>
                      <a:pt x="4583" y="30116"/>
                      <a:pt x="4569" y="30116"/>
                    </a:cubicBezTo>
                    <a:cubicBezTo>
                      <a:pt x="4369" y="30116"/>
                      <a:pt x="4245" y="30432"/>
                      <a:pt x="4011" y="30572"/>
                    </a:cubicBezTo>
                    <a:cubicBezTo>
                      <a:pt x="3987" y="30584"/>
                      <a:pt x="3963" y="30590"/>
                      <a:pt x="3940" y="30590"/>
                    </a:cubicBezTo>
                    <a:cubicBezTo>
                      <a:pt x="3718" y="30590"/>
                      <a:pt x="3520" y="30078"/>
                      <a:pt x="3384" y="29670"/>
                    </a:cubicBezTo>
                    <a:cubicBezTo>
                      <a:pt x="3259" y="29219"/>
                      <a:pt x="2757" y="29394"/>
                      <a:pt x="2557" y="28993"/>
                    </a:cubicBezTo>
                    <a:cubicBezTo>
                      <a:pt x="2356" y="28617"/>
                      <a:pt x="2131" y="27865"/>
                      <a:pt x="2181" y="27615"/>
                    </a:cubicBezTo>
                    <a:cubicBezTo>
                      <a:pt x="2206" y="27364"/>
                      <a:pt x="2582" y="26587"/>
                      <a:pt x="2482" y="26186"/>
                    </a:cubicBezTo>
                    <a:cubicBezTo>
                      <a:pt x="2381" y="25810"/>
                      <a:pt x="1805" y="25409"/>
                      <a:pt x="1630" y="25008"/>
                    </a:cubicBezTo>
                    <a:cubicBezTo>
                      <a:pt x="1454" y="24632"/>
                      <a:pt x="1855" y="23931"/>
                      <a:pt x="2106" y="23605"/>
                    </a:cubicBezTo>
                    <a:cubicBezTo>
                      <a:pt x="2356" y="23254"/>
                      <a:pt x="2632" y="23179"/>
                      <a:pt x="2281" y="22878"/>
                    </a:cubicBezTo>
                    <a:cubicBezTo>
                      <a:pt x="2103" y="22712"/>
                      <a:pt x="1904" y="22624"/>
                      <a:pt x="1763" y="22624"/>
                    </a:cubicBezTo>
                    <a:cubicBezTo>
                      <a:pt x="1626" y="22624"/>
                      <a:pt x="1543" y="22706"/>
                      <a:pt x="1579" y="22878"/>
                    </a:cubicBezTo>
                    <a:cubicBezTo>
                      <a:pt x="1614" y="23028"/>
                      <a:pt x="1553" y="23131"/>
                      <a:pt x="1449" y="23131"/>
                    </a:cubicBezTo>
                    <a:cubicBezTo>
                      <a:pt x="1329" y="23131"/>
                      <a:pt x="1151" y="22992"/>
                      <a:pt x="1003" y="22627"/>
                    </a:cubicBezTo>
                    <a:cubicBezTo>
                      <a:pt x="727" y="21926"/>
                      <a:pt x="602" y="20296"/>
                      <a:pt x="1178" y="19670"/>
                    </a:cubicBezTo>
                    <a:cubicBezTo>
                      <a:pt x="1684" y="19095"/>
                      <a:pt x="1431" y="18373"/>
                      <a:pt x="1869" y="18373"/>
                    </a:cubicBezTo>
                    <a:cubicBezTo>
                      <a:pt x="1908" y="18373"/>
                      <a:pt x="1953" y="18379"/>
                      <a:pt x="2006" y="18392"/>
                    </a:cubicBezTo>
                    <a:cubicBezTo>
                      <a:pt x="2632" y="18542"/>
                      <a:pt x="2757" y="19018"/>
                      <a:pt x="2908" y="19494"/>
                    </a:cubicBezTo>
                    <a:cubicBezTo>
                      <a:pt x="2970" y="19745"/>
                      <a:pt x="3071" y="19895"/>
                      <a:pt x="3152" y="19895"/>
                    </a:cubicBezTo>
                    <a:cubicBezTo>
                      <a:pt x="3234" y="19895"/>
                      <a:pt x="3296" y="19745"/>
                      <a:pt x="3284" y="19394"/>
                    </a:cubicBezTo>
                    <a:lnTo>
                      <a:pt x="3284" y="19394"/>
                    </a:lnTo>
                    <a:cubicBezTo>
                      <a:pt x="3935" y="20196"/>
                      <a:pt x="3910" y="20647"/>
                      <a:pt x="4011" y="20748"/>
                    </a:cubicBezTo>
                    <a:cubicBezTo>
                      <a:pt x="4111" y="20848"/>
                      <a:pt x="4261" y="20848"/>
                      <a:pt x="4261" y="21073"/>
                    </a:cubicBezTo>
                    <a:cubicBezTo>
                      <a:pt x="4261" y="21274"/>
                      <a:pt x="4086" y="22176"/>
                      <a:pt x="4111" y="22652"/>
                    </a:cubicBezTo>
                    <a:cubicBezTo>
                      <a:pt x="4157" y="23117"/>
                      <a:pt x="4118" y="23538"/>
                      <a:pt x="4291" y="23538"/>
                    </a:cubicBezTo>
                    <a:cubicBezTo>
                      <a:pt x="4305" y="23538"/>
                      <a:pt x="4320" y="23535"/>
                      <a:pt x="4336" y="23530"/>
                    </a:cubicBezTo>
                    <a:cubicBezTo>
                      <a:pt x="4537" y="23454"/>
                      <a:pt x="4712" y="22527"/>
                      <a:pt x="4712" y="21926"/>
                    </a:cubicBezTo>
                    <a:cubicBezTo>
                      <a:pt x="4712" y="21349"/>
                      <a:pt x="4838" y="20723"/>
                      <a:pt x="5163" y="20672"/>
                    </a:cubicBezTo>
                    <a:cubicBezTo>
                      <a:pt x="5433" y="20650"/>
                      <a:pt x="5723" y="20386"/>
                      <a:pt x="6051" y="20386"/>
                    </a:cubicBezTo>
                    <a:cubicBezTo>
                      <a:pt x="6089" y="20386"/>
                      <a:pt x="6127" y="20389"/>
                      <a:pt x="6166" y="20397"/>
                    </a:cubicBezTo>
                    <a:cubicBezTo>
                      <a:pt x="6218" y="20407"/>
                      <a:pt x="6273" y="20412"/>
                      <a:pt x="6330" y="20412"/>
                    </a:cubicBezTo>
                    <a:cubicBezTo>
                      <a:pt x="6680" y="20412"/>
                      <a:pt x="7082" y="20216"/>
                      <a:pt x="7168" y="19870"/>
                    </a:cubicBezTo>
                    <a:cubicBezTo>
                      <a:pt x="7269" y="19494"/>
                      <a:pt x="8497" y="18367"/>
                      <a:pt x="8823" y="18367"/>
                    </a:cubicBezTo>
                    <a:cubicBezTo>
                      <a:pt x="9156" y="18390"/>
                      <a:pt x="9467" y="18821"/>
                      <a:pt x="9755" y="18821"/>
                    </a:cubicBezTo>
                    <a:cubicBezTo>
                      <a:pt x="9770" y="18821"/>
                      <a:pt x="9785" y="18820"/>
                      <a:pt x="9800" y="18818"/>
                    </a:cubicBezTo>
                    <a:cubicBezTo>
                      <a:pt x="10126" y="18743"/>
                      <a:pt x="9750" y="17941"/>
                      <a:pt x="10326" y="17865"/>
                    </a:cubicBezTo>
                    <a:cubicBezTo>
                      <a:pt x="10661" y="17820"/>
                      <a:pt x="10996" y="17746"/>
                      <a:pt x="11230" y="17746"/>
                    </a:cubicBezTo>
                    <a:cubicBezTo>
                      <a:pt x="11381" y="17746"/>
                      <a:pt x="11490" y="17777"/>
                      <a:pt x="11529" y="17865"/>
                    </a:cubicBezTo>
                    <a:cubicBezTo>
                      <a:pt x="11655" y="18116"/>
                      <a:pt x="10853" y="18241"/>
                      <a:pt x="11078" y="18417"/>
                    </a:cubicBezTo>
                    <a:cubicBezTo>
                      <a:pt x="11135" y="18457"/>
                      <a:pt x="11203" y="18472"/>
                      <a:pt x="11277" y="18472"/>
                    </a:cubicBezTo>
                    <a:cubicBezTo>
                      <a:pt x="11515" y="18472"/>
                      <a:pt x="11820" y="18315"/>
                      <a:pt x="12066" y="18315"/>
                    </a:cubicBezTo>
                    <a:cubicBezTo>
                      <a:pt x="12079" y="18315"/>
                      <a:pt x="12093" y="18316"/>
                      <a:pt x="12106" y="18317"/>
                    </a:cubicBezTo>
                    <a:cubicBezTo>
                      <a:pt x="12293" y="18348"/>
                      <a:pt x="12705" y="18467"/>
                      <a:pt x="12995" y="18467"/>
                    </a:cubicBezTo>
                    <a:cubicBezTo>
                      <a:pt x="13169" y="18467"/>
                      <a:pt x="13299" y="18423"/>
                      <a:pt x="13309" y="18291"/>
                    </a:cubicBezTo>
                    <a:cubicBezTo>
                      <a:pt x="13329" y="18009"/>
                      <a:pt x="13382" y="17677"/>
                      <a:pt x="13257" y="17677"/>
                    </a:cubicBezTo>
                    <a:cubicBezTo>
                      <a:pt x="13227" y="17677"/>
                      <a:pt x="13187" y="17696"/>
                      <a:pt x="13133" y="17740"/>
                    </a:cubicBezTo>
                    <a:cubicBezTo>
                      <a:pt x="12933" y="17904"/>
                      <a:pt x="12891" y="18121"/>
                      <a:pt x="12807" y="18121"/>
                    </a:cubicBezTo>
                    <a:cubicBezTo>
                      <a:pt x="12775" y="18121"/>
                      <a:pt x="12737" y="18091"/>
                      <a:pt x="12682" y="18016"/>
                    </a:cubicBezTo>
                    <a:cubicBezTo>
                      <a:pt x="12482" y="17740"/>
                      <a:pt x="12231" y="17690"/>
                      <a:pt x="12306" y="17264"/>
                    </a:cubicBezTo>
                    <a:cubicBezTo>
                      <a:pt x="12382" y="16863"/>
                      <a:pt x="12883" y="16437"/>
                      <a:pt x="12757" y="16337"/>
                    </a:cubicBezTo>
                    <a:cubicBezTo>
                      <a:pt x="12607" y="16236"/>
                      <a:pt x="11855" y="16211"/>
                      <a:pt x="11755" y="16061"/>
                    </a:cubicBezTo>
                    <a:cubicBezTo>
                      <a:pt x="11669" y="15954"/>
                      <a:pt x="11949" y="15628"/>
                      <a:pt x="12406" y="15628"/>
                    </a:cubicBezTo>
                    <a:cubicBezTo>
                      <a:pt x="12485" y="15628"/>
                      <a:pt x="12569" y="15638"/>
                      <a:pt x="12657" y="15660"/>
                    </a:cubicBezTo>
                    <a:cubicBezTo>
                      <a:pt x="13206" y="15779"/>
                      <a:pt x="13551" y="16240"/>
                      <a:pt x="13907" y="16240"/>
                    </a:cubicBezTo>
                    <a:cubicBezTo>
                      <a:pt x="13925" y="16240"/>
                      <a:pt x="13943" y="16239"/>
                      <a:pt x="13960" y="16236"/>
                    </a:cubicBezTo>
                    <a:cubicBezTo>
                      <a:pt x="14260" y="16218"/>
                      <a:pt x="14644" y="15905"/>
                      <a:pt x="14818" y="15905"/>
                    </a:cubicBezTo>
                    <a:cubicBezTo>
                      <a:pt x="14878" y="15905"/>
                      <a:pt x="14913" y="15941"/>
                      <a:pt x="14913" y="16036"/>
                    </a:cubicBezTo>
                    <a:cubicBezTo>
                      <a:pt x="14913" y="16412"/>
                      <a:pt x="14211" y="16963"/>
                      <a:pt x="14111" y="17264"/>
                    </a:cubicBezTo>
                    <a:cubicBezTo>
                      <a:pt x="14011" y="17590"/>
                      <a:pt x="14186" y="17765"/>
                      <a:pt x="14662" y="17916"/>
                    </a:cubicBezTo>
                    <a:cubicBezTo>
                      <a:pt x="15077" y="18025"/>
                      <a:pt x="15112" y="18420"/>
                      <a:pt x="15296" y="18420"/>
                    </a:cubicBezTo>
                    <a:cubicBezTo>
                      <a:pt x="15323" y="18420"/>
                      <a:pt x="15354" y="18411"/>
                      <a:pt x="15389" y="18392"/>
                    </a:cubicBezTo>
                    <a:cubicBezTo>
                      <a:pt x="15665" y="18241"/>
                      <a:pt x="15840" y="17214"/>
                      <a:pt x="15539" y="17038"/>
                    </a:cubicBezTo>
                    <a:cubicBezTo>
                      <a:pt x="15494" y="17014"/>
                      <a:pt x="15448" y="17005"/>
                      <a:pt x="15402" y="17005"/>
                    </a:cubicBezTo>
                    <a:cubicBezTo>
                      <a:pt x="15252" y="17005"/>
                      <a:pt x="15111" y="17107"/>
                      <a:pt x="15045" y="17107"/>
                    </a:cubicBezTo>
                    <a:cubicBezTo>
                      <a:pt x="14988" y="17107"/>
                      <a:pt x="14988" y="17029"/>
                      <a:pt x="15088" y="16738"/>
                    </a:cubicBezTo>
                    <a:cubicBezTo>
                      <a:pt x="15314" y="15986"/>
                      <a:pt x="15840" y="15885"/>
                      <a:pt x="15640" y="15234"/>
                    </a:cubicBezTo>
                    <a:cubicBezTo>
                      <a:pt x="15414" y="14582"/>
                      <a:pt x="15013" y="13805"/>
                      <a:pt x="15013" y="13530"/>
                    </a:cubicBezTo>
                    <a:cubicBezTo>
                      <a:pt x="15013" y="13254"/>
                      <a:pt x="15314" y="11800"/>
                      <a:pt x="15314" y="11800"/>
                    </a:cubicBezTo>
                    <a:lnTo>
                      <a:pt x="15314" y="11800"/>
                    </a:lnTo>
                    <a:cubicBezTo>
                      <a:pt x="15314" y="11800"/>
                      <a:pt x="14938" y="12239"/>
                      <a:pt x="14643" y="12239"/>
                    </a:cubicBezTo>
                    <a:cubicBezTo>
                      <a:pt x="14615" y="12239"/>
                      <a:pt x="14588" y="12235"/>
                      <a:pt x="14562" y="12226"/>
                    </a:cubicBezTo>
                    <a:cubicBezTo>
                      <a:pt x="14236" y="12101"/>
                      <a:pt x="14036" y="11900"/>
                      <a:pt x="14211" y="11675"/>
                    </a:cubicBezTo>
                    <a:cubicBezTo>
                      <a:pt x="14387" y="11424"/>
                      <a:pt x="14813" y="10998"/>
                      <a:pt x="14687" y="10973"/>
                    </a:cubicBezTo>
                    <a:cubicBezTo>
                      <a:pt x="14587" y="10923"/>
                      <a:pt x="14462" y="10798"/>
                      <a:pt x="14462" y="10597"/>
                    </a:cubicBezTo>
                    <a:cubicBezTo>
                      <a:pt x="14462" y="10372"/>
                      <a:pt x="14236" y="10146"/>
                      <a:pt x="14136" y="9996"/>
                    </a:cubicBezTo>
                    <a:cubicBezTo>
                      <a:pt x="14045" y="9883"/>
                      <a:pt x="14037" y="9688"/>
                      <a:pt x="13907" y="9688"/>
                    </a:cubicBezTo>
                    <a:cubicBezTo>
                      <a:pt x="13893" y="9688"/>
                      <a:pt x="13877" y="9690"/>
                      <a:pt x="13860" y="9695"/>
                    </a:cubicBezTo>
                    <a:cubicBezTo>
                      <a:pt x="13685" y="9720"/>
                      <a:pt x="13409" y="10171"/>
                      <a:pt x="13309" y="10447"/>
                    </a:cubicBezTo>
                    <a:cubicBezTo>
                      <a:pt x="13209" y="10723"/>
                      <a:pt x="12607" y="10798"/>
                      <a:pt x="12607" y="11048"/>
                    </a:cubicBezTo>
                    <a:cubicBezTo>
                      <a:pt x="12607" y="11274"/>
                      <a:pt x="12682" y="11976"/>
                      <a:pt x="12106" y="12076"/>
                    </a:cubicBezTo>
                    <a:cubicBezTo>
                      <a:pt x="11504" y="12176"/>
                      <a:pt x="11204" y="12076"/>
                      <a:pt x="11078" y="12251"/>
                    </a:cubicBezTo>
                    <a:cubicBezTo>
                      <a:pt x="10980" y="12423"/>
                      <a:pt x="10572" y="13406"/>
                      <a:pt x="10343" y="13406"/>
                    </a:cubicBezTo>
                    <a:cubicBezTo>
                      <a:pt x="10337" y="13406"/>
                      <a:pt x="10332" y="13405"/>
                      <a:pt x="10326" y="13404"/>
                    </a:cubicBezTo>
                    <a:cubicBezTo>
                      <a:pt x="10076" y="13329"/>
                      <a:pt x="10201" y="12903"/>
                      <a:pt x="10326" y="12452"/>
                    </a:cubicBezTo>
                    <a:cubicBezTo>
                      <a:pt x="10427" y="12001"/>
                      <a:pt x="10853" y="12101"/>
                      <a:pt x="10777" y="11675"/>
                    </a:cubicBezTo>
                    <a:cubicBezTo>
                      <a:pt x="10702" y="11224"/>
                      <a:pt x="10477" y="11424"/>
                      <a:pt x="10527" y="10998"/>
                    </a:cubicBezTo>
                    <a:cubicBezTo>
                      <a:pt x="10602" y="10597"/>
                      <a:pt x="10226" y="9996"/>
                      <a:pt x="10326" y="9820"/>
                    </a:cubicBezTo>
                    <a:cubicBezTo>
                      <a:pt x="10402" y="9645"/>
                      <a:pt x="10752" y="9620"/>
                      <a:pt x="10702" y="9344"/>
                    </a:cubicBezTo>
                    <a:cubicBezTo>
                      <a:pt x="10677" y="9068"/>
                      <a:pt x="10777" y="8216"/>
                      <a:pt x="11479" y="8191"/>
                    </a:cubicBezTo>
                    <a:cubicBezTo>
                      <a:pt x="12156" y="8166"/>
                      <a:pt x="13509" y="7915"/>
                      <a:pt x="13785" y="7765"/>
                    </a:cubicBezTo>
                    <a:cubicBezTo>
                      <a:pt x="13915" y="7706"/>
                      <a:pt x="14040" y="7680"/>
                      <a:pt x="14151" y="7680"/>
                    </a:cubicBezTo>
                    <a:cubicBezTo>
                      <a:pt x="14275" y="7680"/>
                      <a:pt x="14382" y="7712"/>
                      <a:pt x="14462" y="7765"/>
                    </a:cubicBezTo>
                    <a:cubicBezTo>
                      <a:pt x="14514" y="7817"/>
                      <a:pt x="14544" y="7843"/>
                      <a:pt x="14586" y="7843"/>
                    </a:cubicBezTo>
                    <a:cubicBezTo>
                      <a:pt x="14644" y="7843"/>
                      <a:pt x="14723" y="7792"/>
                      <a:pt x="14913" y="7690"/>
                    </a:cubicBezTo>
                    <a:cubicBezTo>
                      <a:pt x="15178" y="7513"/>
                      <a:pt x="15990" y="7063"/>
                      <a:pt x="16281" y="7063"/>
                    </a:cubicBezTo>
                    <a:cubicBezTo>
                      <a:pt x="16319" y="7063"/>
                      <a:pt x="16349" y="7071"/>
                      <a:pt x="16366" y="7088"/>
                    </a:cubicBezTo>
                    <a:cubicBezTo>
                      <a:pt x="16492" y="7214"/>
                      <a:pt x="16366" y="8016"/>
                      <a:pt x="16041" y="8342"/>
                    </a:cubicBezTo>
                    <a:cubicBezTo>
                      <a:pt x="15764" y="8619"/>
                      <a:pt x="15572" y="9002"/>
                      <a:pt x="15347" y="9002"/>
                    </a:cubicBezTo>
                    <a:cubicBezTo>
                      <a:pt x="15328" y="9002"/>
                      <a:pt x="15309" y="8999"/>
                      <a:pt x="15289" y="8993"/>
                    </a:cubicBezTo>
                    <a:cubicBezTo>
                      <a:pt x="15104" y="8938"/>
                      <a:pt x="14714" y="8718"/>
                      <a:pt x="14593" y="8718"/>
                    </a:cubicBezTo>
                    <a:cubicBezTo>
                      <a:pt x="14550" y="8718"/>
                      <a:pt x="14541" y="8746"/>
                      <a:pt x="14587" y="8818"/>
                    </a:cubicBezTo>
                    <a:cubicBezTo>
                      <a:pt x="14762" y="9093"/>
                      <a:pt x="15214" y="9194"/>
                      <a:pt x="15214" y="9419"/>
                    </a:cubicBezTo>
                    <a:cubicBezTo>
                      <a:pt x="15214" y="9620"/>
                      <a:pt x="15038" y="10472"/>
                      <a:pt x="15289" y="10622"/>
                    </a:cubicBezTo>
                    <a:cubicBezTo>
                      <a:pt x="15316" y="10638"/>
                      <a:pt x="15340" y="10645"/>
                      <a:pt x="15362" y="10645"/>
                    </a:cubicBezTo>
                    <a:cubicBezTo>
                      <a:pt x="15546" y="10645"/>
                      <a:pt x="15575" y="10141"/>
                      <a:pt x="15665" y="10096"/>
                    </a:cubicBezTo>
                    <a:cubicBezTo>
                      <a:pt x="15666" y="10096"/>
                      <a:pt x="15668" y="10095"/>
                      <a:pt x="15670" y="10095"/>
                    </a:cubicBezTo>
                    <a:cubicBezTo>
                      <a:pt x="15750" y="10095"/>
                      <a:pt x="15709" y="10639"/>
                      <a:pt x="15858" y="10639"/>
                    </a:cubicBezTo>
                    <a:cubicBezTo>
                      <a:pt x="15880" y="10639"/>
                      <a:pt x="15908" y="10627"/>
                      <a:pt x="15940" y="10597"/>
                    </a:cubicBezTo>
                    <a:cubicBezTo>
                      <a:pt x="16191" y="10347"/>
                      <a:pt x="16291" y="9645"/>
                      <a:pt x="16316" y="9369"/>
                    </a:cubicBezTo>
                    <a:cubicBezTo>
                      <a:pt x="16354" y="9160"/>
                      <a:pt x="16262" y="9066"/>
                      <a:pt x="16293" y="9066"/>
                    </a:cubicBezTo>
                    <a:cubicBezTo>
                      <a:pt x="16302" y="9066"/>
                      <a:pt x="16324" y="9075"/>
                      <a:pt x="16366" y="9093"/>
                    </a:cubicBezTo>
                    <a:cubicBezTo>
                      <a:pt x="16542" y="9169"/>
                      <a:pt x="16366" y="9870"/>
                      <a:pt x="16667" y="9870"/>
                    </a:cubicBezTo>
                    <a:cubicBezTo>
                      <a:pt x="16993" y="9870"/>
                      <a:pt x="17670" y="9745"/>
                      <a:pt x="17394" y="9369"/>
                    </a:cubicBezTo>
                    <a:cubicBezTo>
                      <a:pt x="17118" y="8993"/>
                      <a:pt x="16993" y="8367"/>
                      <a:pt x="17093" y="8291"/>
                    </a:cubicBezTo>
                    <a:cubicBezTo>
                      <a:pt x="17194" y="8216"/>
                      <a:pt x="17369" y="8116"/>
                      <a:pt x="17369" y="7915"/>
                    </a:cubicBezTo>
                    <a:cubicBezTo>
                      <a:pt x="17369" y="7715"/>
                      <a:pt x="17720" y="6738"/>
                      <a:pt x="17219" y="6587"/>
                    </a:cubicBezTo>
                    <a:cubicBezTo>
                      <a:pt x="17128" y="6563"/>
                      <a:pt x="17044" y="6555"/>
                      <a:pt x="16970" y="6555"/>
                    </a:cubicBezTo>
                    <a:cubicBezTo>
                      <a:pt x="16797" y="6555"/>
                      <a:pt x="16678" y="6601"/>
                      <a:pt x="16643" y="6601"/>
                    </a:cubicBezTo>
                    <a:cubicBezTo>
                      <a:pt x="16615" y="6601"/>
                      <a:pt x="16643" y="6571"/>
                      <a:pt x="16742" y="6462"/>
                    </a:cubicBezTo>
                    <a:cubicBezTo>
                      <a:pt x="17018" y="6136"/>
                      <a:pt x="17118" y="5735"/>
                      <a:pt x="17118" y="5735"/>
                    </a:cubicBezTo>
                    <a:cubicBezTo>
                      <a:pt x="17118" y="5735"/>
                      <a:pt x="17050" y="5726"/>
                      <a:pt x="16943" y="5726"/>
                    </a:cubicBezTo>
                    <a:cubicBezTo>
                      <a:pt x="16704" y="5726"/>
                      <a:pt x="16276" y="5774"/>
                      <a:pt x="16016" y="6086"/>
                    </a:cubicBezTo>
                    <a:cubicBezTo>
                      <a:pt x="15640" y="6537"/>
                      <a:pt x="15740" y="6662"/>
                      <a:pt x="15640" y="6738"/>
                    </a:cubicBezTo>
                    <a:cubicBezTo>
                      <a:pt x="15555" y="6801"/>
                      <a:pt x="15021" y="7152"/>
                      <a:pt x="14783" y="7152"/>
                    </a:cubicBezTo>
                    <a:cubicBezTo>
                      <a:pt x="14740" y="7152"/>
                      <a:pt x="14707" y="7140"/>
                      <a:pt x="14687" y="7113"/>
                    </a:cubicBezTo>
                    <a:cubicBezTo>
                      <a:pt x="14587" y="6938"/>
                      <a:pt x="15289" y="6562"/>
                      <a:pt x="15364" y="6462"/>
                    </a:cubicBezTo>
                    <a:cubicBezTo>
                      <a:pt x="15412" y="6365"/>
                      <a:pt x="15716" y="5548"/>
                      <a:pt x="15828" y="5465"/>
                    </a:cubicBezTo>
                    <a:lnTo>
                      <a:pt x="15828" y="5465"/>
                    </a:lnTo>
                    <a:cubicBezTo>
                      <a:pt x="15681" y="5540"/>
                      <a:pt x="14655" y="6066"/>
                      <a:pt x="14387" y="6311"/>
                    </a:cubicBezTo>
                    <a:cubicBezTo>
                      <a:pt x="14147" y="6514"/>
                      <a:pt x="13771" y="6636"/>
                      <a:pt x="13620" y="6636"/>
                    </a:cubicBezTo>
                    <a:cubicBezTo>
                      <a:pt x="13565" y="6636"/>
                      <a:pt x="13540" y="6620"/>
                      <a:pt x="13559" y="6587"/>
                    </a:cubicBezTo>
                    <a:cubicBezTo>
                      <a:pt x="13610" y="6487"/>
                      <a:pt x="15364" y="5760"/>
                      <a:pt x="14938" y="5635"/>
                    </a:cubicBezTo>
                    <a:cubicBezTo>
                      <a:pt x="14891" y="5618"/>
                      <a:pt x="14840" y="5611"/>
                      <a:pt x="14787" y="5611"/>
                    </a:cubicBezTo>
                    <a:cubicBezTo>
                      <a:pt x="14444" y="5611"/>
                      <a:pt x="13989" y="5906"/>
                      <a:pt x="13748" y="5906"/>
                    </a:cubicBezTo>
                    <a:cubicBezTo>
                      <a:pt x="13686" y="5906"/>
                      <a:pt x="13637" y="5886"/>
                      <a:pt x="13610" y="5835"/>
                    </a:cubicBezTo>
                    <a:cubicBezTo>
                      <a:pt x="13484" y="5560"/>
                      <a:pt x="13860" y="5735"/>
                      <a:pt x="13735" y="5459"/>
                    </a:cubicBezTo>
                    <a:cubicBezTo>
                      <a:pt x="13686" y="5370"/>
                      <a:pt x="13603" y="5352"/>
                      <a:pt x="13516" y="5352"/>
                    </a:cubicBezTo>
                    <a:cubicBezTo>
                      <a:pt x="13457" y="5352"/>
                      <a:pt x="13396" y="5360"/>
                      <a:pt x="13344" y="5360"/>
                    </a:cubicBezTo>
                    <a:cubicBezTo>
                      <a:pt x="13236" y="5360"/>
                      <a:pt x="13163" y="5325"/>
                      <a:pt x="13209" y="5108"/>
                    </a:cubicBezTo>
                    <a:cubicBezTo>
                      <a:pt x="13309" y="4632"/>
                      <a:pt x="13108" y="4507"/>
                      <a:pt x="13409" y="4482"/>
                    </a:cubicBezTo>
                    <a:cubicBezTo>
                      <a:pt x="13735" y="4457"/>
                      <a:pt x="13760" y="4181"/>
                      <a:pt x="14011" y="3755"/>
                    </a:cubicBezTo>
                    <a:cubicBezTo>
                      <a:pt x="14236" y="3329"/>
                      <a:pt x="14286" y="2226"/>
                      <a:pt x="14562" y="2201"/>
                    </a:cubicBezTo>
                    <a:cubicBezTo>
                      <a:pt x="14838" y="2151"/>
                      <a:pt x="16742" y="1199"/>
                      <a:pt x="16918" y="773"/>
                    </a:cubicBezTo>
                    <a:cubicBezTo>
                      <a:pt x="17066" y="412"/>
                      <a:pt x="17538" y="87"/>
                      <a:pt x="17254" y="87"/>
                    </a:cubicBezTo>
                    <a:cubicBezTo>
                      <a:pt x="17202" y="87"/>
                      <a:pt x="17126" y="98"/>
                      <a:pt x="17018" y="121"/>
                    </a:cubicBezTo>
                    <a:cubicBezTo>
                      <a:pt x="16470" y="219"/>
                      <a:pt x="15968" y="393"/>
                      <a:pt x="15834" y="393"/>
                    </a:cubicBezTo>
                    <a:cubicBezTo>
                      <a:pt x="15796" y="393"/>
                      <a:pt x="15788" y="379"/>
                      <a:pt x="15815" y="347"/>
                    </a:cubicBezTo>
                    <a:cubicBezTo>
                      <a:pt x="15893" y="249"/>
                      <a:pt x="15865" y="0"/>
                      <a:pt x="15578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6330;p49">
                <a:extLst>
                  <a:ext uri="{FF2B5EF4-FFF2-40B4-BE49-F238E27FC236}">
                    <a16:creationId xmlns:a16="http://schemas.microsoft.com/office/drawing/2014/main" id="{3F827CAA-A6FF-42C5-A98E-02C7EF93D710}"/>
                  </a:ext>
                </a:extLst>
              </p:cNvPr>
              <p:cNvSpPr/>
              <p:nvPr/>
            </p:nvSpPr>
            <p:spPr>
              <a:xfrm>
                <a:off x="4210250" y="2395975"/>
                <a:ext cx="48975" cy="44175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1767" extrusionOk="0">
                    <a:moveTo>
                      <a:pt x="557" y="1"/>
                    </a:moveTo>
                    <a:cubicBezTo>
                      <a:pt x="552" y="1"/>
                      <a:pt x="548" y="1"/>
                      <a:pt x="544" y="2"/>
                    </a:cubicBezTo>
                    <a:cubicBezTo>
                      <a:pt x="318" y="52"/>
                      <a:pt x="644" y="378"/>
                      <a:pt x="744" y="729"/>
                    </a:cubicBezTo>
                    <a:cubicBezTo>
                      <a:pt x="764" y="801"/>
                      <a:pt x="745" y="829"/>
                      <a:pt x="703" y="829"/>
                    </a:cubicBezTo>
                    <a:cubicBezTo>
                      <a:pt x="563" y="829"/>
                      <a:pt x="168" y="526"/>
                      <a:pt x="46" y="526"/>
                    </a:cubicBezTo>
                    <a:cubicBezTo>
                      <a:pt x="13" y="526"/>
                      <a:pt x="0" y="548"/>
                      <a:pt x="18" y="604"/>
                    </a:cubicBezTo>
                    <a:cubicBezTo>
                      <a:pt x="103" y="903"/>
                      <a:pt x="1500" y="1767"/>
                      <a:pt x="1864" y="1767"/>
                    </a:cubicBezTo>
                    <a:cubicBezTo>
                      <a:pt x="1927" y="1767"/>
                      <a:pt x="1959" y="1741"/>
                      <a:pt x="1947" y="1681"/>
                    </a:cubicBezTo>
                    <a:cubicBezTo>
                      <a:pt x="1874" y="1239"/>
                      <a:pt x="787" y="1"/>
                      <a:pt x="557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6331;p49">
                <a:extLst>
                  <a:ext uri="{FF2B5EF4-FFF2-40B4-BE49-F238E27FC236}">
                    <a16:creationId xmlns:a16="http://schemas.microsoft.com/office/drawing/2014/main" id="{CD775030-D412-4786-8889-05F44FA3E564}"/>
                  </a:ext>
                </a:extLst>
              </p:cNvPr>
              <p:cNvSpPr/>
              <p:nvPr/>
            </p:nvSpPr>
            <p:spPr>
              <a:xfrm>
                <a:off x="4158675" y="2309450"/>
                <a:ext cx="66975" cy="79575"/>
              </a:xfrm>
              <a:custGeom>
                <a:avLst/>
                <a:gdLst/>
                <a:ahLst/>
                <a:cxnLst/>
                <a:rect l="l" t="t" r="r" b="b"/>
                <a:pathLst>
                  <a:path w="2679" h="3183" extrusionOk="0">
                    <a:moveTo>
                      <a:pt x="242" y="0"/>
                    </a:moveTo>
                    <a:cubicBezTo>
                      <a:pt x="228" y="0"/>
                      <a:pt x="215" y="2"/>
                      <a:pt x="201" y="5"/>
                    </a:cubicBezTo>
                    <a:cubicBezTo>
                      <a:pt x="0" y="55"/>
                      <a:pt x="452" y="381"/>
                      <a:pt x="627" y="606"/>
                    </a:cubicBezTo>
                    <a:cubicBezTo>
                      <a:pt x="802" y="832"/>
                      <a:pt x="1479" y="2010"/>
                      <a:pt x="1379" y="2436"/>
                    </a:cubicBezTo>
                    <a:cubicBezTo>
                      <a:pt x="1279" y="2837"/>
                      <a:pt x="1905" y="2962"/>
                      <a:pt x="2206" y="3087"/>
                    </a:cubicBezTo>
                    <a:cubicBezTo>
                      <a:pt x="2367" y="3155"/>
                      <a:pt x="2467" y="3182"/>
                      <a:pt x="2524" y="3182"/>
                    </a:cubicBezTo>
                    <a:cubicBezTo>
                      <a:pt x="2678" y="3182"/>
                      <a:pt x="2510" y="2977"/>
                      <a:pt x="2381" y="2812"/>
                    </a:cubicBezTo>
                    <a:cubicBezTo>
                      <a:pt x="2231" y="2611"/>
                      <a:pt x="1429" y="1157"/>
                      <a:pt x="1078" y="731"/>
                    </a:cubicBezTo>
                    <a:cubicBezTo>
                      <a:pt x="725" y="355"/>
                      <a:pt x="460" y="0"/>
                      <a:pt x="242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6332;p49">
                <a:extLst>
                  <a:ext uri="{FF2B5EF4-FFF2-40B4-BE49-F238E27FC236}">
                    <a16:creationId xmlns:a16="http://schemas.microsoft.com/office/drawing/2014/main" id="{6349044B-69E2-43D6-A301-9144D3A403BB}"/>
                  </a:ext>
                </a:extLst>
              </p:cNvPr>
              <p:cNvSpPr/>
              <p:nvPr/>
            </p:nvSpPr>
            <p:spPr>
              <a:xfrm>
                <a:off x="4554375" y="1831975"/>
                <a:ext cx="150700" cy="224450"/>
              </a:xfrm>
              <a:custGeom>
                <a:avLst/>
                <a:gdLst/>
                <a:ahLst/>
                <a:cxnLst/>
                <a:rect l="l" t="t" r="r" b="b"/>
                <a:pathLst>
                  <a:path w="6028" h="8978" extrusionOk="0">
                    <a:moveTo>
                      <a:pt x="4010" y="1"/>
                    </a:moveTo>
                    <a:cubicBezTo>
                      <a:pt x="3805" y="1"/>
                      <a:pt x="3779" y="276"/>
                      <a:pt x="3396" y="357"/>
                    </a:cubicBezTo>
                    <a:cubicBezTo>
                      <a:pt x="2919" y="457"/>
                      <a:pt x="2443" y="432"/>
                      <a:pt x="1842" y="607"/>
                    </a:cubicBezTo>
                    <a:cubicBezTo>
                      <a:pt x="1240" y="783"/>
                      <a:pt x="914" y="1159"/>
                      <a:pt x="1040" y="1535"/>
                    </a:cubicBezTo>
                    <a:cubicBezTo>
                      <a:pt x="1140" y="1885"/>
                      <a:pt x="1340" y="2487"/>
                      <a:pt x="1040" y="3139"/>
                    </a:cubicBezTo>
                    <a:cubicBezTo>
                      <a:pt x="714" y="3790"/>
                      <a:pt x="1090" y="3890"/>
                      <a:pt x="914" y="4191"/>
                    </a:cubicBezTo>
                    <a:cubicBezTo>
                      <a:pt x="764" y="4517"/>
                      <a:pt x="789" y="4743"/>
                      <a:pt x="463" y="4918"/>
                    </a:cubicBezTo>
                    <a:cubicBezTo>
                      <a:pt x="137" y="5119"/>
                      <a:pt x="37" y="5820"/>
                      <a:pt x="12" y="7550"/>
                    </a:cubicBezTo>
                    <a:cubicBezTo>
                      <a:pt x="1" y="8331"/>
                      <a:pt x="64" y="8546"/>
                      <a:pt x="171" y="8546"/>
                    </a:cubicBezTo>
                    <a:cubicBezTo>
                      <a:pt x="302" y="8546"/>
                      <a:pt x="497" y="8226"/>
                      <a:pt x="701" y="8226"/>
                    </a:cubicBezTo>
                    <a:cubicBezTo>
                      <a:pt x="705" y="8226"/>
                      <a:pt x="710" y="8226"/>
                      <a:pt x="714" y="8226"/>
                    </a:cubicBezTo>
                    <a:cubicBezTo>
                      <a:pt x="1115" y="8251"/>
                      <a:pt x="889" y="8577"/>
                      <a:pt x="864" y="8853"/>
                    </a:cubicBezTo>
                    <a:cubicBezTo>
                      <a:pt x="864" y="8944"/>
                      <a:pt x="891" y="8977"/>
                      <a:pt x="932" y="8977"/>
                    </a:cubicBezTo>
                    <a:cubicBezTo>
                      <a:pt x="1016" y="8977"/>
                      <a:pt x="1156" y="8837"/>
                      <a:pt x="1240" y="8753"/>
                    </a:cubicBezTo>
                    <a:cubicBezTo>
                      <a:pt x="1391" y="8627"/>
                      <a:pt x="2142" y="7374"/>
                      <a:pt x="2418" y="6948"/>
                    </a:cubicBezTo>
                    <a:cubicBezTo>
                      <a:pt x="2543" y="6748"/>
                      <a:pt x="2606" y="6729"/>
                      <a:pt x="2678" y="6729"/>
                    </a:cubicBezTo>
                    <a:cubicBezTo>
                      <a:pt x="2695" y="6729"/>
                      <a:pt x="2712" y="6730"/>
                      <a:pt x="2730" y="6730"/>
                    </a:cubicBezTo>
                    <a:cubicBezTo>
                      <a:pt x="2792" y="6730"/>
                      <a:pt x="2869" y="6719"/>
                      <a:pt x="2995" y="6622"/>
                    </a:cubicBezTo>
                    <a:cubicBezTo>
                      <a:pt x="3320" y="6372"/>
                      <a:pt x="3797" y="5946"/>
                      <a:pt x="3972" y="5570"/>
                    </a:cubicBezTo>
                    <a:cubicBezTo>
                      <a:pt x="4031" y="5451"/>
                      <a:pt x="4165" y="5416"/>
                      <a:pt x="4336" y="5416"/>
                    </a:cubicBezTo>
                    <a:cubicBezTo>
                      <a:pt x="4594" y="5416"/>
                      <a:pt x="4937" y="5496"/>
                      <a:pt x="5240" y="5496"/>
                    </a:cubicBezTo>
                    <a:cubicBezTo>
                      <a:pt x="5332" y="5496"/>
                      <a:pt x="5420" y="5489"/>
                      <a:pt x="5501" y="5469"/>
                    </a:cubicBezTo>
                    <a:cubicBezTo>
                      <a:pt x="6027" y="5344"/>
                      <a:pt x="6027" y="4893"/>
                      <a:pt x="5902" y="4442"/>
                    </a:cubicBezTo>
                    <a:cubicBezTo>
                      <a:pt x="5752" y="3966"/>
                      <a:pt x="5300" y="3815"/>
                      <a:pt x="5351" y="3464"/>
                    </a:cubicBezTo>
                    <a:cubicBezTo>
                      <a:pt x="5368" y="3353"/>
                      <a:pt x="5446" y="3333"/>
                      <a:pt x="5539" y="3333"/>
                    </a:cubicBezTo>
                    <a:cubicBezTo>
                      <a:pt x="5594" y="3333"/>
                      <a:pt x="5655" y="3340"/>
                      <a:pt x="5711" y="3340"/>
                    </a:cubicBezTo>
                    <a:cubicBezTo>
                      <a:pt x="5835" y="3340"/>
                      <a:pt x="5936" y="3303"/>
                      <a:pt x="5902" y="3063"/>
                    </a:cubicBezTo>
                    <a:cubicBezTo>
                      <a:pt x="5827" y="2537"/>
                      <a:pt x="5927" y="2061"/>
                      <a:pt x="5601" y="1760"/>
                    </a:cubicBezTo>
                    <a:cubicBezTo>
                      <a:pt x="5300" y="1434"/>
                      <a:pt x="5476" y="1134"/>
                      <a:pt x="5576" y="883"/>
                    </a:cubicBezTo>
                    <a:cubicBezTo>
                      <a:pt x="5641" y="705"/>
                      <a:pt x="5601" y="569"/>
                      <a:pt x="5470" y="569"/>
                    </a:cubicBezTo>
                    <a:cubicBezTo>
                      <a:pt x="5399" y="569"/>
                      <a:pt x="5299" y="610"/>
                      <a:pt x="5175" y="708"/>
                    </a:cubicBezTo>
                    <a:cubicBezTo>
                      <a:pt x="5112" y="758"/>
                      <a:pt x="5055" y="779"/>
                      <a:pt x="5001" y="779"/>
                    </a:cubicBezTo>
                    <a:cubicBezTo>
                      <a:pt x="4733" y="779"/>
                      <a:pt x="4552" y="244"/>
                      <a:pt x="4198" y="56"/>
                    </a:cubicBezTo>
                    <a:cubicBezTo>
                      <a:pt x="4119" y="17"/>
                      <a:pt x="4059" y="1"/>
                      <a:pt x="4010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6333;p49">
                <a:extLst>
                  <a:ext uri="{FF2B5EF4-FFF2-40B4-BE49-F238E27FC236}">
                    <a16:creationId xmlns:a16="http://schemas.microsoft.com/office/drawing/2014/main" id="{8E2BA1A0-42B7-48AD-ACF8-B9F1EF7047B3}"/>
                  </a:ext>
                </a:extLst>
              </p:cNvPr>
              <p:cNvSpPr/>
              <p:nvPr/>
            </p:nvSpPr>
            <p:spPr>
              <a:xfrm>
                <a:off x="4428725" y="1795525"/>
                <a:ext cx="69625" cy="6295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2518" extrusionOk="0">
                    <a:moveTo>
                      <a:pt x="2683" y="0"/>
                    </a:moveTo>
                    <a:cubicBezTo>
                      <a:pt x="2516" y="0"/>
                      <a:pt x="2131" y="311"/>
                      <a:pt x="2131" y="311"/>
                    </a:cubicBezTo>
                    <a:cubicBezTo>
                      <a:pt x="2131" y="311"/>
                      <a:pt x="1705" y="461"/>
                      <a:pt x="1479" y="862"/>
                    </a:cubicBezTo>
                    <a:cubicBezTo>
                      <a:pt x="1396" y="1019"/>
                      <a:pt x="1343" y="1064"/>
                      <a:pt x="1279" y="1064"/>
                    </a:cubicBezTo>
                    <a:cubicBezTo>
                      <a:pt x="1194" y="1064"/>
                      <a:pt x="1088" y="987"/>
                      <a:pt x="865" y="987"/>
                    </a:cubicBezTo>
                    <a:cubicBezTo>
                      <a:pt x="797" y="987"/>
                      <a:pt x="719" y="994"/>
                      <a:pt x="627" y="1013"/>
                    </a:cubicBezTo>
                    <a:cubicBezTo>
                      <a:pt x="1" y="1113"/>
                      <a:pt x="452" y="1564"/>
                      <a:pt x="351" y="1990"/>
                    </a:cubicBezTo>
                    <a:cubicBezTo>
                      <a:pt x="280" y="2292"/>
                      <a:pt x="536" y="2518"/>
                      <a:pt x="762" y="2518"/>
                    </a:cubicBezTo>
                    <a:cubicBezTo>
                      <a:pt x="856" y="2518"/>
                      <a:pt x="944" y="2479"/>
                      <a:pt x="1003" y="2391"/>
                    </a:cubicBezTo>
                    <a:cubicBezTo>
                      <a:pt x="1254" y="2015"/>
                      <a:pt x="2532" y="762"/>
                      <a:pt x="2732" y="211"/>
                    </a:cubicBezTo>
                    <a:cubicBezTo>
                      <a:pt x="2784" y="55"/>
                      <a:pt x="2753" y="0"/>
                      <a:pt x="2683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6334;p49">
                <a:extLst>
                  <a:ext uri="{FF2B5EF4-FFF2-40B4-BE49-F238E27FC236}">
                    <a16:creationId xmlns:a16="http://schemas.microsoft.com/office/drawing/2014/main" id="{B9DF10D1-5068-4998-BEB5-9725B5339A8C}"/>
                  </a:ext>
                </a:extLst>
              </p:cNvPr>
              <p:cNvSpPr/>
              <p:nvPr/>
            </p:nvSpPr>
            <p:spPr>
              <a:xfrm>
                <a:off x="4526475" y="1814025"/>
                <a:ext cx="94625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3785" h="1587" extrusionOk="0">
                    <a:moveTo>
                      <a:pt x="3148" y="0"/>
                    </a:moveTo>
                    <a:cubicBezTo>
                      <a:pt x="2617" y="0"/>
                      <a:pt x="1609" y="797"/>
                      <a:pt x="852" y="1050"/>
                    </a:cubicBezTo>
                    <a:cubicBezTo>
                      <a:pt x="0" y="1300"/>
                      <a:pt x="552" y="1526"/>
                      <a:pt x="852" y="1576"/>
                    </a:cubicBezTo>
                    <a:cubicBezTo>
                      <a:pt x="899" y="1583"/>
                      <a:pt x="950" y="1587"/>
                      <a:pt x="1004" y="1587"/>
                    </a:cubicBezTo>
                    <a:cubicBezTo>
                      <a:pt x="1849" y="1587"/>
                      <a:pt x="3509" y="724"/>
                      <a:pt x="3509" y="724"/>
                    </a:cubicBezTo>
                    <a:cubicBezTo>
                      <a:pt x="3509" y="724"/>
                      <a:pt x="3785" y="222"/>
                      <a:pt x="3284" y="22"/>
                    </a:cubicBezTo>
                    <a:cubicBezTo>
                      <a:pt x="3243" y="7"/>
                      <a:pt x="3198" y="0"/>
                      <a:pt x="3148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6335;p49">
                <a:extLst>
                  <a:ext uri="{FF2B5EF4-FFF2-40B4-BE49-F238E27FC236}">
                    <a16:creationId xmlns:a16="http://schemas.microsoft.com/office/drawing/2014/main" id="{8BEBCDBD-7470-453E-8962-C2665D4A7F22}"/>
                  </a:ext>
                </a:extLst>
              </p:cNvPr>
              <p:cNvSpPr/>
              <p:nvPr/>
            </p:nvSpPr>
            <p:spPr>
              <a:xfrm>
                <a:off x="4694725" y="1985700"/>
                <a:ext cx="517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437" extrusionOk="0">
                    <a:moveTo>
                      <a:pt x="1268" y="0"/>
                    </a:moveTo>
                    <a:cubicBezTo>
                      <a:pt x="984" y="0"/>
                      <a:pt x="730" y="211"/>
                      <a:pt x="470" y="211"/>
                    </a:cubicBezTo>
                    <a:cubicBezTo>
                      <a:pt x="435" y="211"/>
                      <a:pt x="399" y="207"/>
                      <a:pt x="363" y="198"/>
                    </a:cubicBezTo>
                    <a:cubicBezTo>
                      <a:pt x="348" y="193"/>
                      <a:pt x="334" y="191"/>
                      <a:pt x="320" y="191"/>
                    </a:cubicBezTo>
                    <a:cubicBezTo>
                      <a:pt x="0" y="191"/>
                      <a:pt x="232" y="1437"/>
                      <a:pt x="952" y="1437"/>
                    </a:cubicBezTo>
                    <a:cubicBezTo>
                      <a:pt x="1041" y="1437"/>
                      <a:pt x="1137" y="1418"/>
                      <a:pt x="1240" y="1376"/>
                    </a:cubicBezTo>
                    <a:cubicBezTo>
                      <a:pt x="1867" y="1125"/>
                      <a:pt x="2067" y="498"/>
                      <a:pt x="1616" y="122"/>
                    </a:cubicBezTo>
                    <a:cubicBezTo>
                      <a:pt x="1494" y="33"/>
                      <a:pt x="1379" y="0"/>
                      <a:pt x="1268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6336;p49">
                <a:extLst>
                  <a:ext uri="{FF2B5EF4-FFF2-40B4-BE49-F238E27FC236}">
                    <a16:creationId xmlns:a16="http://schemas.microsoft.com/office/drawing/2014/main" id="{F4D3FF70-17CF-40A2-AD37-12887294CBD2}"/>
                  </a:ext>
                </a:extLst>
              </p:cNvPr>
              <p:cNvSpPr/>
              <p:nvPr/>
            </p:nvSpPr>
            <p:spPr>
              <a:xfrm>
                <a:off x="4750775" y="1828625"/>
                <a:ext cx="354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499" extrusionOk="0">
                    <a:moveTo>
                      <a:pt x="184" y="0"/>
                    </a:moveTo>
                    <a:cubicBezTo>
                      <a:pt x="4" y="0"/>
                      <a:pt x="133" y="559"/>
                      <a:pt x="76" y="691"/>
                    </a:cubicBezTo>
                    <a:cubicBezTo>
                      <a:pt x="1" y="867"/>
                      <a:pt x="352" y="1117"/>
                      <a:pt x="1304" y="1493"/>
                    </a:cubicBezTo>
                    <a:cubicBezTo>
                      <a:pt x="1311" y="1497"/>
                      <a:pt x="1317" y="1498"/>
                      <a:pt x="1322" y="1498"/>
                    </a:cubicBezTo>
                    <a:cubicBezTo>
                      <a:pt x="1417" y="1498"/>
                      <a:pt x="1026" y="788"/>
                      <a:pt x="477" y="215"/>
                    </a:cubicBezTo>
                    <a:cubicBezTo>
                      <a:pt x="335" y="60"/>
                      <a:pt x="243" y="0"/>
                      <a:pt x="184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6337;p49">
                <a:extLst>
                  <a:ext uri="{FF2B5EF4-FFF2-40B4-BE49-F238E27FC236}">
                    <a16:creationId xmlns:a16="http://schemas.microsoft.com/office/drawing/2014/main" id="{98C5E155-3DD2-4A47-A5C3-65A4FD25BFD2}"/>
                  </a:ext>
                </a:extLst>
              </p:cNvPr>
              <p:cNvSpPr/>
              <p:nvPr/>
            </p:nvSpPr>
            <p:spPr>
              <a:xfrm>
                <a:off x="4490125" y="1653125"/>
                <a:ext cx="778225" cy="1085675"/>
              </a:xfrm>
              <a:custGeom>
                <a:avLst/>
                <a:gdLst/>
                <a:ahLst/>
                <a:cxnLst/>
                <a:rect l="l" t="t" r="r" b="b"/>
                <a:pathLst>
                  <a:path w="31129" h="43427" extrusionOk="0">
                    <a:moveTo>
                      <a:pt x="24530" y="13022"/>
                    </a:moveTo>
                    <a:cubicBezTo>
                      <a:pt x="24545" y="13022"/>
                      <a:pt x="24564" y="13031"/>
                      <a:pt x="24587" y="13050"/>
                    </a:cubicBezTo>
                    <a:cubicBezTo>
                      <a:pt x="24863" y="13250"/>
                      <a:pt x="25089" y="14027"/>
                      <a:pt x="25164" y="14027"/>
                    </a:cubicBezTo>
                    <a:cubicBezTo>
                      <a:pt x="25228" y="14027"/>
                      <a:pt x="25624" y="14248"/>
                      <a:pt x="25704" y="14248"/>
                    </a:cubicBezTo>
                    <a:cubicBezTo>
                      <a:pt x="25718" y="14248"/>
                      <a:pt x="25722" y="14242"/>
                      <a:pt x="25715" y="14227"/>
                    </a:cubicBezTo>
                    <a:cubicBezTo>
                      <a:pt x="25698" y="14143"/>
                      <a:pt x="25862" y="14014"/>
                      <a:pt x="26010" y="14014"/>
                    </a:cubicBezTo>
                    <a:cubicBezTo>
                      <a:pt x="26082" y="14014"/>
                      <a:pt x="26150" y="14045"/>
                      <a:pt x="26191" y="14127"/>
                    </a:cubicBezTo>
                    <a:cubicBezTo>
                      <a:pt x="26292" y="14403"/>
                      <a:pt x="26241" y="14603"/>
                      <a:pt x="26342" y="14754"/>
                    </a:cubicBezTo>
                    <a:cubicBezTo>
                      <a:pt x="26442" y="14904"/>
                      <a:pt x="26993" y="15330"/>
                      <a:pt x="27144" y="15506"/>
                    </a:cubicBezTo>
                    <a:cubicBezTo>
                      <a:pt x="27294" y="15681"/>
                      <a:pt x="27319" y="16258"/>
                      <a:pt x="26968" y="16258"/>
                    </a:cubicBezTo>
                    <a:cubicBezTo>
                      <a:pt x="26542" y="16258"/>
                      <a:pt x="26517" y="15506"/>
                      <a:pt x="25966" y="15380"/>
                    </a:cubicBezTo>
                    <a:cubicBezTo>
                      <a:pt x="25414" y="15255"/>
                      <a:pt x="24888" y="15230"/>
                      <a:pt x="24738" y="14503"/>
                    </a:cubicBezTo>
                    <a:cubicBezTo>
                      <a:pt x="24624" y="13845"/>
                      <a:pt x="24387" y="13022"/>
                      <a:pt x="24530" y="13022"/>
                    </a:cubicBezTo>
                    <a:close/>
                    <a:moveTo>
                      <a:pt x="23622" y="15509"/>
                    </a:moveTo>
                    <a:cubicBezTo>
                      <a:pt x="23636" y="15509"/>
                      <a:pt x="23664" y="15539"/>
                      <a:pt x="23710" y="15606"/>
                    </a:cubicBezTo>
                    <a:cubicBezTo>
                      <a:pt x="23911" y="15907"/>
                      <a:pt x="23660" y="16358"/>
                      <a:pt x="24312" y="16358"/>
                    </a:cubicBezTo>
                    <a:cubicBezTo>
                      <a:pt x="24622" y="16358"/>
                      <a:pt x="24870" y="16301"/>
                      <a:pt x="25052" y="16301"/>
                    </a:cubicBezTo>
                    <a:cubicBezTo>
                      <a:pt x="25253" y="16301"/>
                      <a:pt x="25375" y="16370"/>
                      <a:pt x="25414" y="16659"/>
                    </a:cubicBezTo>
                    <a:cubicBezTo>
                      <a:pt x="25515" y="17210"/>
                      <a:pt x="25414" y="17811"/>
                      <a:pt x="24863" y="17962"/>
                    </a:cubicBezTo>
                    <a:cubicBezTo>
                      <a:pt x="24287" y="18112"/>
                      <a:pt x="24713" y="18939"/>
                      <a:pt x="24512" y="19065"/>
                    </a:cubicBezTo>
                    <a:cubicBezTo>
                      <a:pt x="24365" y="19150"/>
                      <a:pt x="24135" y="19272"/>
                      <a:pt x="23920" y="19272"/>
                    </a:cubicBezTo>
                    <a:cubicBezTo>
                      <a:pt x="23695" y="19272"/>
                      <a:pt x="23486" y="19138"/>
                      <a:pt x="23409" y="18689"/>
                    </a:cubicBezTo>
                    <a:cubicBezTo>
                      <a:pt x="23297" y="17900"/>
                      <a:pt x="22698" y="16686"/>
                      <a:pt x="22961" y="16686"/>
                    </a:cubicBezTo>
                    <a:cubicBezTo>
                      <a:pt x="22990" y="16686"/>
                      <a:pt x="23030" y="16701"/>
                      <a:pt x="23083" y="16734"/>
                    </a:cubicBezTo>
                    <a:cubicBezTo>
                      <a:pt x="23473" y="16993"/>
                      <a:pt x="23492" y="17418"/>
                      <a:pt x="23577" y="17418"/>
                    </a:cubicBezTo>
                    <a:cubicBezTo>
                      <a:pt x="23607" y="17418"/>
                      <a:pt x="23645" y="17365"/>
                      <a:pt x="23710" y="17235"/>
                    </a:cubicBezTo>
                    <a:cubicBezTo>
                      <a:pt x="23936" y="16734"/>
                      <a:pt x="24312" y="16533"/>
                      <a:pt x="24036" y="16508"/>
                    </a:cubicBezTo>
                    <a:cubicBezTo>
                      <a:pt x="24030" y="16508"/>
                      <a:pt x="24024" y="16507"/>
                      <a:pt x="24018" y="16507"/>
                    </a:cubicBezTo>
                    <a:cubicBezTo>
                      <a:pt x="23871" y="16507"/>
                      <a:pt x="23788" y="16686"/>
                      <a:pt x="23746" y="16686"/>
                    </a:cubicBezTo>
                    <a:cubicBezTo>
                      <a:pt x="23720" y="16686"/>
                      <a:pt x="23710" y="16620"/>
                      <a:pt x="23710" y="16408"/>
                    </a:cubicBezTo>
                    <a:cubicBezTo>
                      <a:pt x="23710" y="15950"/>
                      <a:pt x="23568" y="15509"/>
                      <a:pt x="23622" y="15509"/>
                    </a:cubicBezTo>
                    <a:close/>
                    <a:moveTo>
                      <a:pt x="7132" y="1"/>
                    </a:moveTo>
                    <a:cubicBezTo>
                      <a:pt x="4417" y="1"/>
                      <a:pt x="3635" y="1095"/>
                      <a:pt x="3635" y="1095"/>
                    </a:cubicBezTo>
                    <a:cubicBezTo>
                      <a:pt x="3484" y="1320"/>
                      <a:pt x="2106" y="1696"/>
                      <a:pt x="2006" y="1997"/>
                    </a:cubicBezTo>
                    <a:cubicBezTo>
                      <a:pt x="1905" y="2273"/>
                      <a:pt x="1805" y="2222"/>
                      <a:pt x="1379" y="2273"/>
                    </a:cubicBezTo>
                    <a:cubicBezTo>
                      <a:pt x="978" y="2323"/>
                      <a:pt x="1" y="2473"/>
                      <a:pt x="778" y="2548"/>
                    </a:cubicBezTo>
                    <a:cubicBezTo>
                      <a:pt x="808" y="2550"/>
                      <a:pt x="842" y="2551"/>
                      <a:pt x="877" y="2551"/>
                    </a:cubicBezTo>
                    <a:cubicBezTo>
                      <a:pt x="1768" y="2551"/>
                      <a:pt x="4104" y="1968"/>
                      <a:pt x="5189" y="1871"/>
                    </a:cubicBezTo>
                    <a:cubicBezTo>
                      <a:pt x="5426" y="1845"/>
                      <a:pt x="5635" y="1834"/>
                      <a:pt x="5824" y="1834"/>
                    </a:cubicBezTo>
                    <a:cubicBezTo>
                      <a:pt x="6537" y="1834"/>
                      <a:pt x="6970" y="1988"/>
                      <a:pt x="7545" y="2047"/>
                    </a:cubicBezTo>
                    <a:cubicBezTo>
                      <a:pt x="8271" y="2122"/>
                      <a:pt x="10051" y="2147"/>
                      <a:pt x="10051" y="2147"/>
                    </a:cubicBezTo>
                    <a:cubicBezTo>
                      <a:pt x="10051" y="2147"/>
                      <a:pt x="9804" y="2730"/>
                      <a:pt x="10371" y="2730"/>
                    </a:cubicBezTo>
                    <a:cubicBezTo>
                      <a:pt x="10403" y="2730"/>
                      <a:pt x="10439" y="2728"/>
                      <a:pt x="10477" y="2724"/>
                    </a:cubicBezTo>
                    <a:cubicBezTo>
                      <a:pt x="10548" y="2719"/>
                      <a:pt x="10613" y="2716"/>
                      <a:pt x="10674" y="2716"/>
                    </a:cubicBezTo>
                    <a:cubicBezTo>
                      <a:pt x="11238" y="2716"/>
                      <a:pt x="11401" y="2911"/>
                      <a:pt x="11605" y="3024"/>
                    </a:cubicBezTo>
                    <a:cubicBezTo>
                      <a:pt x="11855" y="3150"/>
                      <a:pt x="11304" y="3275"/>
                      <a:pt x="11404" y="3400"/>
                    </a:cubicBezTo>
                    <a:cubicBezTo>
                      <a:pt x="11504" y="3526"/>
                      <a:pt x="12181" y="3551"/>
                      <a:pt x="13259" y="4252"/>
                    </a:cubicBezTo>
                    <a:cubicBezTo>
                      <a:pt x="13876" y="4664"/>
                      <a:pt x="14287" y="4731"/>
                      <a:pt x="14586" y="4731"/>
                    </a:cubicBezTo>
                    <a:cubicBezTo>
                      <a:pt x="14730" y="4731"/>
                      <a:pt x="14849" y="4715"/>
                      <a:pt x="14952" y="4715"/>
                    </a:cubicBezTo>
                    <a:cubicBezTo>
                      <a:pt x="15000" y="4715"/>
                      <a:pt x="15045" y="4719"/>
                      <a:pt x="15088" y="4729"/>
                    </a:cubicBezTo>
                    <a:cubicBezTo>
                      <a:pt x="15439" y="4804"/>
                      <a:pt x="14036" y="4804"/>
                      <a:pt x="14637" y="5280"/>
                    </a:cubicBezTo>
                    <a:cubicBezTo>
                      <a:pt x="15214" y="5731"/>
                      <a:pt x="16617" y="6057"/>
                      <a:pt x="16642" y="6433"/>
                    </a:cubicBezTo>
                    <a:cubicBezTo>
                      <a:pt x="16667" y="6834"/>
                      <a:pt x="16467" y="7460"/>
                      <a:pt x="16718" y="7761"/>
                    </a:cubicBezTo>
                    <a:cubicBezTo>
                      <a:pt x="16943" y="8087"/>
                      <a:pt x="17119" y="8513"/>
                      <a:pt x="17419" y="9090"/>
                    </a:cubicBezTo>
                    <a:cubicBezTo>
                      <a:pt x="17679" y="9633"/>
                      <a:pt x="18652" y="10199"/>
                      <a:pt x="18006" y="10199"/>
                    </a:cubicBezTo>
                    <a:cubicBezTo>
                      <a:pt x="17967" y="10199"/>
                      <a:pt x="17922" y="10197"/>
                      <a:pt x="17870" y="10192"/>
                    </a:cubicBezTo>
                    <a:cubicBezTo>
                      <a:pt x="16993" y="10117"/>
                      <a:pt x="16417" y="10067"/>
                      <a:pt x="16793" y="9867"/>
                    </a:cubicBezTo>
                    <a:cubicBezTo>
                      <a:pt x="17117" y="9704"/>
                      <a:pt x="17334" y="9179"/>
                      <a:pt x="16950" y="9179"/>
                    </a:cubicBezTo>
                    <a:cubicBezTo>
                      <a:pt x="16919" y="9179"/>
                      <a:pt x="16883" y="9182"/>
                      <a:pt x="16843" y="9190"/>
                    </a:cubicBezTo>
                    <a:cubicBezTo>
                      <a:pt x="16317" y="9290"/>
                      <a:pt x="14512" y="9315"/>
                      <a:pt x="14312" y="9516"/>
                    </a:cubicBezTo>
                    <a:cubicBezTo>
                      <a:pt x="14111" y="9691"/>
                      <a:pt x="14412" y="10142"/>
                      <a:pt x="14612" y="10994"/>
                    </a:cubicBezTo>
                    <a:cubicBezTo>
                      <a:pt x="14788" y="11846"/>
                      <a:pt x="14738" y="12122"/>
                      <a:pt x="14637" y="13125"/>
                    </a:cubicBezTo>
                    <a:cubicBezTo>
                      <a:pt x="14512" y="14127"/>
                      <a:pt x="14562" y="14077"/>
                      <a:pt x="14813" y="14754"/>
                    </a:cubicBezTo>
                    <a:cubicBezTo>
                      <a:pt x="15016" y="15281"/>
                      <a:pt x="15415" y="15644"/>
                      <a:pt x="15614" y="15644"/>
                    </a:cubicBezTo>
                    <a:cubicBezTo>
                      <a:pt x="15660" y="15644"/>
                      <a:pt x="15696" y="15624"/>
                      <a:pt x="15715" y="15581"/>
                    </a:cubicBezTo>
                    <a:cubicBezTo>
                      <a:pt x="15802" y="15364"/>
                      <a:pt x="15627" y="14700"/>
                      <a:pt x="15932" y="14700"/>
                    </a:cubicBezTo>
                    <a:cubicBezTo>
                      <a:pt x="15980" y="14700"/>
                      <a:pt x="16041" y="14716"/>
                      <a:pt x="16116" y="14754"/>
                    </a:cubicBezTo>
                    <a:cubicBezTo>
                      <a:pt x="16667" y="15029"/>
                      <a:pt x="17018" y="15681"/>
                      <a:pt x="17194" y="15831"/>
                    </a:cubicBezTo>
                    <a:cubicBezTo>
                      <a:pt x="17308" y="15917"/>
                      <a:pt x="17455" y="15995"/>
                      <a:pt x="17574" y="15995"/>
                    </a:cubicBezTo>
                    <a:cubicBezTo>
                      <a:pt x="17664" y="15995"/>
                      <a:pt x="17738" y="15950"/>
                      <a:pt x="17770" y="15831"/>
                    </a:cubicBezTo>
                    <a:cubicBezTo>
                      <a:pt x="17845" y="15556"/>
                      <a:pt x="17269" y="14453"/>
                      <a:pt x="17344" y="14253"/>
                    </a:cubicBezTo>
                    <a:cubicBezTo>
                      <a:pt x="17419" y="14027"/>
                      <a:pt x="17043" y="13726"/>
                      <a:pt x="17043" y="13726"/>
                    </a:cubicBezTo>
                    <a:cubicBezTo>
                      <a:pt x="17043" y="13726"/>
                      <a:pt x="16542" y="13375"/>
                      <a:pt x="16442" y="12949"/>
                    </a:cubicBezTo>
                    <a:cubicBezTo>
                      <a:pt x="16342" y="12498"/>
                      <a:pt x="16417" y="12573"/>
                      <a:pt x="16216" y="12147"/>
                    </a:cubicBezTo>
                    <a:cubicBezTo>
                      <a:pt x="16016" y="11696"/>
                      <a:pt x="15765" y="11195"/>
                      <a:pt x="15991" y="11195"/>
                    </a:cubicBezTo>
                    <a:cubicBezTo>
                      <a:pt x="16191" y="11195"/>
                      <a:pt x="16317" y="11320"/>
                      <a:pt x="16492" y="11947"/>
                    </a:cubicBezTo>
                    <a:cubicBezTo>
                      <a:pt x="16692" y="12573"/>
                      <a:pt x="16843" y="12674"/>
                      <a:pt x="16968" y="12824"/>
                    </a:cubicBezTo>
                    <a:cubicBezTo>
                      <a:pt x="17081" y="12937"/>
                      <a:pt x="17521" y="13132"/>
                      <a:pt x="17790" y="13132"/>
                    </a:cubicBezTo>
                    <a:cubicBezTo>
                      <a:pt x="17819" y="13132"/>
                      <a:pt x="17846" y="13130"/>
                      <a:pt x="17870" y="13125"/>
                    </a:cubicBezTo>
                    <a:cubicBezTo>
                      <a:pt x="18127" y="13078"/>
                      <a:pt x="18123" y="12488"/>
                      <a:pt x="18405" y="12488"/>
                    </a:cubicBezTo>
                    <a:cubicBezTo>
                      <a:pt x="18425" y="12488"/>
                      <a:pt x="18448" y="12491"/>
                      <a:pt x="18472" y="12498"/>
                    </a:cubicBezTo>
                    <a:cubicBezTo>
                      <a:pt x="18848" y="12598"/>
                      <a:pt x="18021" y="12974"/>
                      <a:pt x="18196" y="13300"/>
                    </a:cubicBezTo>
                    <a:cubicBezTo>
                      <a:pt x="18372" y="13651"/>
                      <a:pt x="19124" y="14002"/>
                      <a:pt x="19099" y="14177"/>
                    </a:cubicBezTo>
                    <a:cubicBezTo>
                      <a:pt x="19094" y="14203"/>
                      <a:pt x="19072" y="14212"/>
                      <a:pt x="19039" y="14212"/>
                    </a:cubicBezTo>
                    <a:cubicBezTo>
                      <a:pt x="18928" y="14212"/>
                      <a:pt x="18689" y="14103"/>
                      <a:pt x="18558" y="14103"/>
                    </a:cubicBezTo>
                    <a:cubicBezTo>
                      <a:pt x="18496" y="14103"/>
                      <a:pt x="18458" y="14128"/>
                      <a:pt x="18472" y="14202"/>
                    </a:cubicBezTo>
                    <a:cubicBezTo>
                      <a:pt x="18522" y="14453"/>
                      <a:pt x="18973" y="14979"/>
                      <a:pt x="19099" y="15155"/>
                    </a:cubicBezTo>
                    <a:cubicBezTo>
                      <a:pt x="19214" y="15317"/>
                      <a:pt x="19180" y="15843"/>
                      <a:pt x="18977" y="15843"/>
                    </a:cubicBezTo>
                    <a:cubicBezTo>
                      <a:pt x="18960" y="15843"/>
                      <a:pt x="18942" y="15839"/>
                      <a:pt x="18923" y="15831"/>
                    </a:cubicBezTo>
                    <a:cubicBezTo>
                      <a:pt x="18732" y="15762"/>
                      <a:pt x="18673" y="15462"/>
                      <a:pt x="18596" y="15462"/>
                    </a:cubicBezTo>
                    <a:cubicBezTo>
                      <a:pt x="18563" y="15462"/>
                      <a:pt x="18526" y="15520"/>
                      <a:pt x="18472" y="15681"/>
                    </a:cubicBezTo>
                    <a:cubicBezTo>
                      <a:pt x="18297" y="16182"/>
                      <a:pt x="18397" y="16408"/>
                      <a:pt x="18121" y="16533"/>
                    </a:cubicBezTo>
                    <a:cubicBezTo>
                      <a:pt x="17971" y="16596"/>
                      <a:pt x="17958" y="16596"/>
                      <a:pt x="17952" y="16596"/>
                    </a:cubicBezTo>
                    <a:cubicBezTo>
                      <a:pt x="17946" y="16596"/>
                      <a:pt x="17946" y="16596"/>
                      <a:pt x="17820" y="16659"/>
                    </a:cubicBezTo>
                    <a:cubicBezTo>
                      <a:pt x="17687" y="16733"/>
                      <a:pt x="17500" y="16825"/>
                      <a:pt x="17334" y="16825"/>
                    </a:cubicBezTo>
                    <a:cubicBezTo>
                      <a:pt x="17220" y="16825"/>
                      <a:pt x="17115" y="16781"/>
                      <a:pt x="17043" y="16659"/>
                    </a:cubicBezTo>
                    <a:cubicBezTo>
                      <a:pt x="16868" y="16383"/>
                      <a:pt x="17043" y="16258"/>
                      <a:pt x="16818" y="15982"/>
                    </a:cubicBezTo>
                    <a:cubicBezTo>
                      <a:pt x="16629" y="15794"/>
                      <a:pt x="16455" y="15492"/>
                      <a:pt x="16370" y="15492"/>
                    </a:cubicBezTo>
                    <a:cubicBezTo>
                      <a:pt x="16341" y="15492"/>
                      <a:pt x="16323" y="15525"/>
                      <a:pt x="16317" y="15606"/>
                    </a:cubicBezTo>
                    <a:cubicBezTo>
                      <a:pt x="16291" y="15907"/>
                      <a:pt x="16291" y="16032"/>
                      <a:pt x="16517" y="16358"/>
                    </a:cubicBezTo>
                    <a:cubicBezTo>
                      <a:pt x="16768" y="16659"/>
                      <a:pt x="17043" y="16834"/>
                      <a:pt x="16993" y="17110"/>
                    </a:cubicBezTo>
                    <a:cubicBezTo>
                      <a:pt x="16943" y="17360"/>
                      <a:pt x="16442" y="17385"/>
                      <a:pt x="16367" y="17962"/>
                    </a:cubicBezTo>
                    <a:cubicBezTo>
                      <a:pt x="16291" y="18538"/>
                      <a:pt x="16467" y="18513"/>
                      <a:pt x="16266" y="18789"/>
                    </a:cubicBezTo>
                    <a:cubicBezTo>
                      <a:pt x="16066" y="19090"/>
                      <a:pt x="16066" y="19090"/>
                      <a:pt x="16066" y="19340"/>
                    </a:cubicBezTo>
                    <a:cubicBezTo>
                      <a:pt x="16066" y="19591"/>
                      <a:pt x="15916" y="19892"/>
                      <a:pt x="15765" y="20017"/>
                    </a:cubicBezTo>
                    <a:cubicBezTo>
                      <a:pt x="15751" y="20029"/>
                      <a:pt x="15733" y="20033"/>
                      <a:pt x="15714" y="20033"/>
                    </a:cubicBezTo>
                    <a:cubicBezTo>
                      <a:pt x="15616" y="20033"/>
                      <a:pt x="15470" y="19903"/>
                      <a:pt x="15408" y="19903"/>
                    </a:cubicBezTo>
                    <a:cubicBezTo>
                      <a:pt x="15379" y="19903"/>
                      <a:pt x="15368" y="19932"/>
                      <a:pt x="15389" y="20017"/>
                    </a:cubicBezTo>
                    <a:cubicBezTo>
                      <a:pt x="15464" y="20293"/>
                      <a:pt x="15690" y="20418"/>
                      <a:pt x="15439" y="20493"/>
                    </a:cubicBezTo>
                    <a:cubicBezTo>
                      <a:pt x="15164" y="20568"/>
                      <a:pt x="14562" y="20568"/>
                      <a:pt x="14713" y="20719"/>
                    </a:cubicBezTo>
                    <a:cubicBezTo>
                      <a:pt x="14863" y="20869"/>
                      <a:pt x="15264" y="20994"/>
                      <a:pt x="15464" y="20994"/>
                    </a:cubicBezTo>
                    <a:cubicBezTo>
                      <a:pt x="15665" y="20994"/>
                      <a:pt x="15941" y="21395"/>
                      <a:pt x="16091" y="21621"/>
                    </a:cubicBezTo>
                    <a:cubicBezTo>
                      <a:pt x="16241" y="21872"/>
                      <a:pt x="16342" y="22373"/>
                      <a:pt x="16291" y="22573"/>
                    </a:cubicBezTo>
                    <a:cubicBezTo>
                      <a:pt x="16241" y="22749"/>
                      <a:pt x="15088" y="23050"/>
                      <a:pt x="14738" y="23175"/>
                    </a:cubicBezTo>
                    <a:cubicBezTo>
                      <a:pt x="14362" y="23275"/>
                      <a:pt x="14161" y="23275"/>
                      <a:pt x="14136" y="23451"/>
                    </a:cubicBezTo>
                    <a:cubicBezTo>
                      <a:pt x="14111" y="23626"/>
                      <a:pt x="14186" y="24052"/>
                      <a:pt x="14387" y="24478"/>
                    </a:cubicBezTo>
                    <a:cubicBezTo>
                      <a:pt x="14612" y="24879"/>
                      <a:pt x="14236" y="25130"/>
                      <a:pt x="14362" y="25380"/>
                    </a:cubicBezTo>
                    <a:cubicBezTo>
                      <a:pt x="14487" y="25631"/>
                      <a:pt x="14788" y="25882"/>
                      <a:pt x="14687" y="26107"/>
                    </a:cubicBezTo>
                    <a:cubicBezTo>
                      <a:pt x="14655" y="26181"/>
                      <a:pt x="14675" y="26201"/>
                      <a:pt x="14734" y="26201"/>
                    </a:cubicBezTo>
                    <a:cubicBezTo>
                      <a:pt x="14805" y="26201"/>
                      <a:pt x="14934" y="26170"/>
                      <a:pt x="15090" y="26170"/>
                    </a:cubicBezTo>
                    <a:cubicBezTo>
                      <a:pt x="15197" y="26170"/>
                      <a:pt x="15316" y="26185"/>
                      <a:pt x="15439" y="26233"/>
                    </a:cubicBezTo>
                    <a:cubicBezTo>
                      <a:pt x="15780" y="26373"/>
                      <a:pt x="15752" y="26641"/>
                      <a:pt x="15919" y="26641"/>
                    </a:cubicBezTo>
                    <a:cubicBezTo>
                      <a:pt x="15961" y="26641"/>
                      <a:pt x="16015" y="26624"/>
                      <a:pt x="16091" y="26583"/>
                    </a:cubicBezTo>
                    <a:cubicBezTo>
                      <a:pt x="16442" y="26358"/>
                      <a:pt x="16166" y="26157"/>
                      <a:pt x="16467" y="26082"/>
                    </a:cubicBezTo>
                    <a:cubicBezTo>
                      <a:pt x="16537" y="26066"/>
                      <a:pt x="16607" y="26061"/>
                      <a:pt x="16673" y="26061"/>
                    </a:cubicBezTo>
                    <a:cubicBezTo>
                      <a:pt x="16763" y="26061"/>
                      <a:pt x="16846" y="26070"/>
                      <a:pt x="16918" y="26070"/>
                    </a:cubicBezTo>
                    <a:cubicBezTo>
                      <a:pt x="17043" y="26070"/>
                      <a:pt x="17131" y="26045"/>
                      <a:pt x="17144" y="25907"/>
                    </a:cubicBezTo>
                    <a:cubicBezTo>
                      <a:pt x="17169" y="25606"/>
                      <a:pt x="17620" y="24829"/>
                      <a:pt x="17570" y="24754"/>
                    </a:cubicBezTo>
                    <a:cubicBezTo>
                      <a:pt x="17520" y="24679"/>
                      <a:pt x="17144" y="24679"/>
                      <a:pt x="17344" y="24328"/>
                    </a:cubicBezTo>
                    <a:cubicBezTo>
                      <a:pt x="17520" y="24002"/>
                      <a:pt x="17971" y="23050"/>
                      <a:pt x="17971" y="22924"/>
                    </a:cubicBezTo>
                    <a:cubicBezTo>
                      <a:pt x="17971" y="22799"/>
                      <a:pt x="17494" y="22273"/>
                      <a:pt x="17971" y="22222"/>
                    </a:cubicBezTo>
                    <a:cubicBezTo>
                      <a:pt x="18043" y="22214"/>
                      <a:pt x="18103" y="22212"/>
                      <a:pt x="18154" y="22212"/>
                    </a:cubicBezTo>
                    <a:cubicBezTo>
                      <a:pt x="18282" y="22212"/>
                      <a:pt x="18350" y="22230"/>
                      <a:pt x="18402" y="22230"/>
                    </a:cubicBezTo>
                    <a:cubicBezTo>
                      <a:pt x="18458" y="22230"/>
                      <a:pt x="18496" y="22209"/>
                      <a:pt x="18572" y="22122"/>
                    </a:cubicBezTo>
                    <a:cubicBezTo>
                      <a:pt x="18760" y="21934"/>
                      <a:pt x="18816" y="21108"/>
                      <a:pt x="19193" y="21108"/>
                    </a:cubicBezTo>
                    <a:cubicBezTo>
                      <a:pt x="19219" y="21108"/>
                      <a:pt x="19246" y="21112"/>
                      <a:pt x="19274" y="21120"/>
                    </a:cubicBezTo>
                    <a:cubicBezTo>
                      <a:pt x="19750" y="21220"/>
                      <a:pt x="20001" y="21596"/>
                      <a:pt x="20452" y="21646"/>
                    </a:cubicBezTo>
                    <a:cubicBezTo>
                      <a:pt x="20903" y="21721"/>
                      <a:pt x="21605" y="21847"/>
                      <a:pt x="21805" y="22172"/>
                    </a:cubicBezTo>
                    <a:cubicBezTo>
                      <a:pt x="22006" y="22523"/>
                      <a:pt x="21630" y="23150"/>
                      <a:pt x="21630" y="23150"/>
                    </a:cubicBezTo>
                    <a:cubicBezTo>
                      <a:pt x="21630" y="23150"/>
                      <a:pt x="21204" y="23325"/>
                      <a:pt x="21329" y="23425"/>
                    </a:cubicBezTo>
                    <a:cubicBezTo>
                      <a:pt x="21435" y="23496"/>
                      <a:pt x="21805" y="23567"/>
                      <a:pt x="22012" y="23567"/>
                    </a:cubicBezTo>
                    <a:cubicBezTo>
                      <a:pt x="22098" y="23567"/>
                      <a:pt x="22156" y="23555"/>
                      <a:pt x="22156" y="23526"/>
                    </a:cubicBezTo>
                    <a:cubicBezTo>
                      <a:pt x="22156" y="23425"/>
                      <a:pt x="21755" y="23275"/>
                      <a:pt x="21931" y="23075"/>
                    </a:cubicBezTo>
                    <a:cubicBezTo>
                      <a:pt x="22131" y="22899"/>
                      <a:pt x="22231" y="22298"/>
                      <a:pt x="22156" y="22172"/>
                    </a:cubicBezTo>
                    <a:cubicBezTo>
                      <a:pt x="22081" y="22047"/>
                      <a:pt x="21605" y="21897"/>
                      <a:pt x="21855" y="21796"/>
                    </a:cubicBezTo>
                    <a:cubicBezTo>
                      <a:pt x="22131" y="21696"/>
                      <a:pt x="22432" y="21847"/>
                      <a:pt x="22357" y="21621"/>
                    </a:cubicBezTo>
                    <a:cubicBezTo>
                      <a:pt x="22281" y="21420"/>
                      <a:pt x="21730" y="21270"/>
                      <a:pt x="21479" y="21245"/>
                    </a:cubicBezTo>
                    <a:cubicBezTo>
                      <a:pt x="21204" y="21220"/>
                      <a:pt x="20803" y="21195"/>
                      <a:pt x="20552" y="21045"/>
                    </a:cubicBezTo>
                    <a:cubicBezTo>
                      <a:pt x="20327" y="20869"/>
                      <a:pt x="20051" y="20769"/>
                      <a:pt x="19976" y="20593"/>
                    </a:cubicBezTo>
                    <a:cubicBezTo>
                      <a:pt x="19929" y="20431"/>
                      <a:pt x="19581" y="20009"/>
                      <a:pt x="19811" y="20009"/>
                    </a:cubicBezTo>
                    <a:cubicBezTo>
                      <a:pt x="19829" y="20009"/>
                      <a:pt x="19850" y="20012"/>
                      <a:pt x="19875" y="20017"/>
                    </a:cubicBezTo>
                    <a:cubicBezTo>
                      <a:pt x="20251" y="20067"/>
                      <a:pt x="20527" y="20393"/>
                      <a:pt x="20878" y="20418"/>
                    </a:cubicBezTo>
                    <a:cubicBezTo>
                      <a:pt x="21204" y="20443"/>
                      <a:pt x="22382" y="20644"/>
                      <a:pt x="22357" y="20769"/>
                    </a:cubicBezTo>
                    <a:cubicBezTo>
                      <a:pt x="22357" y="20894"/>
                      <a:pt x="22206" y="21070"/>
                      <a:pt x="22582" y="21270"/>
                    </a:cubicBezTo>
                    <a:cubicBezTo>
                      <a:pt x="22983" y="21471"/>
                      <a:pt x="23309" y="21721"/>
                      <a:pt x="23409" y="21922"/>
                    </a:cubicBezTo>
                    <a:cubicBezTo>
                      <a:pt x="23500" y="22067"/>
                      <a:pt x="23618" y="22331"/>
                      <a:pt x="23713" y="22331"/>
                    </a:cubicBezTo>
                    <a:cubicBezTo>
                      <a:pt x="23750" y="22331"/>
                      <a:pt x="23783" y="22294"/>
                      <a:pt x="23810" y="22197"/>
                    </a:cubicBezTo>
                    <a:cubicBezTo>
                      <a:pt x="23911" y="21872"/>
                      <a:pt x="23835" y="21521"/>
                      <a:pt x="23860" y="21320"/>
                    </a:cubicBezTo>
                    <a:cubicBezTo>
                      <a:pt x="23886" y="21120"/>
                      <a:pt x="22858" y="20869"/>
                      <a:pt x="23134" y="20719"/>
                    </a:cubicBezTo>
                    <a:cubicBezTo>
                      <a:pt x="23409" y="20568"/>
                      <a:pt x="23535" y="20568"/>
                      <a:pt x="23510" y="20393"/>
                    </a:cubicBezTo>
                    <a:cubicBezTo>
                      <a:pt x="23491" y="20242"/>
                      <a:pt x="23415" y="19878"/>
                      <a:pt x="23560" y="19878"/>
                    </a:cubicBezTo>
                    <a:cubicBezTo>
                      <a:pt x="23608" y="19878"/>
                      <a:pt x="23680" y="19918"/>
                      <a:pt x="23785" y="20017"/>
                    </a:cubicBezTo>
                    <a:cubicBezTo>
                      <a:pt x="24211" y="20393"/>
                      <a:pt x="24462" y="21070"/>
                      <a:pt x="24863" y="21070"/>
                    </a:cubicBezTo>
                    <a:cubicBezTo>
                      <a:pt x="25239" y="21070"/>
                      <a:pt x="25189" y="20994"/>
                      <a:pt x="25264" y="20744"/>
                    </a:cubicBezTo>
                    <a:cubicBezTo>
                      <a:pt x="25339" y="20493"/>
                      <a:pt x="25339" y="20443"/>
                      <a:pt x="25665" y="20418"/>
                    </a:cubicBezTo>
                    <a:cubicBezTo>
                      <a:pt x="25927" y="20396"/>
                      <a:pt x="25847" y="19635"/>
                      <a:pt x="25987" y="19635"/>
                    </a:cubicBezTo>
                    <a:cubicBezTo>
                      <a:pt x="26007" y="19635"/>
                      <a:pt x="26033" y="19652"/>
                      <a:pt x="26066" y="19691"/>
                    </a:cubicBezTo>
                    <a:cubicBezTo>
                      <a:pt x="26342" y="19967"/>
                      <a:pt x="26868" y="21395"/>
                      <a:pt x="26918" y="21821"/>
                    </a:cubicBezTo>
                    <a:cubicBezTo>
                      <a:pt x="26943" y="22222"/>
                      <a:pt x="26417" y="22298"/>
                      <a:pt x="26292" y="22623"/>
                    </a:cubicBezTo>
                    <a:cubicBezTo>
                      <a:pt x="26141" y="22924"/>
                      <a:pt x="26041" y="23476"/>
                      <a:pt x="25414" y="23526"/>
                    </a:cubicBezTo>
                    <a:cubicBezTo>
                      <a:pt x="24788" y="23576"/>
                      <a:pt x="24562" y="23526"/>
                      <a:pt x="24387" y="23952"/>
                    </a:cubicBezTo>
                    <a:cubicBezTo>
                      <a:pt x="24211" y="24353"/>
                      <a:pt x="24512" y="24603"/>
                      <a:pt x="24362" y="25055"/>
                    </a:cubicBezTo>
                    <a:cubicBezTo>
                      <a:pt x="24249" y="25393"/>
                      <a:pt x="24221" y="25562"/>
                      <a:pt x="24023" y="25562"/>
                    </a:cubicBezTo>
                    <a:cubicBezTo>
                      <a:pt x="23958" y="25562"/>
                      <a:pt x="23873" y="25543"/>
                      <a:pt x="23760" y="25506"/>
                    </a:cubicBezTo>
                    <a:cubicBezTo>
                      <a:pt x="23674" y="25477"/>
                      <a:pt x="23593" y="25467"/>
                      <a:pt x="23519" y="25467"/>
                    </a:cubicBezTo>
                    <a:cubicBezTo>
                      <a:pt x="23321" y="25467"/>
                      <a:pt x="23167" y="25540"/>
                      <a:pt x="23070" y="25540"/>
                    </a:cubicBezTo>
                    <a:cubicBezTo>
                      <a:pt x="23011" y="25540"/>
                      <a:pt x="22973" y="25514"/>
                      <a:pt x="22958" y="25431"/>
                    </a:cubicBezTo>
                    <a:cubicBezTo>
                      <a:pt x="22950" y="25386"/>
                      <a:pt x="22926" y="25368"/>
                      <a:pt x="22891" y="25368"/>
                    </a:cubicBezTo>
                    <a:cubicBezTo>
                      <a:pt x="22720" y="25368"/>
                      <a:pt x="22277" y="25791"/>
                      <a:pt x="21978" y="25791"/>
                    </a:cubicBezTo>
                    <a:cubicBezTo>
                      <a:pt x="21953" y="25791"/>
                      <a:pt x="21928" y="25788"/>
                      <a:pt x="21906" y="25781"/>
                    </a:cubicBezTo>
                    <a:cubicBezTo>
                      <a:pt x="21580" y="25706"/>
                      <a:pt x="21730" y="25581"/>
                      <a:pt x="21454" y="25506"/>
                    </a:cubicBezTo>
                    <a:cubicBezTo>
                      <a:pt x="21154" y="25431"/>
                      <a:pt x="21354" y="25330"/>
                      <a:pt x="21304" y="25055"/>
                    </a:cubicBezTo>
                    <a:cubicBezTo>
                      <a:pt x="21254" y="24779"/>
                      <a:pt x="20853" y="24428"/>
                      <a:pt x="20978" y="24328"/>
                    </a:cubicBezTo>
                    <a:cubicBezTo>
                      <a:pt x="21074" y="24251"/>
                      <a:pt x="20993" y="24070"/>
                      <a:pt x="20860" y="24070"/>
                    </a:cubicBezTo>
                    <a:cubicBezTo>
                      <a:pt x="20819" y="24070"/>
                      <a:pt x="20774" y="24087"/>
                      <a:pt x="20728" y="24127"/>
                    </a:cubicBezTo>
                    <a:cubicBezTo>
                      <a:pt x="20502" y="24303"/>
                      <a:pt x="20778" y="24353"/>
                      <a:pt x="20276" y="24603"/>
                    </a:cubicBezTo>
                    <a:cubicBezTo>
                      <a:pt x="19775" y="24829"/>
                      <a:pt x="19500" y="24829"/>
                      <a:pt x="19224" y="25055"/>
                    </a:cubicBezTo>
                    <a:cubicBezTo>
                      <a:pt x="18973" y="25280"/>
                      <a:pt x="19149" y="25305"/>
                      <a:pt x="18723" y="25456"/>
                    </a:cubicBezTo>
                    <a:cubicBezTo>
                      <a:pt x="18271" y="25606"/>
                      <a:pt x="18071" y="25481"/>
                      <a:pt x="18071" y="25731"/>
                    </a:cubicBezTo>
                    <a:cubicBezTo>
                      <a:pt x="18071" y="26007"/>
                      <a:pt x="17845" y="26182"/>
                      <a:pt x="17494" y="26408"/>
                    </a:cubicBezTo>
                    <a:cubicBezTo>
                      <a:pt x="17119" y="26659"/>
                      <a:pt x="17294" y="26759"/>
                      <a:pt x="16943" y="26834"/>
                    </a:cubicBezTo>
                    <a:cubicBezTo>
                      <a:pt x="16851" y="26855"/>
                      <a:pt x="16761" y="26863"/>
                      <a:pt x="16675" y="26863"/>
                    </a:cubicBezTo>
                    <a:cubicBezTo>
                      <a:pt x="16494" y="26863"/>
                      <a:pt x="16335" y="26830"/>
                      <a:pt x="16224" y="26830"/>
                    </a:cubicBezTo>
                    <a:cubicBezTo>
                      <a:pt x="16203" y="26830"/>
                      <a:pt x="16184" y="26831"/>
                      <a:pt x="16166" y="26834"/>
                    </a:cubicBezTo>
                    <a:cubicBezTo>
                      <a:pt x="16016" y="26859"/>
                      <a:pt x="15640" y="26859"/>
                      <a:pt x="15665" y="27110"/>
                    </a:cubicBezTo>
                    <a:cubicBezTo>
                      <a:pt x="15690" y="27385"/>
                      <a:pt x="15615" y="27987"/>
                      <a:pt x="15389" y="28137"/>
                    </a:cubicBezTo>
                    <a:cubicBezTo>
                      <a:pt x="15139" y="28288"/>
                      <a:pt x="15063" y="28137"/>
                      <a:pt x="14963" y="28664"/>
                    </a:cubicBezTo>
                    <a:cubicBezTo>
                      <a:pt x="14863" y="29165"/>
                      <a:pt x="15013" y="29115"/>
                      <a:pt x="15038" y="29516"/>
                    </a:cubicBezTo>
                    <a:cubicBezTo>
                      <a:pt x="15063" y="29917"/>
                      <a:pt x="14838" y="30493"/>
                      <a:pt x="14412" y="30744"/>
                    </a:cubicBezTo>
                    <a:cubicBezTo>
                      <a:pt x="14299" y="30807"/>
                      <a:pt x="14194" y="30823"/>
                      <a:pt x="14101" y="30823"/>
                    </a:cubicBezTo>
                    <a:cubicBezTo>
                      <a:pt x="14010" y="30823"/>
                      <a:pt x="13930" y="30808"/>
                      <a:pt x="13867" y="30808"/>
                    </a:cubicBezTo>
                    <a:cubicBezTo>
                      <a:pt x="13768" y="30808"/>
                      <a:pt x="13710" y="30846"/>
                      <a:pt x="13710" y="31045"/>
                    </a:cubicBezTo>
                    <a:cubicBezTo>
                      <a:pt x="13685" y="31496"/>
                      <a:pt x="13484" y="31671"/>
                      <a:pt x="13334" y="31897"/>
                    </a:cubicBezTo>
                    <a:cubicBezTo>
                      <a:pt x="13184" y="32147"/>
                      <a:pt x="13134" y="32172"/>
                      <a:pt x="13209" y="32624"/>
                    </a:cubicBezTo>
                    <a:cubicBezTo>
                      <a:pt x="13259" y="33100"/>
                      <a:pt x="12607" y="33175"/>
                      <a:pt x="12507" y="33676"/>
                    </a:cubicBezTo>
                    <a:cubicBezTo>
                      <a:pt x="12382" y="34177"/>
                      <a:pt x="12256" y="34202"/>
                      <a:pt x="12407" y="34503"/>
                    </a:cubicBezTo>
                    <a:cubicBezTo>
                      <a:pt x="12582" y="34829"/>
                      <a:pt x="12833" y="35005"/>
                      <a:pt x="12733" y="35581"/>
                    </a:cubicBezTo>
                    <a:cubicBezTo>
                      <a:pt x="12632" y="36157"/>
                      <a:pt x="12432" y="36383"/>
                      <a:pt x="12357" y="36684"/>
                    </a:cubicBezTo>
                    <a:cubicBezTo>
                      <a:pt x="12281" y="37010"/>
                      <a:pt x="12607" y="37385"/>
                      <a:pt x="12632" y="37786"/>
                    </a:cubicBezTo>
                    <a:cubicBezTo>
                      <a:pt x="12657" y="38162"/>
                      <a:pt x="13109" y="38162"/>
                      <a:pt x="13384" y="38488"/>
                    </a:cubicBezTo>
                    <a:cubicBezTo>
                      <a:pt x="13635" y="38814"/>
                      <a:pt x="14061" y="38764"/>
                      <a:pt x="14186" y="39090"/>
                    </a:cubicBezTo>
                    <a:cubicBezTo>
                      <a:pt x="14312" y="39390"/>
                      <a:pt x="14662" y="39365"/>
                      <a:pt x="14963" y="39566"/>
                    </a:cubicBezTo>
                    <a:cubicBezTo>
                      <a:pt x="15234" y="39712"/>
                      <a:pt x="15332" y="39978"/>
                      <a:pt x="15831" y="39978"/>
                    </a:cubicBezTo>
                    <a:cubicBezTo>
                      <a:pt x="15933" y="39978"/>
                      <a:pt x="16051" y="39967"/>
                      <a:pt x="16191" y="39942"/>
                    </a:cubicBezTo>
                    <a:cubicBezTo>
                      <a:pt x="17018" y="39792"/>
                      <a:pt x="16968" y="39441"/>
                      <a:pt x="17595" y="39340"/>
                    </a:cubicBezTo>
                    <a:cubicBezTo>
                      <a:pt x="18221" y="39240"/>
                      <a:pt x="18221" y="39090"/>
                      <a:pt x="18998" y="38814"/>
                    </a:cubicBezTo>
                    <a:cubicBezTo>
                      <a:pt x="19775" y="38563"/>
                      <a:pt x="19926" y="37912"/>
                      <a:pt x="20477" y="37736"/>
                    </a:cubicBezTo>
                    <a:cubicBezTo>
                      <a:pt x="20856" y="37616"/>
                      <a:pt x="21045" y="37519"/>
                      <a:pt x="21225" y="37519"/>
                    </a:cubicBezTo>
                    <a:cubicBezTo>
                      <a:pt x="21306" y="37519"/>
                      <a:pt x="21385" y="37539"/>
                      <a:pt x="21479" y="37586"/>
                    </a:cubicBezTo>
                    <a:cubicBezTo>
                      <a:pt x="21697" y="37685"/>
                      <a:pt x="21274" y="38018"/>
                      <a:pt x="21383" y="38018"/>
                    </a:cubicBezTo>
                    <a:cubicBezTo>
                      <a:pt x="21412" y="38018"/>
                      <a:pt x="21478" y="37995"/>
                      <a:pt x="21605" y="37937"/>
                    </a:cubicBezTo>
                    <a:cubicBezTo>
                      <a:pt x="22175" y="37699"/>
                      <a:pt x="22227" y="37281"/>
                      <a:pt x="22637" y="37281"/>
                    </a:cubicBezTo>
                    <a:cubicBezTo>
                      <a:pt x="22659" y="37281"/>
                      <a:pt x="22683" y="37283"/>
                      <a:pt x="22708" y="37285"/>
                    </a:cubicBezTo>
                    <a:cubicBezTo>
                      <a:pt x="23209" y="37335"/>
                      <a:pt x="22983" y="37411"/>
                      <a:pt x="22883" y="37912"/>
                    </a:cubicBezTo>
                    <a:cubicBezTo>
                      <a:pt x="22783" y="38413"/>
                      <a:pt x="22231" y="39065"/>
                      <a:pt x="22407" y="39190"/>
                    </a:cubicBezTo>
                    <a:cubicBezTo>
                      <a:pt x="22582" y="39315"/>
                      <a:pt x="23209" y="39390"/>
                      <a:pt x="23359" y="39691"/>
                    </a:cubicBezTo>
                    <a:cubicBezTo>
                      <a:pt x="23535" y="39967"/>
                      <a:pt x="23008" y="40117"/>
                      <a:pt x="23184" y="40468"/>
                    </a:cubicBezTo>
                    <a:cubicBezTo>
                      <a:pt x="23359" y="40794"/>
                      <a:pt x="23535" y="40819"/>
                      <a:pt x="23259" y="40995"/>
                    </a:cubicBezTo>
                    <a:cubicBezTo>
                      <a:pt x="23008" y="41145"/>
                      <a:pt x="22307" y="42348"/>
                      <a:pt x="22081" y="42674"/>
                    </a:cubicBezTo>
                    <a:cubicBezTo>
                      <a:pt x="21830" y="43000"/>
                      <a:pt x="21880" y="43350"/>
                      <a:pt x="22307" y="43426"/>
                    </a:cubicBezTo>
                    <a:cubicBezTo>
                      <a:pt x="22308" y="43426"/>
                      <a:pt x="22310" y="43426"/>
                      <a:pt x="22311" y="43426"/>
                    </a:cubicBezTo>
                    <a:cubicBezTo>
                      <a:pt x="22759" y="43426"/>
                      <a:pt x="29878" y="33165"/>
                      <a:pt x="30502" y="30518"/>
                    </a:cubicBezTo>
                    <a:cubicBezTo>
                      <a:pt x="31129" y="27862"/>
                      <a:pt x="30753" y="24654"/>
                      <a:pt x="30753" y="24528"/>
                    </a:cubicBezTo>
                    <a:cubicBezTo>
                      <a:pt x="30753" y="24468"/>
                      <a:pt x="30700" y="24415"/>
                      <a:pt x="30628" y="24415"/>
                    </a:cubicBezTo>
                    <a:cubicBezTo>
                      <a:pt x="30523" y="24415"/>
                      <a:pt x="30376" y="24530"/>
                      <a:pt x="30302" y="24904"/>
                    </a:cubicBezTo>
                    <a:cubicBezTo>
                      <a:pt x="30165" y="25474"/>
                      <a:pt x="30464" y="26231"/>
                      <a:pt x="30047" y="26231"/>
                    </a:cubicBezTo>
                    <a:cubicBezTo>
                      <a:pt x="30006" y="26231"/>
                      <a:pt x="29957" y="26223"/>
                      <a:pt x="29901" y="26207"/>
                    </a:cubicBezTo>
                    <a:cubicBezTo>
                      <a:pt x="29274" y="26032"/>
                      <a:pt x="28998" y="25481"/>
                      <a:pt x="28748" y="25180"/>
                    </a:cubicBezTo>
                    <a:cubicBezTo>
                      <a:pt x="28522" y="24854"/>
                      <a:pt x="28497" y="24854"/>
                      <a:pt x="28146" y="24478"/>
                    </a:cubicBezTo>
                    <a:cubicBezTo>
                      <a:pt x="27820" y="24077"/>
                      <a:pt x="27043" y="23350"/>
                      <a:pt x="27244" y="23150"/>
                    </a:cubicBezTo>
                    <a:cubicBezTo>
                      <a:pt x="27364" y="23014"/>
                      <a:pt x="27376" y="22906"/>
                      <a:pt x="27475" y="22906"/>
                    </a:cubicBezTo>
                    <a:cubicBezTo>
                      <a:pt x="27541" y="22906"/>
                      <a:pt x="27645" y="22954"/>
                      <a:pt x="27845" y="23075"/>
                    </a:cubicBezTo>
                    <a:cubicBezTo>
                      <a:pt x="28347" y="23400"/>
                      <a:pt x="29149" y="23977"/>
                      <a:pt x="29199" y="24278"/>
                    </a:cubicBezTo>
                    <a:cubicBezTo>
                      <a:pt x="29244" y="24573"/>
                      <a:pt x="29454" y="25565"/>
                      <a:pt x="29772" y="25565"/>
                    </a:cubicBezTo>
                    <a:cubicBezTo>
                      <a:pt x="29805" y="25565"/>
                      <a:pt x="29840" y="25555"/>
                      <a:pt x="29876" y="25531"/>
                    </a:cubicBezTo>
                    <a:cubicBezTo>
                      <a:pt x="30251" y="25305"/>
                      <a:pt x="30076" y="23400"/>
                      <a:pt x="30026" y="22924"/>
                    </a:cubicBezTo>
                    <a:cubicBezTo>
                      <a:pt x="29976" y="22473"/>
                      <a:pt x="30076" y="20293"/>
                      <a:pt x="29951" y="19766"/>
                    </a:cubicBezTo>
                    <a:cubicBezTo>
                      <a:pt x="29825" y="19215"/>
                      <a:pt x="29550" y="18664"/>
                      <a:pt x="29399" y="18639"/>
                    </a:cubicBezTo>
                    <a:cubicBezTo>
                      <a:pt x="29390" y="18637"/>
                      <a:pt x="29381" y="18636"/>
                      <a:pt x="29372" y="18636"/>
                    </a:cubicBezTo>
                    <a:cubicBezTo>
                      <a:pt x="29240" y="18636"/>
                      <a:pt x="29178" y="18815"/>
                      <a:pt x="29249" y="19215"/>
                    </a:cubicBezTo>
                    <a:cubicBezTo>
                      <a:pt x="29309" y="19536"/>
                      <a:pt x="29546" y="20145"/>
                      <a:pt x="29433" y="20145"/>
                    </a:cubicBezTo>
                    <a:cubicBezTo>
                      <a:pt x="29404" y="20145"/>
                      <a:pt x="29354" y="20107"/>
                      <a:pt x="29274" y="20017"/>
                    </a:cubicBezTo>
                    <a:cubicBezTo>
                      <a:pt x="28873" y="19541"/>
                      <a:pt x="28221" y="18889"/>
                      <a:pt x="28472" y="18839"/>
                    </a:cubicBezTo>
                    <a:cubicBezTo>
                      <a:pt x="28482" y="18837"/>
                      <a:pt x="28492" y="18836"/>
                      <a:pt x="28501" y="18836"/>
                    </a:cubicBezTo>
                    <a:cubicBezTo>
                      <a:pt x="28637" y="18836"/>
                      <a:pt x="28713" y="19051"/>
                      <a:pt x="28764" y="19051"/>
                    </a:cubicBezTo>
                    <a:cubicBezTo>
                      <a:pt x="28789" y="19051"/>
                      <a:pt x="28807" y="18998"/>
                      <a:pt x="28823" y="18839"/>
                    </a:cubicBezTo>
                    <a:cubicBezTo>
                      <a:pt x="28867" y="18422"/>
                      <a:pt x="28757" y="17985"/>
                      <a:pt x="28932" y="17985"/>
                    </a:cubicBezTo>
                    <a:cubicBezTo>
                      <a:pt x="28956" y="17985"/>
                      <a:pt x="28986" y="17993"/>
                      <a:pt x="29023" y="18012"/>
                    </a:cubicBezTo>
                    <a:cubicBezTo>
                      <a:pt x="29030" y="18016"/>
                      <a:pt x="29036" y="18018"/>
                      <a:pt x="29042" y="18018"/>
                    </a:cubicBezTo>
                    <a:cubicBezTo>
                      <a:pt x="29257" y="18018"/>
                      <a:pt x="28446" y="15216"/>
                      <a:pt x="28422" y="14679"/>
                    </a:cubicBezTo>
                    <a:cubicBezTo>
                      <a:pt x="28397" y="14127"/>
                      <a:pt x="25515" y="6383"/>
                      <a:pt x="15690" y="2197"/>
                    </a:cubicBezTo>
                    <a:cubicBezTo>
                      <a:pt x="11707" y="505"/>
                      <a:pt x="8974" y="1"/>
                      <a:pt x="7132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6338;p49">
                <a:extLst>
                  <a:ext uri="{FF2B5EF4-FFF2-40B4-BE49-F238E27FC236}">
                    <a16:creationId xmlns:a16="http://schemas.microsoft.com/office/drawing/2014/main" id="{E132D175-CE7D-4270-B358-E8B18A77151D}"/>
                  </a:ext>
                </a:extLst>
              </p:cNvPr>
              <p:cNvSpPr/>
              <p:nvPr/>
            </p:nvSpPr>
            <p:spPr>
              <a:xfrm>
                <a:off x="4814075" y="2053950"/>
                <a:ext cx="71450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4091" extrusionOk="0">
                    <a:moveTo>
                      <a:pt x="477" y="1582"/>
                    </a:moveTo>
                    <a:cubicBezTo>
                      <a:pt x="473" y="1600"/>
                      <a:pt x="472" y="1611"/>
                      <a:pt x="473" y="1611"/>
                    </a:cubicBezTo>
                    <a:cubicBezTo>
                      <a:pt x="473" y="1611"/>
                      <a:pt x="474" y="1609"/>
                      <a:pt x="476" y="1603"/>
                    </a:cubicBezTo>
                    <a:cubicBezTo>
                      <a:pt x="478" y="1597"/>
                      <a:pt x="478" y="1590"/>
                      <a:pt x="477" y="1582"/>
                    </a:cubicBezTo>
                    <a:close/>
                    <a:moveTo>
                      <a:pt x="431" y="1"/>
                    </a:moveTo>
                    <a:cubicBezTo>
                      <a:pt x="402" y="1"/>
                      <a:pt x="360" y="29"/>
                      <a:pt x="301" y="99"/>
                    </a:cubicBezTo>
                    <a:cubicBezTo>
                      <a:pt x="0" y="450"/>
                      <a:pt x="151" y="726"/>
                      <a:pt x="151" y="926"/>
                    </a:cubicBezTo>
                    <a:cubicBezTo>
                      <a:pt x="151" y="1091"/>
                      <a:pt x="461" y="1456"/>
                      <a:pt x="477" y="1582"/>
                    </a:cubicBezTo>
                    <a:lnTo>
                      <a:pt x="477" y="1582"/>
                    </a:lnTo>
                    <a:cubicBezTo>
                      <a:pt x="492" y="1509"/>
                      <a:pt x="544" y="1323"/>
                      <a:pt x="595" y="1323"/>
                    </a:cubicBezTo>
                    <a:cubicBezTo>
                      <a:pt x="605" y="1323"/>
                      <a:pt x="616" y="1332"/>
                      <a:pt x="627" y="1352"/>
                    </a:cubicBezTo>
                    <a:cubicBezTo>
                      <a:pt x="698" y="1496"/>
                      <a:pt x="588" y="1730"/>
                      <a:pt x="708" y="1730"/>
                    </a:cubicBezTo>
                    <a:cubicBezTo>
                      <a:pt x="713" y="1730"/>
                      <a:pt x="720" y="1729"/>
                      <a:pt x="727" y="1728"/>
                    </a:cubicBezTo>
                    <a:cubicBezTo>
                      <a:pt x="781" y="1721"/>
                      <a:pt x="850" y="1715"/>
                      <a:pt x="919" y="1715"/>
                    </a:cubicBezTo>
                    <a:cubicBezTo>
                      <a:pt x="1075" y="1715"/>
                      <a:pt x="1236" y="1742"/>
                      <a:pt x="1253" y="1829"/>
                    </a:cubicBezTo>
                    <a:cubicBezTo>
                      <a:pt x="1278" y="1954"/>
                      <a:pt x="1479" y="2154"/>
                      <a:pt x="1454" y="2230"/>
                    </a:cubicBezTo>
                    <a:cubicBezTo>
                      <a:pt x="1404" y="2330"/>
                      <a:pt x="1153" y="2405"/>
                      <a:pt x="1178" y="2480"/>
                    </a:cubicBezTo>
                    <a:cubicBezTo>
                      <a:pt x="1203" y="2555"/>
                      <a:pt x="1278" y="2606"/>
                      <a:pt x="1278" y="2731"/>
                    </a:cubicBezTo>
                    <a:cubicBezTo>
                      <a:pt x="1278" y="2856"/>
                      <a:pt x="1078" y="3107"/>
                      <a:pt x="1178" y="3132"/>
                    </a:cubicBezTo>
                    <a:cubicBezTo>
                      <a:pt x="1182" y="3133"/>
                      <a:pt x="1187" y="3133"/>
                      <a:pt x="1191" y="3133"/>
                    </a:cubicBezTo>
                    <a:cubicBezTo>
                      <a:pt x="1262" y="3133"/>
                      <a:pt x="1405" y="3029"/>
                      <a:pt x="1465" y="3029"/>
                    </a:cubicBezTo>
                    <a:cubicBezTo>
                      <a:pt x="1500" y="3029"/>
                      <a:pt x="1507" y="3066"/>
                      <a:pt x="1454" y="3182"/>
                    </a:cubicBezTo>
                    <a:cubicBezTo>
                      <a:pt x="1278" y="3483"/>
                      <a:pt x="1328" y="3884"/>
                      <a:pt x="1404" y="4084"/>
                    </a:cubicBezTo>
                    <a:cubicBezTo>
                      <a:pt x="1405" y="4088"/>
                      <a:pt x="1407" y="4090"/>
                      <a:pt x="1409" y="4090"/>
                    </a:cubicBezTo>
                    <a:cubicBezTo>
                      <a:pt x="1451" y="4090"/>
                      <a:pt x="1658" y="3501"/>
                      <a:pt x="2156" y="3382"/>
                    </a:cubicBezTo>
                    <a:cubicBezTo>
                      <a:pt x="2707" y="3257"/>
                      <a:pt x="2857" y="3182"/>
                      <a:pt x="2732" y="2956"/>
                    </a:cubicBezTo>
                    <a:cubicBezTo>
                      <a:pt x="2582" y="2706"/>
                      <a:pt x="2481" y="2806"/>
                      <a:pt x="2531" y="2580"/>
                    </a:cubicBezTo>
                    <a:cubicBezTo>
                      <a:pt x="2582" y="2355"/>
                      <a:pt x="1980" y="2154"/>
                      <a:pt x="1880" y="1979"/>
                    </a:cubicBezTo>
                    <a:cubicBezTo>
                      <a:pt x="1780" y="1803"/>
                      <a:pt x="1479" y="1578"/>
                      <a:pt x="1404" y="1428"/>
                    </a:cubicBezTo>
                    <a:cubicBezTo>
                      <a:pt x="1328" y="1302"/>
                      <a:pt x="1028" y="1302"/>
                      <a:pt x="1003" y="1127"/>
                    </a:cubicBezTo>
                    <a:cubicBezTo>
                      <a:pt x="978" y="951"/>
                      <a:pt x="1278" y="500"/>
                      <a:pt x="1003" y="500"/>
                    </a:cubicBezTo>
                    <a:cubicBezTo>
                      <a:pt x="802" y="500"/>
                      <a:pt x="635" y="567"/>
                      <a:pt x="546" y="567"/>
                    </a:cubicBezTo>
                    <a:cubicBezTo>
                      <a:pt x="501" y="567"/>
                      <a:pt x="476" y="550"/>
                      <a:pt x="476" y="500"/>
                    </a:cubicBezTo>
                    <a:cubicBezTo>
                      <a:pt x="476" y="382"/>
                      <a:pt x="538" y="1"/>
                      <a:pt x="431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6339;p49">
                <a:extLst>
                  <a:ext uri="{FF2B5EF4-FFF2-40B4-BE49-F238E27FC236}">
                    <a16:creationId xmlns:a16="http://schemas.microsoft.com/office/drawing/2014/main" id="{0A212A15-313C-4A5B-9BBF-56F0309545B0}"/>
                  </a:ext>
                </a:extLst>
              </p:cNvPr>
              <p:cNvSpPr/>
              <p:nvPr/>
            </p:nvSpPr>
            <p:spPr>
              <a:xfrm>
                <a:off x="4803425" y="2105200"/>
                <a:ext cx="31350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1612" extrusionOk="0">
                    <a:moveTo>
                      <a:pt x="525" y="0"/>
                    </a:moveTo>
                    <a:cubicBezTo>
                      <a:pt x="394" y="0"/>
                      <a:pt x="315" y="26"/>
                      <a:pt x="351" y="205"/>
                    </a:cubicBezTo>
                    <a:cubicBezTo>
                      <a:pt x="371" y="297"/>
                      <a:pt x="316" y="305"/>
                      <a:pt x="244" y="305"/>
                    </a:cubicBezTo>
                    <a:cubicBezTo>
                      <a:pt x="228" y="305"/>
                      <a:pt x="211" y="305"/>
                      <a:pt x="194" y="305"/>
                    </a:cubicBezTo>
                    <a:cubicBezTo>
                      <a:pt x="100" y="305"/>
                      <a:pt x="0" y="317"/>
                      <a:pt x="0" y="480"/>
                    </a:cubicBezTo>
                    <a:cubicBezTo>
                      <a:pt x="0" y="781"/>
                      <a:pt x="326" y="731"/>
                      <a:pt x="301" y="931"/>
                    </a:cubicBezTo>
                    <a:cubicBezTo>
                      <a:pt x="276" y="1107"/>
                      <a:pt x="125" y="1558"/>
                      <a:pt x="351" y="1608"/>
                    </a:cubicBezTo>
                    <a:cubicBezTo>
                      <a:pt x="362" y="1611"/>
                      <a:pt x="373" y="1612"/>
                      <a:pt x="384" y="1612"/>
                    </a:cubicBezTo>
                    <a:cubicBezTo>
                      <a:pt x="599" y="1612"/>
                      <a:pt x="813" y="1172"/>
                      <a:pt x="1028" y="982"/>
                    </a:cubicBezTo>
                    <a:cubicBezTo>
                      <a:pt x="1253" y="756"/>
                      <a:pt x="1103" y="681"/>
                      <a:pt x="1028" y="530"/>
                    </a:cubicBezTo>
                    <a:cubicBezTo>
                      <a:pt x="955" y="385"/>
                      <a:pt x="905" y="3"/>
                      <a:pt x="720" y="3"/>
                    </a:cubicBezTo>
                    <a:cubicBezTo>
                      <a:pt x="714" y="3"/>
                      <a:pt x="708" y="3"/>
                      <a:pt x="702" y="4"/>
                    </a:cubicBezTo>
                    <a:cubicBezTo>
                      <a:pt x="637" y="4"/>
                      <a:pt x="577" y="0"/>
                      <a:pt x="525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6340;p49">
                <a:extLst>
                  <a:ext uri="{FF2B5EF4-FFF2-40B4-BE49-F238E27FC236}">
                    <a16:creationId xmlns:a16="http://schemas.microsoft.com/office/drawing/2014/main" id="{9D4D8CBD-C0D4-4E57-8AA2-88BB673A9DA6}"/>
                  </a:ext>
                </a:extLst>
              </p:cNvPr>
              <p:cNvSpPr/>
              <p:nvPr/>
            </p:nvSpPr>
            <p:spPr>
              <a:xfrm>
                <a:off x="4979475" y="2215050"/>
                <a:ext cx="20275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945" extrusionOk="0">
                    <a:moveTo>
                      <a:pt x="373" y="1"/>
                    </a:moveTo>
                    <a:cubicBezTo>
                      <a:pt x="231" y="1"/>
                      <a:pt x="78" y="92"/>
                      <a:pt x="51" y="146"/>
                    </a:cubicBezTo>
                    <a:cubicBezTo>
                      <a:pt x="1" y="247"/>
                      <a:pt x="101" y="798"/>
                      <a:pt x="377" y="898"/>
                    </a:cubicBezTo>
                    <a:cubicBezTo>
                      <a:pt x="467" y="930"/>
                      <a:pt x="534" y="944"/>
                      <a:pt x="584" y="944"/>
                    </a:cubicBezTo>
                    <a:cubicBezTo>
                      <a:pt x="811" y="944"/>
                      <a:pt x="668" y="642"/>
                      <a:pt x="627" y="272"/>
                    </a:cubicBezTo>
                    <a:cubicBezTo>
                      <a:pt x="604" y="66"/>
                      <a:pt x="492" y="1"/>
                      <a:pt x="373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6341;p49">
                <a:extLst>
                  <a:ext uri="{FF2B5EF4-FFF2-40B4-BE49-F238E27FC236}">
                    <a16:creationId xmlns:a16="http://schemas.microsoft.com/office/drawing/2014/main" id="{F61A0FE6-355B-4D9E-BDF4-3FBECD52C790}"/>
                  </a:ext>
                </a:extLst>
              </p:cNvPr>
              <p:cNvSpPr/>
              <p:nvPr/>
            </p:nvSpPr>
            <p:spPr>
              <a:xfrm>
                <a:off x="4511425" y="1839675"/>
                <a:ext cx="278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984" extrusionOk="0">
                    <a:moveTo>
                      <a:pt x="737" y="0"/>
                    </a:moveTo>
                    <a:cubicBezTo>
                      <a:pt x="589" y="0"/>
                      <a:pt x="334" y="183"/>
                      <a:pt x="201" y="299"/>
                    </a:cubicBezTo>
                    <a:cubicBezTo>
                      <a:pt x="1" y="500"/>
                      <a:pt x="602" y="826"/>
                      <a:pt x="853" y="951"/>
                    </a:cubicBezTo>
                    <a:cubicBezTo>
                      <a:pt x="897" y="973"/>
                      <a:pt x="930" y="983"/>
                      <a:pt x="954" y="983"/>
                    </a:cubicBezTo>
                    <a:cubicBezTo>
                      <a:pt x="1115" y="983"/>
                      <a:pt x="831" y="502"/>
                      <a:pt x="853" y="174"/>
                    </a:cubicBezTo>
                    <a:cubicBezTo>
                      <a:pt x="861" y="47"/>
                      <a:pt x="813" y="0"/>
                      <a:pt x="737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6342;p49">
                <a:extLst>
                  <a:ext uri="{FF2B5EF4-FFF2-40B4-BE49-F238E27FC236}">
                    <a16:creationId xmlns:a16="http://schemas.microsoft.com/office/drawing/2014/main" id="{8FF9FAC5-5657-480B-82E4-F039CD0E5E74}"/>
                  </a:ext>
                </a:extLst>
              </p:cNvPr>
              <p:cNvSpPr/>
              <p:nvPr/>
            </p:nvSpPr>
            <p:spPr>
              <a:xfrm>
                <a:off x="4478225" y="1837125"/>
                <a:ext cx="26975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507" extrusionOk="0">
                    <a:moveTo>
                      <a:pt x="452" y="0"/>
                    </a:moveTo>
                    <a:cubicBezTo>
                      <a:pt x="251" y="0"/>
                      <a:pt x="0" y="251"/>
                      <a:pt x="26" y="401"/>
                    </a:cubicBezTo>
                    <a:cubicBezTo>
                      <a:pt x="36" y="478"/>
                      <a:pt x="119" y="506"/>
                      <a:pt x="235" y="506"/>
                    </a:cubicBezTo>
                    <a:cubicBezTo>
                      <a:pt x="385" y="506"/>
                      <a:pt x="593" y="458"/>
                      <a:pt x="777" y="401"/>
                    </a:cubicBezTo>
                    <a:cubicBezTo>
                      <a:pt x="1078" y="326"/>
                      <a:pt x="677" y="0"/>
                      <a:pt x="452" y="0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6343;p49">
                <a:extLst>
                  <a:ext uri="{FF2B5EF4-FFF2-40B4-BE49-F238E27FC236}">
                    <a16:creationId xmlns:a16="http://schemas.microsoft.com/office/drawing/2014/main" id="{945BB9D3-3684-42EE-993A-A68678A19BB8}"/>
                  </a:ext>
                </a:extLst>
              </p:cNvPr>
              <p:cNvSpPr/>
              <p:nvPr/>
            </p:nvSpPr>
            <p:spPr>
              <a:xfrm>
                <a:off x="4809050" y="1794425"/>
                <a:ext cx="87125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3485" h="1882" extrusionOk="0">
                    <a:moveTo>
                      <a:pt x="213" y="1"/>
                    </a:moveTo>
                    <a:cubicBezTo>
                      <a:pt x="114" y="1"/>
                      <a:pt x="36" y="23"/>
                      <a:pt x="26" y="54"/>
                    </a:cubicBezTo>
                    <a:cubicBezTo>
                      <a:pt x="1" y="104"/>
                      <a:pt x="427" y="455"/>
                      <a:pt x="803" y="681"/>
                    </a:cubicBezTo>
                    <a:cubicBezTo>
                      <a:pt x="1204" y="906"/>
                      <a:pt x="2306" y="1533"/>
                      <a:pt x="2507" y="1708"/>
                    </a:cubicBezTo>
                    <a:cubicBezTo>
                      <a:pt x="2608" y="1795"/>
                      <a:pt x="2726" y="1882"/>
                      <a:pt x="2866" y="1882"/>
                    </a:cubicBezTo>
                    <a:cubicBezTo>
                      <a:pt x="2968" y="1882"/>
                      <a:pt x="3082" y="1835"/>
                      <a:pt x="3209" y="1708"/>
                    </a:cubicBezTo>
                    <a:cubicBezTo>
                      <a:pt x="3484" y="1407"/>
                      <a:pt x="2732" y="1332"/>
                      <a:pt x="2281" y="1157"/>
                    </a:cubicBezTo>
                    <a:cubicBezTo>
                      <a:pt x="1855" y="956"/>
                      <a:pt x="778" y="430"/>
                      <a:pt x="627" y="179"/>
                    </a:cubicBezTo>
                    <a:cubicBezTo>
                      <a:pt x="539" y="47"/>
                      <a:pt x="355" y="1"/>
                      <a:pt x="213" y="1"/>
                    </a:cubicBezTo>
                    <a:close/>
                  </a:path>
                </a:pathLst>
              </a:custGeom>
              <a:solidFill>
                <a:srgbClr val="BEE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6344;p49">
                <a:extLst>
                  <a:ext uri="{FF2B5EF4-FFF2-40B4-BE49-F238E27FC236}">
                    <a16:creationId xmlns:a16="http://schemas.microsoft.com/office/drawing/2014/main" id="{53A7D308-BE40-45DB-84B4-F517219F5588}"/>
                  </a:ext>
                </a:extLst>
              </p:cNvPr>
              <p:cNvSpPr/>
              <p:nvPr/>
            </p:nvSpPr>
            <p:spPr>
              <a:xfrm>
                <a:off x="4026475" y="2266950"/>
                <a:ext cx="1225600" cy="354650"/>
              </a:xfrm>
              <a:custGeom>
                <a:avLst/>
                <a:gdLst/>
                <a:ahLst/>
                <a:cxnLst/>
                <a:rect l="l" t="t" r="r" b="b"/>
                <a:pathLst>
                  <a:path w="49024" h="14186" extrusionOk="0">
                    <a:moveTo>
                      <a:pt x="0" y="0"/>
                    </a:moveTo>
                    <a:cubicBezTo>
                      <a:pt x="25" y="3785"/>
                      <a:pt x="2607" y="7344"/>
                      <a:pt x="7243" y="10025"/>
                    </a:cubicBezTo>
                    <a:cubicBezTo>
                      <a:pt x="12055" y="12807"/>
                      <a:pt x="18346" y="14186"/>
                      <a:pt x="24637" y="14186"/>
                    </a:cubicBezTo>
                    <a:cubicBezTo>
                      <a:pt x="30878" y="14186"/>
                      <a:pt x="37093" y="12832"/>
                      <a:pt x="41830" y="10101"/>
                    </a:cubicBezTo>
                    <a:cubicBezTo>
                      <a:pt x="46467" y="7419"/>
                      <a:pt x="49023" y="3835"/>
                      <a:pt x="48973" y="0"/>
                    </a:cubicBezTo>
                    <a:lnTo>
                      <a:pt x="48722" y="0"/>
                    </a:lnTo>
                    <a:cubicBezTo>
                      <a:pt x="48747" y="3735"/>
                      <a:pt x="46266" y="7243"/>
                      <a:pt x="41705" y="9875"/>
                    </a:cubicBezTo>
                    <a:cubicBezTo>
                      <a:pt x="37002" y="12582"/>
                      <a:pt x="30828" y="13935"/>
                      <a:pt x="24641" y="13935"/>
                    </a:cubicBezTo>
                    <a:cubicBezTo>
                      <a:pt x="18397" y="13935"/>
                      <a:pt x="12140" y="12557"/>
                      <a:pt x="7369" y="9800"/>
                    </a:cubicBezTo>
                    <a:cubicBezTo>
                      <a:pt x="2832" y="7168"/>
                      <a:pt x="301" y="371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6345;p49">
                <a:extLst>
                  <a:ext uri="{FF2B5EF4-FFF2-40B4-BE49-F238E27FC236}">
                    <a16:creationId xmlns:a16="http://schemas.microsoft.com/office/drawing/2014/main" id="{6DE1846E-E0A5-40CF-8A1A-A038AA04081F}"/>
                  </a:ext>
                </a:extLst>
              </p:cNvPr>
              <p:cNvSpPr/>
              <p:nvPr/>
            </p:nvSpPr>
            <p:spPr>
              <a:xfrm>
                <a:off x="4206925" y="1713750"/>
                <a:ext cx="722450" cy="1079550"/>
              </a:xfrm>
              <a:custGeom>
                <a:avLst/>
                <a:gdLst/>
                <a:ahLst/>
                <a:cxnLst/>
                <a:rect l="l" t="t" r="r" b="b"/>
                <a:pathLst>
                  <a:path w="28898" h="43182" extrusionOk="0">
                    <a:moveTo>
                      <a:pt x="24973" y="1"/>
                    </a:moveTo>
                    <a:cubicBezTo>
                      <a:pt x="22585" y="1"/>
                      <a:pt x="19934" y="804"/>
                      <a:pt x="17193" y="2379"/>
                    </a:cubicBezTo>
                    <a:cubicBezTo>
                      <a:pt x="7720" y="7843"/>
                      <a:pt x="0" y="21151"/>
                      <a:pt x="0" y="32028"/>
                    </a:cubicBezTo>
                    <a:cubicBezTo>
                      <a:pt x="0" y="37367"/>
                      <a:pt x="1830" y="41326"/>
                      <a:pt x="5163" y="43181"/>
                    </a:cubicBezTo>
                    <a:lnTo>
                      <a:pt x="5289" y="42956"/>
                    </a:lnTo>
                    <a:cubicBezTo>
                      <a:pt x="2055" y="41151"/>
                      <a:pt x="251" y="37266"/>
                      <a:pt x="251" y="32028"/>
                    </a:cubicBezTo>
                    <a:cubicBezTo>
                      <a:pt x="251" y="21226"/>
                      <a:pt x="7920" y="8018"/>
                      <a:pt x="17319" y="2579"/>
                    </a:cubicBezTo>
                    <a:cubicBezTo>
                      <a:pt x="20013" y="1035"/>
                      <a:pt x="22618" y="254"/>
                      <a:pt x="24960" y="254"/>
                    </a:cubicBezTo>
                    <a:cubicBezTo>
                      <a:pt x="26343" y="254"/>
                      <a:pt x="27634" y="526"/>
                      <a:pt x="28797" y="1076"/>
                    </a:cubicBezTo>
                    <a:lnTo>
                      <a:pt x="28898" y="850"/>
                    </a:lnTo>
                    <a:cubicBezTo>
                      <a:pt x="27705" y="282"/>
                      <a:pt x="26385" y="1"/>
                      <a:pt x="249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6346;p49">
                <a:extLst>
                  <a:ext uri="{FF2B5EF4-FFF2-40B4-BE49-F238E27FC236}">
                    <a16:creationId xmlns:a16="http://schemas.microsoft.com/office/drawing/2014/main" id="{0AB3DCF5-D15A-470E-B5C4-DB9E4D170544}"/>
                  </a:ext>
                </a:extLst>
              </p:cNvPr>
              <p:cNvSpPr/>
              <p:nvPr/>
            </p:nvSpPr>
            <p:spPr>
              <a:xfrm>
                <a:off x="4347275" y="1713750"/>
                <a:ext cx="722450" cy="1079550"/>
              </a:xfrm>
              <a:custGeom>
                <a:avLst/>
                <a:gdLst/>
                <a:ahLst/>
                <a:cxnLst/>
                <a:rect l="l" t="t" r="r" b="b"/>
                <a:pathLst>
                  <a:path w="28898" h="43182" extrusionOk="0">
                    <a:moveTo>
                      <a:pt x="3932" y="1"/>
                    </a:moveTo>
                    <a:cubicBezTo>
                      <a:pt x="2516" y="1"/>
                      <a:pt x="1193" y="282"/>
                      <a:pt x="0" y="850"/>
                    </a:cubicBezTo>
                    <a:lnTo>
                      <a:pt x="126" y="1076"/>
                    </a:lnTo>
                    <a:cubicBezTo>
                      <a:pt x="1289" y="526"/>
                      <a:pt x="2580" y="254"/>
                      <a:pt x="3962" y="254"/>
                    </a:cubicBezTo>
                    <a:cubicBezTo>
                      <a:pt x="6302" y="254"/>
                      <a:pt x="8901" y="1035"/>
                      <a:pt x="11579" y="2579"/>
                    </a:cubicBezTo>
                    <a:cubicBezTo>
                      <a:pt x="21003" y="8018"/>
                      <a:pt x="28647" y="21226"/>
                      <a:pt x="28647" y="32028"/>
                    </a:cubicBezTo>
                    <a:cubicBezTo>
                      <a:pt x="28647" y="37266"/>
                      <a:pt x="26868" y="41151"/>
                      <a:pt x="23635" y="42956"/>
                    </a:cubicBezTo>
                    <a:lnTo>
                      <a:pt x="23760" y="43181"/>
                    </a:lnTo>
                    <a:cubicBezTo>
                      <a:pt x="27068" y="41326"/>
                      <a:pt x="28898" y="37367"/>
                      <a:pt x="28898" y="32028"/>
                    </a:cubicBezTo>
                    <a:cubicBezTo>
                      <a:pt x="28898" y="21151"/>
                      <a:pt x="21203" y="7843"/>
                      <a:pt x="11705" y="2379"/>
                    </a:cubicBezTo>
                    <a:cubicBezTo>
                      <a:pt x="8980" y="804"/>
                      <a:pt x="6325" y="1"/>
                      <a:pt x="39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6347;p49">
                <a:extLst>
                  <a:ext uri="{FF2B5EF4-FFF2-40B4-BE49-F238E27FC236}">
                    <a16:creationId xmlns:a16="http://schemas.microsoft.com/office/drawing/2014/main" id="{14F80FB2-3862-4867-B69D-9AF58657DD76}"/>
                  </a:ext>
                </a:extLst>
              </p:cNvPr>
              <p:cNvSpPr/>
              <p:nvPr/>
            </p:nvSpPr>
            <p:spPr>
              <a:xfrm>
                <a:off x="4635500" y="1659800"/>
                <a:ext cx="6275" cy="12143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573" extrusionOk="0">
                    <a:moveTo>
                      <a:pt x="0" y="0"/>
                    </a:moveTo>
                    <a:lnTo>
                      <a:pt x="0" y="48572"/>
                    </a:lnTo>
                    <a:lnTo>
                      <a:pt x="251" y="48572"/>
                    </a:lnTo>
                    <a:lnTo>
                      <a:pt x="25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6348;p49">
                <a:extLst>
                  <a:ext uri="{FF2B5EF4-FFF2-40B4-BE49-F238E27FC236}">
                    <a16:creationId xmlns:a16="http://schemas.microsoft.com/office/drawing/2014/main" id="{C846CACD-F7DE-439F-8011-D06F56571AE4}"/>
                  </a:ext>
                </a:extLst>
              </p:cNvPr>
              <p:cNvSpPr/>
              <p:nvPr/>
            </p:nvSpPr>
            <p:spPr>
              <a:xfrm>
                <a:off x="4028350" y="1772575"/>
                <a:ext cx="1220575" cy="494400"/>
              </a:xfrm>
              <a:custGeom>
                <a:avLst/>
                <a:gdLst/>
                <a:ahLst/>
                <a:cxnLst/>
                <a:rect l="l" t="t" r="r" b="b"/>
                <a:pathLst>
                  <a:path w="48823" h="19776" extrusionOk="0">
                    <a:moveTo>
                      <a:pt x="24412" y="1"/>
                    </a:moveTo>
                    <a:cubicBezTo>
                      <a:pt x="10953" y="1"/>
                      <a:pt x="0" y="8873"/>
                      <a:pt x="0" y="19775"/>
                    </a:cubicBezTo>
                    <a:lnTo>
                      <a:pt x="251" y="19775"/>
                    </a:lnTo>
                    <a:cubicBezTo>
                      <a:pt x="251" y="9023"/>
                      <a:pt x="11078" y="251"/>
                      <a:pt x="24412" y="251"/>
                    </a:cubicBezTo>
                    <a:cubicBezTo>
                      <a:pt x="37720" y="251"/>
                      <a:pt x="48572" y="9023"/>
                      <a:pt x="48572" y="19775"/>
                    </a:cubicBezTo>
                    <a:lnTo>
                      <a:pt x="48823" y="19775"/>
                    </a:lnTo>
                    <a:cubicBezTo>
                      <a:pt x="48823" y="8873"/>
                      <a:pt x="37870" y="1"/>
                      <a:pt x="244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6349;p49">
                <a:extLst>
                  <a:ext uri="{FF2B5EF4-FFF2-40B4-BE49-F238E27FC236}">
                    <a16:creationId xmlns:a16="http://schemas.microsoft.com/office/drawing/2014/main" id="{CA23C092-AAEF-4A2E-BC4F-6A73241AAEC0}"/>
                  </a:ext>
                </a:extLst>
              </p:cNvPr>
              <p:cNvSpPr/>
              <p:nvPr/>
            </p:nvSpPr>
            <p:spPr>
              <a:xfrm>
                <a:off x="4139250" y="3679850"/>
                <a:ext cx="1735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082" extrusionOk="0">
                    <a:moveTo>
                      <a:pt x="1" y="1379"/>
                    </a:moveTo>
                    <a:lnTo>
                      <a:pt x="1" y="1705"/>
                    </a:lnTo>
                    <a:cubicBezTo>
                      <a:pt x="652" y="2081"/>
                      <a:pt x="2106" y="1881"/>
                      <a:pt x="2482" y="1705"/>
                    </a:cubicBezTo>
                    <a:cubicBezTo>
                      <a:pt x="2732" y="1329"/>
                      <a:pt x="3409" y="1430"/>
                      <a:pt x="3785" y="1580"/>
                    </a:cubicBezTo>
                    <a:cubicBezTo>
                      <a:pt x="5239" y="1705"/>
                      <a:pt x="5765" y="1505"/>
                      <a:pt x="6266" y="1129"/>
                    </a:cubicBezTo>
                    <a:cubicBezTo>
                      <a:pt x="6492" y="953"/>
                      <a:pt x="6943" y="502"/>
                      <a:pt x="6893" y="1"/>
                    </a:cubicBezTo>
                    <a:cubicBezTo>
                      <a:pt x="5163" y="402"/>
                      <a:pt x="1" y="1379"/>
                      <a:pt x="1" y="1379"/>
                    </a:cubicBez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6350;p49">
                <a:extLst>
                  <a:ext uri="{FF2B5EF4-FFF2-40B4-BE49-F238E27FC236}">
                    <a16:creationId xmlns:a16="http://schemas.microsoft.com/office/drawing/2014/main" id="{2FB004EA-50F7-4D28-B6F6-A04FCD2BF6F4}"/>
                  </a:ext>
                </a:extLst>
              </p:cNvPr>
              <p:cNvSpPr/>
              <p:nvPr/>
            </p:nvSpPr>
            <p:spPr>
              <a:xfrm>
                <a:off x="4129225" y="3651675"/>
                <a:ext cx="1867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7470" h="2908" extrusionOk="0">
                    <a:moveTo>
                      <a:pt x="2883" y="0"/>
                    </a:moveTo>
                    <a:cubicBezTo>
                      <a:pt x="2883" y="0"/>
                      <a:pt x="4462" y="451"/>
                      <a:pt x="5414" y="577"/>
                    </a:cubicBezTo>
                    <a:cubicBezTo>
                      <a:pt x="6341" y="702"/>
                      <a:pt x="7018" y="551"/>
                      <a:pt x="7244" y="902"/>
                    </a:cubicBezTo>
                    <a:cubicBezTo>
                      <a:pt x="7469" y="1228"/>
                      <a:pt x="6968" y="2105"/>
                      <a:pt x="6141" y="2381"/>
                    </a:cubicBezTo>
                    <a:cubicBezTo>
                      <a:pt x="5314" y="2682"/>
                      <a:pt x="3610" y="2356"/>
                      <a:pt x="2983" y="2481"/>
                    </a:cubicBezTo>
                    <a:cubicBezTo>
                      <a:pt x="2356" y="2607"/>
                      <a:pt x="777" y="2907"/>
                      <a:pt x="402" y="2506"/>
                    </a:cubicBezTo>
                    <a:cubicBezTo>
                      <a:pt x="1" y="2130"/>
                      <a:pt x="402" y="226"/>
                      <a:pt x="402" y="226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6351;p49">
                <a:extLst>
                  <a:ext uri="{FF2B5EF4-FFF2-40B4-BE49-F238E27FC236}">
                    <a16:creationId xmlns:a16="http://schemas.microsoft.com/office/drawing/2014/main" id="{9B200E59-1387-407D-AFF2-66A6065770B4}"/>
                  </a:ext>
                </a:extLst>
              </p:cNvPr>
              <p:cNvSpPr/>
              <p:nvPr/>
            </p:nvSpPr>
            <p:spPr>
              <a:xfrm>
                <a:off x="3978850" y="3510050"/>
                <a:ext cx="1316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4713" extrusionOk="0">
                    <a:moveTo>
                      <a:pt x="76" y="3560"/>
                    </a:moveTo>
                    <a:lnTo>
                      <a:pt x="2933" y="377"/>
                    </a:lnTo>
                    <a:cubicBezTo>
                      <a:pt x="4061" y="51"/>
                      <a:pt x="5264" y="1"/>
                      <a:pt x="5113" y="1054"/>
                    </a:cubicBezTo>
                    <a:cubicBezTo>
                      <a:pt x="4963" y="1981"/>
                      <a:pt x="3484" y="2382"/>
                      <a:pt x="2482" y="3284"/>
                    </a:cubicBezTo>
                    <a:lnTo>
                      <a:pt x="1529" y="4111"/>
                    </a:lnTo>
                    <a:cubicBezTo>
                      <a:pt x="853" y="4713"/>
                      <a:pt x="0" y="4186"/>
                      <a:pt x="76" y="3560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6352;p49">
                <a:extLst>
                  <a:ext uri="{FF2B5EF4-FFF2-40B4-BE49-F238E27FC236}">
                    <a16:creationId xmlns:a16="http://schemas.microsoft.com/office/drawing/2014/main" id="{C53AAFEA-EBBC-4461-9BC6-50C061F0F470}"/>
                  </a:ext>
                </a:extLst>
              </p:cNvPr>
              <p:cNvSpPr/>
              <p:nvPr/>
            </p:nvSpPr>
            <p:spPr>
              <a:xfrm>
                <a:off x="4396150" y="2440500"/>
                <a:ext cx="95250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3810" h="5766" extrusionOk="0">
                    <a:moveTo>
                      <a:pt x="1579" y="5515"/>
                    </a:moveTo>
                    <a:cubicBezTo>
                      <a:pt x="2206" y="5139"/>
                      <a:pt x="3008" y="4286"/>
                      <a:pt x="3283" y="3610"/>
                    </a:cubicBezTo>
                    <a:cubicBezTo>
                      <a:pt x="3509" y="3033"/>
                      <a:pt x="3760" y="2432"/>
                      <a:pt x="3785" y="1805"/>
                    </a:cubicBezTo>
                    <a:cubicBezTo>
                      <a:pt x="3810" y="1254"/>
                      <a:pt x="3659" y="677"/>
                      <a:pt x="3384" y="201"/>
                    </a:cubicBezTo>
                    <a:cubicBezTo>
                      <a:pt x="3359" y="176"/>
                      <a:pt x="3334" y="126"/>
                      <a:pt x="3309" y="101"/>
                    </a:cubicBezTo>
                    <a:cubicBezTo>
                      <a:pt x="3158" y="1"/>
                      <a:pt x="2983" y="176"/>
                      <a:pt x="2908" y="301"/>
                    </a:cubicBezTo>
                    <a:cubicBezTo>
                      <a:pt x="2406" y="1103"/>
                      <a:pt x="1930" y="2006"/>
                      <a:pt x="1304" y="2733"/>
                    </a:cubicBezTo>
                    <a:cubicBezTo>
                      <a:pt x="1354" y="2457"/>
                      <a:pt x="1454" y="2131"/>
                      <a:pt x="1579" y="1880"/>
                    </a:cubicBezTo>
                    <a:cubicBezTo>
                      <a:pt x="1780" y="1454"/>
                      <a:pt x="1429" y="1479"/>
                      <a:pt x="1429" y="1479"/>
                    </a:cubicBezTo>
                    <a:cubicBezTo>
                      <a:pt x="1178" y="1630"/>
                      <a:pt x="502" y="2733"/>
                      <a:pt x="401" y="3159"/>
                    </a:cubicBezTo>
                    <a:cubicBezTo>
                      <a:pt x="301" y="3585"/>
                      <a:pt x="50" y="4637"/>
                      <a:pt x="50" y="4637"/>
                    </a:cubicBezTo>
                    <a:lnTo>
                      <a:pt x="176" y="4763"/>
                    </a:lnTo>
                    <a:cubicBezTo>
                      <a:pt x="75" y="4913"/>
                      <a:pt x="0" y="4988"/>
                      <a:pt x="0" y="4988"/>
                    </a:cubicBezTo>
                    <a:cubicBezTo>
                      <a:pt x="0" y="4988"/>
                      <a:pt x="1153" y="5765"/>
                      <a:pt x="1579" y="5515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6353;p49">
                <a:extLst>
                  <a:ext uri="{FF2B5EF4-FFF2-40B4-BE49-F238E27FC236}">
                    <a16:creationId xmlns:a16="http://schemas.microsoft.com/office/drawing/2014/main" id="{D0494208-8737-4EA0-8A58-7B02E4A9D979}"/>
                  </a:ext>
                </a:extLst>
              </p:cNvPr>
              <p:cNvSpPr/>
              <p:nvPr/>
            </p:nvSpPr>
            <p:spPr>
              <a:xfrm>
                <a:off x="3888625" y="2643525"/>
                <a:ext cx="98400" cy="136600"/>
              </a:xfrm>
              <a:custGeom>
                <a:avLst/>
                <a:gdLst/>
                <a:ahLst/>
                <a:cxnLst/>
                <a:rect l="l" t="t" r="r" b="b"/>
                <a:pathLst>
                  <a:path w="3936" h="5464" extrusionOk="0">
                    <a:moveTo>
                      <a:pt x="3935" y="0"/>
                    </a:moveTo>
                    <a:cubicBezTo>
                      <a:pt x="3935" y="0"/>
                      <a:pt x="0" y="1429"/>
                      <a:pt x="3058" y="5464"/>
                    </a:cubicBezTo>
                    <a:close/>
                  </a:path>
                </a:pathLst>
              </a:custGeom>
              <a:solidFill>
                <a:srgbClr val="112B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6354;p49">
                <a:extLst>
                  <a:ext uri="{FF2B5EF4-FFF2-40B4-BE49-F238E27FC236}">
                    <a16:creationId xmlns:a16="http://schemas.microsoft.com/office/drawing/2014/main" id="{01CA533B-DBAC-44CF-94C9-456F5F34E03D}"/>
                  </a:ext>
                </a:extLst>
              </p:cNvPr>
              <p:cNvSpPr/>
              <p:nvPr/>
            </p:nvSpPr>
            <p:spPr>
              <a:xfrm>
                <a:off x="4002650" y="2440500"/>
                <a:ext cx="188625" cy="207425"/>
              </a:xfrm>
              <a:custGeom>
                <a:avLst/>
                <a:gdLst/>
                <a:ahLst/>
                <a:cxnLst/>
                <a:rect l="l" t="t" r="r" b="b"/>
                <a:pathLst>
                  <a:path w="7545" h="8297" extrusionOk="0">
                    <a:moveTo>
                      <a:pt x="1830" y="176"/>
                    </a:moveTo>
                    <a:cubicBezTo>
                      <a:pt x="2683" y="26"/>
                      <a:pt x="3835" y="1"/>
                      <a:pt x="4662" y="251"/>
                    </a:cubicBezTo>
                    <a:cubicBezTo>
                      <a:pt x="6016" y="652"/>
                      <a:pt x="6768" y="1530"/>
                      <a:pt x="7094" y="2833"/>
                    </a:cubicBezTo>
                    <a:cubicBezTo>
                      <a:pt x="7444" y="4136"/>
                      <a:pt x="7545" y="6342"/>
                      <a:pt x="6793" y="7545"/>
                    </a:cubicBezTo>
                    <a:cubicBezTo>
                      <a:pt x="6317" y="8297"/>
                      <a:pt x="5264" y="8171"/>
                      <a:pt x="4512" y="7971"/>
                    </a:cubicBezTo>
                    <a:cubicBezTo>
                      <a:pt x="3610" y="7720"/>
                      <a:pt x="2432" y="7344"/>
                      <a:pt x="1705" y="6768"/>
                    </a:cubicBezTo>
                    <a:cubicBezTo>
                      <a:pt x="678" y="5991"/>
                      <a:pt x="126" y="4286"/>
                      <a:pt x="51" y="3058"/>
                    </a:cubicBezTo>
                    <a:cubicBezTo>
                      <a:pt x="1" y="2006"/>
                      <a:pt x="552" y="377"/>
                      <a:pt x="1830" y="176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6355;p49">
                <a:extLst>
                  <a:ext uri="{FF2B5EF4-FFF2-40B4-BE49-F238E27FC236}">
                    <a16:creationId xmlns:a16="http://schemas.microsoft.com/office/drawing/2014/main" id="{6B45E919-B684-4E63-A05F-8F6C5FDF0AAD}"/>
                  </a:ext>
                </a:extLst>
              </p:cNvPr>
              <p:cNvSpPr/>
              <p:nvPr/>
            </p:nvSpPr>
            <p:spPr>
              <a:xfrm>
                <a:off x="4030225" y="2602775"/>
                <a:ext cx="971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886" h="2658" extrusionOk="0">
                    <a:moveTo>
                      <a:pt x="727" y="1"/>
                    </a:moveTo>
                    <a:cubicBezTo>
                      <a:pt x="828" y="126"/>
                      <a:pt x="953" y="227"/>
                      <a:pt x="1078" y="327"/>
                    </a:cubicBezTo>
                    <a:cubicBezTo>
                      <a:pt x="1805" y="878"/>
                      <a:pt x="2507" y="1229"/>
                      <a:pt x="3409" y="1480"/>
                    </a:cubicBezTo>
                    <a:cubicBezTo>
                      <a:pt x="3559" y="1505"/>
                      <a:pt x="3710" y="1555"/>
                      <a:pt x="3885" y="1580"/>
                    </a:cubicBezTo>
                    <a:lnTo>
                      <a:pt x="3810" y="2407"/>
                    </a:lnTo>
                    <a:cubicBezTo>
                      <a:pt x="2858" y="2658"/>
                      <a:pt x="1905" y="2257"/>
                      <a:pt x="1254" y="2081"/>
                    </a:cubicBezTo>
                    <a:cubicBezTo>
                      <a:pt x="752" y="1931"/>
                      <a:pt x="1" y="1806"/>
                      <a:pt x="1" y="1279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6356;p49">
                <a:extLst>
                  <a:ext uri="{FF2B5EF4-FFF2-40B4-BE49-F238E27FC236}">
                    <a16:creationId xmlns:a16="http://schemas.microsoft.com/office/drawing/2014/main" id="{4956F57F-C3B9-4EC0-86E2-0CF0D3D7C181}"/>
                  </a:ext>
                </a:extLst>
              </p:cNvPr>
              <p:cNvSpPr/>
              <p:nvPr/>
            </p:nvSpPr>
            <p:spPr>
              <a:xfrm>
                <a:off x="4001400" y="2410425"/>
                <a:ext cx="188000" cy="217450"/>
              </a:xfrm>
              <a:custGeom>
                <a:avLst/>
                <a:gdLst/>
                <a:ahLst/>
                <a:cxnLst/>
                <a:rect l="l" t="t" r="r" b="b"/>
                <a:pathLst>
                  <a:path w="7520" h="8698" extrusionOk="0">
                    <a:moveTo>
                      <a:pt x="828" y="1630"/>
                    </a:moveTo>
                    <a:cubicBezTo>
                      <a:pt x="1" y="2156"/>
                      <a:pt x="51" y="3484"/>
                      <a:pt x="101" y="4337"/>
                    </a:cubicBezTo>
                    <a:cubicBezTo>
                      <a:pt x="151" y="5565"/>
                      <a:pt x="728" y="7194"/>
                      <a:pt x="1755" y="7971"/>
                    </a:cubicBezTo>
                    <a:cubicBezTo>
                      <a:pt x="2306" y="8422"/>
                      <a:pt x="2357" y="8472"/>
                      <a:pt x="3108" y="8697"/>
                    </a:cubicBezTo>
                    <a:cubicBezTo>
                      <a:pt x="3184" y="8672"/>
                      <a:pt x="3359" y="8547"/>
                      <a:pt x="3560" y="8397"/>
                    </a:cubicBezTo>
                    <a:cubicBezTo>
                      <a:pt x="3986" y="8096"/>
                      <a:pt x="4186" y="7545"/>
                      <a:pt x="4011" y="7043"/>
                    </a:cubicBezTo>
                    <a:cubicBezTo>
                      <a:pt x="3860" y="6542"/>
                      <a:pt x="3860" y="5941"/>
                      <a:pt x="4136" y="5790"/>
                    </a:cubicBezTo>
                    <a:cubicBezTo>
                      <a:pt x="4587" y="5540"/>
                      <a:pt x="4888" y="6442"/>
                      <a:pt x="4888" y="6442"/>
                    </a:cubicBezTo>
                    <a:cubicBezTo>
                      <a:pt x="5164" y="6342"/>
                      <a:pt x="5565" y="6041"/>
                      <a:pt x="5339" y="5489"/>
                    </a:cubicBezTo>
                    <a:cubicBezTo>
                      <a:pt x="5114" y="4963"/>
                      <a:pt x="5339" y="4412"/>
                      <a:pt x="5339" y="4412"/>
                    </a:cubicBezTo>
                    <a:cubicBezTo>
                      <a:pt x="6166" y="4437"/>
                      <a:pt x="6542" y="3334"/>
                      <a:pt x="6793" y="3184"/>
                    </a:cubicBezTo>
                    <a:cubicBezTo>
                      <a:pt x="7344" y="2858"/>
                      <a:pt x="7520" y="2733"/>
                      <a:pt x="7444" y="2231"/>
                    </a:cubicBezTo>
                    <a:cubicBezTo>
                      <a:pt x="7369" y="1880"/>
                      <a:pt x="7244" y="1530"/>
                      <a:pt x="6993" y="1304"/>
                    </a:cubicBezTo>
                    <a:cubicBezTo>
                      <a:pt x="6692" y="1028"/>
                      <a:pt x="5740" y="677"/>
                      <a:pt x="5364" y="577"/>
                    </a:cubicBezTo>
                    <a:cubicBezTo>
                      <a:pt x="3083" y="1"/>
                      <a:pt x="1354" y="402"/>
                      <a:pt x="828" y="16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6357;p49">
                <a:extLst>
                  <a:ext uri="{FF2B5EF4-FFF2-40B4-BE49-F238E27FC236}">
                    <a16:creationId xmlns:a16="http://schemas.microsoft.com/office/drawing/2014/main" id="{F67BFC23-EEBA-45EC-8268-B90A7CA9D1A6}"/>
                  </a:ext>
                </a:extLst>
              </p:cNvPr>
              <p:cNvSpPr/>
              <p:nvPr/>
            </p:nvSpPr>
            <p:spPr>
              <a:xfrm>
                <a:off x="3976350" y="3535750"/>
                <a:ext cx="13035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4086" extrusionOk="0">
                    <a:moveTo>
                      <a:pt x="1629" y="3083"/>
                    </a:moveTo>
                    <a:lnTo>
                      <a:pt x="2582" y="2256"/>
                    </a:lnTo>
                    <a:cubicBezTo>
                      <a:pt x="3584" y="1354"/>
                      <a:pt x="5063" y="953"/>
                      <a:pt x="5213" y="26"/>
                    </a:cubicBezTo>
                    <a:lnTo>
                      <a:pt x="5213" y="26"/>
                    </a:lnTo>
                    <a:lnTo>
                      <a:pt x="5213" y="26"/>
                    </a:lnTo>
                    <a:lnTo>
                      <a:pt x="5213" y="26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lnTo>
                      <a:pt x="5213" y="0"/>
                    </a:lnTo>
                    <a:cubicBezTo>
                      <a:pt x="5213" y="101"/>
                      <a:pt x="5213" y="201"/>
                      <a:pt x="5213" y="326"/>
                    </a:cubicBezTo>
                    <a:cubicBezTo>
                      <a:pt x="5063" y="1254"/>
                      <a:pt x="3584" y="1655"/>
                      <a:pt x="2582" y="2557"/>
                    </a:cubicBezTo>
                    <a:lnTo>
                      <a:pt x="1629" y="3384"/>
                    </a:lnTo>
                    <a:cubicBezTo>
                      <a:pt x="852" y="4086"/>
                      <a:pt x="0" y="3584"/>
                      <a:pt x="176" y="2532"/>
                    </a:cubicBezTo>
                    <a:cubicBezTo>
                      <a:pt x="100" y="3158"/>
                      <a:pt x="953" y="3685"/>
                      <a:pt x="1629" y="3083"/>
                    </a:cubicBez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6358;p49">
                <a:extLst>
                  <a:ext uri="{FF2B5EF4-FFF2-40B4-BE49-F238E27FC236}">
                    <a16:creationId xmlns:a16="http://schemas.microsoft.com/office/drawing/2014/main" id="{F2B67F75-DED6-43B3-9B49-2DB7FF1E1A79}"/>
                  </a:ext>
                </a:extLst>
              </p:cNvPr>
              <p:cNvSpPr/>
              <p:nvPr/>
            </p:nvSpPr>
            <p:spPr>
              <a:xfrm>
                <a:off x="3956925" y="3011300"/>
                <a:ext cx="154775" cy="604050"/>
              </a:xfrm>
              <a:custGeom>
                <a:avLst/>
                <a:gdLst/>
                <a:ahLst/>
                <a:cxnLst/>
                <a:rect l="l" t="t" r="r" b="b"/>
                <a:pathLst>
                  <a:path w="6191" h="24162" extrusionOk="0">
                    <a:moveTo>
                      <a:pt x="978" y="1404"/>
                    </a:moveTo>
                    <a:cubicBezTo>
                      <a:pt x="0" y="2808"/>
                      <a:pt x="2456" y="6643"/>
                      <a:pt x="1780" y="11430"/>
                    </a:cubicBezTo>
                    <a:cubicBezTo>
                      <a:pt x="1329" y="14688"/>
                      <a:pt x="451" y="20126"/>
                      <a:pt x="652" y="23209"/>
                    </a:cubicBezTo>
                    <a:cubicBezTo>
                      <a:pt x="702" y="23760"/>
                      <a:pt x="2882" y="24161"/>
                      <a:pt x="3484" y="21455"/>
                    </a:cubicBezTo>
                    <a:cubicBezTo>
                      <a:pt x="4486" y="16843"/>
                      <a:pt x="5740" y="13961"/>
                      <a:pt x="6191" y="10377"/>
                    </a:cubicBezTo>
                    <a:lnTo>
                      <a:pt x="5965" y="1"/>
                    </a:lnTo>
                    <a:close/>
                  </a:path>
                </a:pathLst>
              </a:custGeom>
              <a:solidFill>
                <a:srgbClr val="717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6359;p49">
                <a:extLst>
                  <a:ext uri="{FF2B5EF4-FFF2-40B4-BE49-F238E27FC236}">
                    <a16:creationId xmlns:a16="http://schemas.microsoft.com/office/drawing/2014/main" id="{016A9F32-C1FE-4294-AE0E-AD737DDD8F07}"/>
                  </a:ext>
                </a:extLst>
              </p:cNvPr>
              <p:cNvSpPr/>
              <p:nvPr/>
            </p:nvSpPr>
            <p:spPr>
              <a:xfrm>
                <a:off x="4053400" y="3033875"/>
                <a:ext cx="207425" cy="660425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26417" extrusionOk="0">
                    <a:moveTo>
                      <a:pt x="252" y="0"/>
                    </a:moveTo>
                    <a:cubicBezTo>
                      <a:pt x="1" y="4311"/>
                      <a:pt x="3084" y="9599"/>
                      <a:pt x="2883" y="13058"/>
                    </a:cubicBezTo>
                    <a:cubicBezTo>
                      <a:pt x="2658" y="16667"/>
                      <a:pt x="3059" y="21028"/>
                      <a:pt x="3059" y="24913"/>
                    </a:cubicBezTo>
                    <a:cubicBezTo>
                      <a:pt x="3059" y="24913"/>
                      <a:pt x="6242" y="26416"/>
                      <a:pt x="6367" y="24086"/>
                    </a:cubicBezTo>
                    <a:cubicBezTo>
                      <a:pt x="6843" y="16466"/>
                      <a:pt x="8297" y="14111"/>
                      <a:pt x="6342" y="176"/>
                    </a:cubicBezTo>
                    <a:close/>
                  </a:path>
                </a:pathLst>
              </a:custGeom>
              <a:solidFill>
                <a:srgbClr val="878C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6360;p49">
                <a:extLst>
                  <a:ext uri="{FF2B5EF4-FFF2-40B4-BE49-F238E27FC236}">
                    <a16:creationId xmlns:a16="http://schemas.microsoft.com/office/drawing/2014/main" id="{AE6EF6C9-BFF0-42BC-B63F-00F8F3F20931}"/>
                  </a:ext>
                </a:extLst>
              </p:cNvPr>
              <p:cNvSpPr/>
              <p:nvPr/>
            </p:nvSpPr>
            <p:spPr>
              <a:xfrm>
                <a:off x="3936875" y="2629725"/>
                <a:ext cx="306400" cy="535125"/>
              </a:xfrm>
              <a:custGeom>
                <a:avLst/>
                <a:gdLst/>
                <a:ahLst/>
                <a:cxnLst/>
                <a:rect l="l" t="t" r="r" b="b"/>
                <a:pathLst>
                  <a:path w="12256" h="21405" extrusionOk="0">
                    <a:moveTo>
                      <a:pt x="10677" y="12006"/>
                    </a:moveTo>
                    <a:cubicBezTo>
                      <a:pt x="10777" y="7845"/>
                      <a:pt x="10000" y="3760"/>
                      <a:pt x="10000" y="3760"/>
                    </a:cubicBezTo>
                    <a:cubicBezTo>
                      <a:pt x="9624" y="3209"/>
                      <a:pt x="9173" y="2758"/>
                      <a:pt x="8647" y="2382"/>
                    </a:cubicBezTo>
                    <a:lnTo>
                      <a:pt x="7644" y="1154"/>
                    </a:lnTo>
                    <a:cubicBezTo>
                      <a:pt x="6341" y="828"/>
                      <a:pt x="5088" y="452"/>
                      <a:pt x="3835" y="1"/>
                    </a:cubicBezTo>
                    <a:lnTo>
                      <a:pt x="2005" y="552"/>
                    </a:lnTo>
                    <a:cubicBezTo>
                      <a:pt x="501" y="1179"/>
                      <a:pt x="0" y="3108"/>
                      <a:pt x="677" y="5038"/>
                    </a:cubicBezTo>
                    <a:cubicBezTo>
                      <a:pt x="652" y="5139"/>
                      <a:pt x="2206" y="9525"/>
                      <a:pt x="2381" y="11154"/>
                    </a:cubicBezTo>
                    <a:cubicBezTo>
                      <a:pt x="2381" y="11304"/>
                      <a:pt x="1228" y="15615"/>
                      <a:pt x="978" y="17369"/>
                    </a:cubicBezTo>
                    <a:cubicBezTo>
                      <a:pt x="978" y="17369"/>
                      <a:pt x="2080" y="18372"/>
                      <a:pt x="2381" y="18622"/>
                    </a:cubicBezTo>
                    <a:cubicBezTo>
                      <a:pt x="4612" y="21404"/>
                      <a:pt x="11880" y="18046"/>
                      <a:pt x="12156" y="16567"/>
                    </a:cubicBezTo>
                    <a:cubicBezTo>
                      <a:pt x="12256" y="16016"/>
                      <a:pt x="11354" y="14312"/>
                      <a:pt x="10677" y="12006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6361;p49">
                <a:extLst>
                  <a:ext uri="{FF2B5EF4-FFF2-40B4-BE49-F238E27FC236}">
                    <a16:creationId xmlns:a16="http://schemas.microsoft.com/office/drawing/2014/main" id="{C9F060A1-58D2-42FA-AB00-A99413BE288D}"/>
                  </a:ext>
                </a:extLst>
              </p:cNvPr>
              <p:cNvSpPr/>
              <p:nvPr/>
            </p:nvSpPr>
            <p:spPr>
              <a:xfrm>
                <a:off x="4073600" y="2550775"/>
                <a:ext cx="367675" cy="245025"/>
              </a:xfrm>
              <a:custGeom>
                <a:avLst/>
                <a:gdLst/>
                <a:ahLst/>
                <a:cxnLst/>
                <a:rect l="l" t="t" r="r" b="b"/>
                <a:pathLst>
                  <a:path w="14707" h="9801" extrusionOk="0">
                    <a:moveTo>
                      <a:pt x="12877" y="1"/>
                    </a:moveTo>
                    <a:cubicBezTo>
                      <a:pt x="12877" y="1"/>
                      <a:pt x="10822" y="4011"/>
                      <a:pt x="8992" y="6241"/>
                    </a:cubicBezTo>
                    <a:cubicBezTo>
                      <a:pt x="7078" y="6200"/>
                      <a:pt x="4249" y="5606"/>
                      <a:pt x="2655" y="5606"/>
                    </a:cubicBezTo>
                    <a:cubicBezTo>
                      <a:pt x="2328" y="5606"/>
                      <a:pt x="2054" y="5630"/>
                      <a:pt x="1850" y="5690"/>
                    </a:cubicBezTo>
                    <a:cubicBezTo>
                      <a:pt x="1348" y="5840"/>
                      <a:pt x="1098" y="6216"/>
                      <a:pt x="797" y="6642"/>
                    </a:cubicBezTo>
                    <a:cubicBezTo>
                      <a:pt x="0" y="7863"/>
                      <a:pt x="1257" y="9801"/>
                      <a:pt x="2724" y="9801"/>
                    </a:cubicBezTo>
                    <a:cubicBezTo>
                      <a:pt x="2733" y="9801"/>
                      <a:pt x="2742" y="9800"/>
                      <a:pt x="2752" y="9800"/>
                    </a:cubicBezTo>
                    <a:cubicBezTo>
                      <a:pt x="2777" y="9800"/>
                      <a:pt x="10221" y="9650"/>
                      <a:pt x="10396" y="9449"/>
                    </a:cubicBezTo>
                    <a:cubicBezTo>
                      <a:pt x="10571" y="9274"/>
                      <a:pt x="11599" y="9149"/>
                      <a:pt x="14707" y="1129"/>
                    </a:cubicBezTo>
                    <a:cubicBezTo>
                      <a:pt x="14707" y="1129"/>
                      <a:pt x="14306" y="101"/>
                      <a:pt x="12877" y="1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6362;p49">
                <a:extLst>
                  <a:ext uri="{FF2B5EF4-FFF2-40B4-BE49-F238E27FC236}">
                    <a16:creationId xmlns:a16="http://schemas.microsoft.com/office/drawing/2014/main" id="{8FF3F719-1873-4858-AA3D-5A263311A888}"/>
                  </a:ext>
                </a:extLst>
              </p:cNvPr>
              <p:cNvSpPr/>
              <p:nvPr/>
            </p:nvSpPr>
            <p:spPr>
              <a:xfrm>
                <a:off x="4846650" y="3668575"/>
                <a:ext cx="17357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2107" extrusionOk="0">
                    <a:moveTo>
                      <a:pt x="6943" y="1404"/>
                    </a:moveTo>
                    <a:lnTo>
                      <a:pt x="6943" y="1730"/>
                    </a:lnTo>
                    <a:cubicBezTo>
                      <a:pt x="6291" y="2106"/>
                      <a:pt x="4838" y="1906"/>
                      <a:pt x="4462" y="1730"/>
                    </a:cubicBezTo>
                    <a:cubicBezTo>
                      <a:pt x="4211" y="1354"/>
                      <a:pt x="3534" y="1454"/>
                      <a:pt x="3158" y="1605"/>
                    </a:cubicBezTo>
                    <a:cubicBezTo>
                      <a:pt x="1705" y="1730"/>
                      <a:pt x="1178" y="1505"/>
                      <a:pt x="677" y="1154"/>
                    </a:cubicBezTo>
                    <a:cubicBezTo>
                      <a:pt x="452" y="978"/>
                      <a:pt x="0" y="502"/>
                      <a:pt x="51" y="1"/>
                    </a:cubicBezTo>
                    <a:cubicBezTo>
                      <a:pt x="1780" y="402"/>
                      <a:pt x="6943" y="1404"/>
                      <a:pt x="6943" y="1404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6363;p49">
                <a:extLst>
                  <a:ext uri="{FF2B5EF4-FFF2-40B4-BE49-F238E27FC236}">
                    <a16:creationId xmlns:a16="http://schemas.microsoft.com/office/drawing/2014/main" id="{C6C1411D-8111-43B8-B294-BE328FFEE0B9}"/>
                  </a:ext>
                </a:extLst>
              </p:cNvPr>
              <p:cNvSpPr/>
              <p:nvPr/>
            </p:nvSpPr>
            <p:spPr>
              <a:xfrm>
                <a:off x="4843525" y="3641025"/>
                <a:ext cx="18610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7444" h="2908" extrusionOk="0">
                    <a:moveTo>
                      <a:pt x="4587" y="0"/>
                    </a:moveTo>
                    <a:cubicBezTo>
                      <a:pt x="4587" y="0"/>
                      <a:pt x="3008" y="426"/>
                      <a:pt x="2055" y="576"/>
                    </a:cubicBezTo>
                    <a:cubicBezTo>
                      <a:pt x="1128" y="702"/>
                      <a:pt x="451" y="551"/>
                      <a:pt x="226" y="877"/>
                    </a:cubicBezTo>
                    <a:cubicBezTo>
                      <a:pt x="0" y="1228"/>
                      <a:pt x="501" y="2105"/>
                      <a:pt x="1328" y="2381"/>
                    </a:cubicBezTo>
                    <a:cubicBezTo>
                      <a:pt x="2155" y="2682"/>
                      <a:pt x="3860" y="2331"/>
                      <a:pt x="4486" y="2481"/>
                    </a:cubicBezTo>
                    <a:cubicBezTo>
                      <a:pt x="5113" y="2607"/>
                      <a:pt x="6692" y="2907"/>
                      <a:pt x="7068" y="2506"/>
                    </a:cubicBezTo>
                    <a:cubicBezTo>
                      <a:pt x="7444" y="2105"/>
                      <a:pt x="7068" y="226"/>
                      <a:pt x="7068" y="226"/>
                    </a:cubicBezTo>
                    <a:close/>
                  </a:path>
                </a:pathLst>
              </a:custGeom>
              <a:solidFill>
                <a:srgbClr val="878C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6364;p49">
                <a:extLst>
                  <a:ext uri="{FF2B5EF4-FFF2-40B4-BE49-F238E27FC236}">
                    <a16:creationId xmlns:a16="http://schemas.microsoft.com/office/drawing/2014/main" id="{C5AF01B1-9C24-4D3D-91FD-1B545874268E}"/>
                  </a:ext>
                </a:extLst>
              </p:cNvPr>
              <p:cNvSpPr/>
              <p:nvPr/>
            </p:nvSpPr>
            <p:spPr>
              <a:xfrm>
                <a:off x="5049025" y="3499400"/>
                <a:ext cx="1316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4713" extrusionOk="0">
                    <a:moveTo>
                      <a:pt x="5164" y="3560"/>
                    </a:moveTo>
                    <a:lnTo>
                      <a:pt x="2332" y="377"/>
                    </a:lnTo>
                    <a:cubicBezTo>
                      <a:pt x="1204" y="51"/>
                      <a:pt x="1" y="1"/>
                      <a:pt x="151" y="1028"/>
                    </a:cubicBezTo>
                    <a:cubicBezTo>
                      <a:pt x="301" y="1956"/>
                      <a:pt x="1780" y="2382"/>
                      <a:pt x="2783" y="3284"/>
                    </a:cubicBezTo>
                    <a:lnTo>
                      <a:pt x="3735" y="4111"/>
                    </a:lnTo>
                    <a:cubicBezTo>
                      <a:pt x="4387" y="4713"/>
                      <a:pt x="5264" y="4186"/>
                      <a:pt x="5164" y="3560"/>
                    </a:cubicBezTo>
                    <a:close/>
                  </a:path>
                </a:pathLst>
              </a:custGeom>
              <a:solidFill>
                <a:srgbClr val="878C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6365;p49">
                <a:extLst>
                  <a:ext uri="{FF2B5EF4-FFF2-40B4-BE49-F238E27FC236}">
                    <a16:creationId xmlns:a16="http://schemas.microsoft.com/office/drawing/2014/main" id="{9F599F47-5A4B-42F0-8562-AABB9BDC2AF7}"/>
                  </a:ext>
                </a:extLst>
              </p:cNvPr>
              <p:cNvSpPr/>
              <p:nvPr/>
            </p:nvSpPr>
            <p:spPr>
              <a:xfrm>
                <a:off x="5052800" y="3525100"/>
                <a:ext cx="130350" cy="102150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4086" extrusionOk="0">
                    <a:moveTo>
                      <a:pt x="3584" y="3083"/>
                    </a:moveTo>
                    <a:lnTo>
                      <a:pt x="2632" y="2256"/>
                    </a:lnTo>
                    <a:cubicBezTo>
                      <a:pt x="1629" y="1354"/>
                      <a:pt x="150" y="928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76"/>
                      <a:pt x="0" y="201"/>
                      <a:pt x="0" y="301"/>
                    </a:cubicBezTo>
                    <a:cubicBezTo>
                      <a:pt x="150" y="1228"/>
                      <a:pt x="1629" y="1655"/>
                      <a:pt x="2632" y="2557"/>
                    </a:cubicBezTo>
                    <a:lnTo>
                      <a:pt x="3584" y="3384"/>
                    </a:lnTo>
                    <a:cubicBezTo>
                      <a:pt x="4361" y="4086"/>
                      <a:pt x="5213" y="3584"/>
                      <a:pt x="5013" y="2532"/>
                    </a:cubicBezTo>
                    <a:cubicBezTo>
                      <a:pt x="5113" y="3158"/>
                      <a:pt x="4236" y="3685"/>
                      <a:pt x="3584" y="3083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6366;p49">
                <a:extLst>
                  <a:ext uri="{FF2B5EF4-FFF2-40B4-BE49-F238E27FC236}">
                    <a16:creationId xmlns:a16="http://schemas.microsoft.com/office/drawing/2014/main" id="{F56113D2-6B60-4EC9-BA06-C567A995F6B5}"/>
                  </a:ext>
                </a:extLst>
              </p:cNvPr>
              <p:cNvSpPr/>
              <p:nvPr/>
            </p:nvSpPr>
            <p:spPr>
              <a:xfrm>
                <a:off x="5047775" y="3000650"/>
                <a:ext cx="154800" cy="604050"/>
              </a:xfrm>
              <a:custGeom>
                <a:avLst/>
                <a:gdLst/>
                <a:ahLst/>
                <a:cxnLst/>
                <a:rect l="l" t="t" r="r" b="b"/>
                <a:pathLst>
                  <a:path w="6192" h="24162" extrusionOk="0">
                    <a:moveTo>
                      <a:pt x="5214" y="1404"/>
                    </a:moveTo>
                    <a:cubicBezTo>
                      <a:pt x="6191" y="2783"/>
                      <a:pt x="3735" y="6642"/>
                      <a:pt x="4412" y="11429"/>
                    </a:cubicBezTo>
                    <a:cubicBezTo>
                      <a:pt x="4863" y="14663"/>
                      <a:pt x="5740" y="20126"/>
                      <a:pt x="5539" y="23184"/>
                    </a:cubicBezTo>
                    <a:cubicBezTo>
                      <a:pt x="5489" y="23760"/>
                      <a:pt x="3309" y="24161"/>
                      <a:pt x="2707" y="21455"/>
                    </a:cubicBezTo>
                    <a:cubicBezTo>
                      <a:pt x="1705" y="16843"/>
                      <a:pt x="452" y="13961"/>
                      <a:pt x="1" y="10377"/>
                    </a:cubicBezTo>
                    <a:lnTo>
                      <a:pt x="2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6367;p49">
                <a:extLst>
                  <a:ext uri="{FF2B5EF4-FFF2-40B4-BE49-F238E27FC236}">
                    <a16:creationId xmlns:a16="http://schemas.microsoft.com/office/drawing/2014/main" id="{EE8DCB10-086D-4CC1-8FCD-79250356915E}"/>
                  </a:ext>
                </a:extLst>
              </p:cNvPr>
              <p:cNvSpPr/>
              <p:nvPr/>
            </p:nvSpPr>
            <p:spPr>
              <a:xfrm>
                <a:off x="4898650" y="3023225"/>
                <a:ext cx="207425" cy="659800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26392" extrusionOk="0">
                    <a:moveTo>
                      <a:pt x="8046" y="0"/>
                    </a:moveTo>
                    <a:cubicBezTo>
                      <a:pt x="8296" y="4311"/>
                      <a:pt x="5214" y="9574"/>
                      <a:pt x="5414" y="13058"/>
                    </a:cubicBezTo>
                    <a:cubicBezTo>
                      <a:pt x="5640" y="16642"/>
                      <a:pt x="5239" y="21028"/>
                      <a:pt x="5239" y="24913"/>
                    </a:cubicBezTo>
                    <a:cubicBezTo>
                      <a:pt x="5239" y="24913"/>
                      <a:pt x="2056" y="26391"/>
                      <a:pt x="1905" y="24085"/>
                    </a:cubicBezTo>
                    <a:cubicBezTo>
                      <a:pt x="1454" y="16466"/>
                      <a:pt x="1" y="14110"/>
                      <a:pt x="1956" y="17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6368;p49">
                <a:extLst>
                  <a:ext uri="{FF2B5EF4-FFF2-40B4-BE49-F238E27FC236}">
                    <a16:creationId xmlns:a16="http://schemas.microsoft.com/office/drawing/2014/main" id="{5E01BD80-1FE8-4DDA-80AD-FB0F1D576F71}"/>
                  </a:ext>
                </a:extLst>
              </p:cNvPr>
              <p:cNvSpPr/>
              <p:nvPr/>
            </p:nvSpPr>
            <p:spPr>
              <a:xfrm>
                <a:off x="5121700" y="2161050"/>
                <a:ext cx="81500" cy="1435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741" extrusionOk="0">
                    <a:moveTo>
                      <a:pt x="3109" y="4938"/>
                    </a:moveTo>
                    <a:cubicBezTo>
                      <a:pt x="3259" y="4236"/>
                      <a:pt x="3184" y="3058"/>
                      <a:pt x="2883" y="2407"/>
                    </a:cubicBezTo>
                    <a:cubicBezTo>
                      <a:pt x="2607" y="1830"/>
                      <a:pt x="2332" y="1254"/>
                      <a:pt x="1906" y="803"/>
                    </a:cubicBezTo>
                    <a:cubicBezTo>
                      <a:pt x="1505" y="402"/>
                      <a:pt x="1003" y="126"/>
                      <a:pt x="452" y="1"/>
                    </a:cubicBezTo>
                    <a:cubicBezTo>
                      <a:pt x="402" y="1"/>
                      <a:pt x="352" y="1"/>
                      <a:pt x="327" y="1"/>
                    </a:cubicBezTo>
                    <a:cubicBezTo>
                      <a:pt x="151" y="51"/>
                      <a:pt x="151" y="276"/>
                      <a:pt x="201" y="427"/>
                    </a:cubicBezTo>
                    <a:cubicBezTo>
                      <a:pt x="452" y="1354"/>
                      <a:pt x="803" y="2306"/>
                      <a:pt x="903" y="3259"/>
                    </a:cubicBezTo>
                    <a:cubicBezTo>
                      <a:pt x="728" y="3033"/>
                      <a:pt x="552" y="2733"/>
                      <a:pt x="452" y="2482"/>
                    </a:cubicBezTo>
                    <a:cubicBezTo>
                      <a:pt x="277" y="2056"/>
                      <a:pt x="51" y="2306"/>
                      <a:pt x="51" y="2306"/>
                    </a:cubicBezTo>
                    <a:cubicBezTo>
                      <a:pt x="1" y="2582"/>
                      <a:pt x="352" y="3860"/>
                      <a:pt x="602" y="4211"/>
                    </a:cubicBezTo>
                    <a:cubicBezTo>
                      <a:pt x="828" y="4562"/>
                      <a:pt x="1630" y="5464"/>
                      <a:pt x="1630" y="5464"/>
                    </a:cubicBezTo>
                    <a:cubicBezTo>
                      <a:pt x="1655" y="5640"/>
                      <a:pt x="1680" y="5740"/>
                      <a:pt x="1680" y="5740"/>
                    </a:cubicBezTo>
                    <a:cubicBezTo>
                      <a:pt x="1680" y="5740"/>
                      <a:pt x="3008" y="5439"/>
                      <a:pt x="3109" y="4938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6369;p49">
                <a:extLst>
                  <a:ext uri="{FF2B5EF4-FFF2-40B4-BE49-F238E27FC236}">
                    <a16:creationId xmlns:a16="http://schemas.microsoft.com/office/drawing/2014/main" id="{1366C904-8252-49FE-9FA7-6CFFB508BCBB}"/>
                  </a:ext>
                </a:extLst>
              </p:cNvPr>
              <p:cNvSpPr/>
              <p:nvPr/>
            </p:nvSpPr>
            <p:spPr>
              <a:xfrm>
                <a:off x="5096675" y="2258175"/>
                <a:ext cx="161650" cy="443025"/>
              </a:xfrm>
              <a:custGeom>
                <a:avLst/>
                <a:gdLst/>
                <a:ahLst/>
                <a:cxnLst/>
                <a:rect l="l" t="t" r="r" b="b"/>
                <a:pathLst>
                  <a:path w="6466" h="17721" extrusionOk="0">
                    <a:moveTo>
                      <a:pt x="4260" y="0"/>
                    </a:moveTo>
                    <a:cubicBezTo>
                      <a:pt x="3558" y="151"/>
                      <a:pt x="2481" y="1730"/>
                      <a:pt x="2481" y="1730"/>
                    </a:cubicBezTo>
                    <a:cubicBezTo>
                      <a:pt x="2481" y="1730"/>
                      <a:pt x="3709" y="6066"/>
                      <a:pt x="3558" y="7670"/>
                    </a:cubicBezTo>
                    <a:cubicBezTo>
                      <a:pt x="3433" y="9274"/>
                      <a:pt x="1428" y="14336"/>
                      <a:pt x="1428" y="14336"/>
                    </a:cubicBezTo>
                    <a:cubicBezTo>
                      <a:pt x="0" y="17523"/>
                      <a:pt x="2963" y="17720"/>
                      <a:pt x="4026" y="17720"/>
                    </a:cubicBezTo>
                    <a:cubicBezTo>
                      <a:pt x="4176" y="17720"/>
                      <a:pt x="4288" y="17716"/>
                      <a:pt x="4344" y="17716"/>
                    </a:cubicBezTo>
                    <a:cubicBezTo>
                      <a:pt x="4369" y="17716"/>
                      <a:pt x="4384" y="17717"/>
                      <a:pt x="4385" y="17719"/>
                    </a:cubicBezTo>
                    <a:lnTo>
                      <a:pt x="4385" y="17719"/>
                    </a:lnTo>
                    <a:cubicBezTo>
                      <a:pt x="4405" y="17617"/>
                      <a:pt x="6466" y="10556"/>
                      <a:pt x="6466" y="8597"/>
                    </a:cubicBezTo>
                    <a:cubicBezTo>
                      <a:pt x="6466" y="6642"/>
                      <a:pt x="6015" y="3660"/>
                      <a:pt x="4260" y="0"/>
                    </a:cubicBezTo>
                    <a:close/>
                    <a:moveTo>
                      <a:pt x="4385" y="17719"/>
                    </a:moveTo>
                    <a:lnTo>
                      <a:pt x="4385" y="17719"/>
                    </a:lnTo>
                    <a:cubicBezTo>
                      <a:pt x="4385" y="17720"/>
                      <a:pt x="4385" y="17720"/>
                      <a:pt x="4385" y="17720"/>
                    </a:cubicBezTo>
                    <a:cubicBezTo>
                      <a:pt x="4385" y="17720"/>
                      <a:pt x="4385" y="17720"/>
                      <a:pt x="4385" y="17720"/>
                    </a:cubicBezTo>
                    <a:cubicBezTo>
                      <a:pt x="4386" y="17720"/>
                      <a:pt x="4386" y="17719"/>
                      <a:pt x="4385" y="17719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6370;p49">
                <a:extLst>
                  <a:ext uri="{FF2B5EF4-FFF2-40B4-BE49-F238E27FC236}">
                    <a16:creationId xmlns:a16="http://schemas.microsoft.com/office/drawing/2014/main" id="{A9F95337-C303-4DDD-AB3A-58C2444A3E14}"/>
                  </a:ext>
                </a:extLst>
              </p:cNvPr>
              <p:cNvSpPr/>
              <p:nvPr/>
            </p:nvSpPr>
            <p:spPr>
              <a:xfrm>
                <a:off x="4927475" y="2624100"/>
                <a:ext cx="289500" cy="531975"/>
              </a:xfrm>
              <a:custGeom>
                <a:avLst/>
                <a:gdLst/>
                <a:ahLst/>
                <a:cxnLst/>
                <a:rect l="l" t="t" r="r" b="b"/>
                <a:pathLst>
                  <a:path w="11580" h="21279" extrusionOk="0">
                    <a:moveTo>
                      <a:pt x="1128" y="11780"/>
                    </a:moveTo>
                    <a:cubicBezTo>
                      <a:pt x="1028" y="7644"/>
                      <a:pt x="1805" y="3534"/>
                      <a:pt x="1805" y="3534"/>
                    </a:cubicBezTo>
                    <a:cubicBezTo>
                      <a:pt x="2181" y="3008"/>
                      <a:pt x="2632" y="2557"/>
                      <a:pt x="3158" y="2156"/>
                    </a:cubicBezTo>
                    <a:lnTo>
                      <a:pt x="5013" y="1103"/>
                    </a:lnTo>
                    <a:cubicBezTo>
                      <a:pt x="5740" y="927"/>
                      <a:pt x="5615" y="551"/>
                      <a:pt x="6316" y="351"/>
                    </a:cubicBezTo>
                    <a:cubicBezTo>
                      <a:pt x="7444" y="0"/>
                      <a:pt x="8672" y="0"/>
                      <a:pt x="9800" y="326"/>
                    </a:cubicBezTo>
                    <a:cubicBezTo>
                      <a:pt x="11304" y="978"/>
                      <a:pt x="11580" y="1980"/>
                      <a:pt x="10928" y="3910"/>
                    </a:cubicBezTo>
                    <a:cubicBezTo>
                      <a:pt x="10928" y="4010"/>
                      <a:pt x="10552" y="9023"/>
                      <a:pt x="10376" y="10652"/>
                    </a:cubicBezTo>
                    <a:cubicBezTo>
                      <a:pt x="10376" y="10802"/>
                      <a:pt x="10577" y="16667"/>
                      <a:pt x="10828" y="18421"/>
                    </a:cubicBezTo>
                    <a:cubicBezTo>
                      <a:pt x="10828" y="18421"/>
                      <a:pt x="9725" y="19424"/>
                      <a:pt x="9424" y="19674"/>
                    </a:cubicBezTo>
                    <a:cubicBezTo>
                      <a:pt x="6517" y="21278"/>
                      <a:pt x="376" y="19699"/>
                      <a:pt x="101" y="18246"/>
                    </a:cubicBezTo>
                    <a:cubicBezTo>
                      <a:pt x="0" y="17694"/>
                      <a:pt x="452" y="14110"/>
                      <a:pt x="1128" y="11780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6371;p49">
                <a:extLst>
                  <a:ext uri="{FF2B5EF4-FFF2-40B4-BE49-F238E27FC236}">
                    <a16:creationId xmlns:a16="http://schemas.microsoft.com/office/drawing/2014/main" id="{3FE438B5-6C9F-47B7-9F38-BEF899ADB876}"/>
                  </a:ext>
                </a:extLst>
              </p:cNvPr>
              <p:cNvSpPr/>
              <p:nvPr/>
            </p:nvSpPr>
            <p:spPr>
              <a:xfrm>
                <a:off x="4997025" y="2485000"/>
                <a:ext cx="147900" cy="191000"/>
              </a:xfrm>
              <a:custGeom>
                <a:avLst/>
                <a:gdLst/>
                <a:ahLst/>
                <a:cxnLst/>
                <a:rect l="l" t="t" r="r" b="b"/>
                <a:pathLst>
                  <a:path w="5916" h="7640" extrusionOk="0">
                    <a:moveTo>
                      <a:pt x="802" y="0"/>
                    </a:moveTo>
                    <a:cubicBezTo>
                      <a:pt x="802" y="0"/>
                      <a:pt x="401" y="1454"/>
                      <a:pt x="326" y="1755"/>
                    </a:cubicBezTo>
                    <a:cubicBezTo>
                      <a:pt x="251" y="2055"/>
                      <a:pt x="301" y="2481"/>
                      <a:pt x="326" y="2682"/>
                    </a:cubicBezTo>
                    <a:cubicBezTo>
                      <a:pt x="351" y="2882"/>
                      <a:pt x="0" y="3409"/>
                      <a:pt x="51" y="3659"/>
                    </a:cubicBezTo>
                    <a:cubicBezTo>
                      <a:pt x="101" y="3910"/>
                      <a:pt x="326" y="5389"/>
                      <a:pt x="802" y="5815"/>
                    </a:cubicBezTo>
                    <a:cubicBezTo>
                      <a:pt x="1067" y="6065"/>
                      <a:pt x="1478" y="6116"/>
                      <a:pt x="1773" y="6116"/>
                    </a:cubicBezTo>
                    <a:cubicBezTo>
                      <a:pt x="1981" y="6116"/>
                      <a:pt x="2131" y="6090"/>
                      <a:pt x="2131" y="6090"/>
                    </a:cubicBezTo>
                    <a:lnTo>
                      <a:pt x="2131" y="6090"/>
                    </a:lnTo>
                    <a:cubicBezTo>
                      <a:pt x="2131" y="6091"/>
                      <a:pt x="2056" y="7394"/>
                      <a:pt x="2131" y="7569"/>
                    </a:cubicBezTo>
                    <a:cubicBezTo>
                      <a:pt x="2151" y="7616"/>
                      <a:pt x="2313" y="7640"/>
                      <a:pt x="2555" y="7640"/>
                    </a:cubicBezTo>
                    <a:cubicBezTo>
                      <a:pt x="3214" y="7640"/>
                      <a:pt x="4465" y="7466"/>
                      <a:pt x="5088" y="7118"/>
                    </a:cubicBezTo>
                    <a:cubicBezTo>
                      <a:pt x="5915" y="6617"/>
                      <a:pt x="5615" y="5263"/>
                      <a:pt x="5615" y="5263"/>
                    </a:cubicBezTo>
                    <a:lnTo>
                      <a:pt x="3459" y="0"/>
                    </a:ln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6372;p49">
                <a:extLst>
                  <a:ext uri="{FF2B5EF4-FFF2-40B4-BE49-F238E27FC236}">
                    <a16:creationId xmlns:a16="http://schemas.microsoft.com/office/drawing/2014/main" id="{AB3EB1DD-BDCF-4035-B1E9-FD26FF081BA7}"/>
                  </a:ext>
                </a:extLst>
              </p:cNvPr>
              <p:cNvSpPr/>
              <p:nvPr/>
            </p:nvSpPr>
            <p:spPr>
              <a:xfrm>
                <a:off x="5011425" y="2425350"/>
                <a:ext cx="174850" cy="192100"/>
              </a:xfrm>
              <a:custGeom>
                <a:avLst/>
                <a:gdLst/>
                <a:ahLst/>
                <a:cxnLst/>
                <a:rect l="l" t="t" r="r" b="b"/>
                <a:pathLst>
                  <a:path w="6994" h="7684" extrusionOk="0">
                    <a:moveTo>
                      <a:pt x="1895" y="0"/>
                    </a:moveTo>
                    <a:cubicBezTo>
                      <a:pt x="1135" y="0"/>
                      <a:pt x="347" y="153"/>
                      <a:pt x="226" y="607"/>
                    </a:cubicBezTo>
                    <a:cubicBezTo>
                      <a:pt x="1" y="1334"/>
                      <a:pt x="226" y="2386"/>
                      <a:pt x="226" y="2386"/>
                    </a:cubicBezTo>
                    <a:lnTo>
                      <a:pt x="878" y="2988"/>
                    </a:lnTo>
                    <a:lnTo>
                      <a:pt x="577" y="4141"/>
                    </a:lnTo>
                    <a:cubicBezTo>
                      <a:pt x="577" y="4141"/>
                      <a:pt x="928" y="4416"/>
                      <a:pt x="1154" y="4792"/>
                    </a:cubicBezTo>
                    <a:cubicBezTo>
                      <a:pt x="1379" y="5168"/>
                      <a:pt x="1179" y="6246"/>
                      <a:pt x="1179" y="6246"/>
                    </a:cubicBezTo>
                    <a:lnTo>
                      <a:pt x="1505" y="6496"/>
                    </a:lnTo>
                    <a:cubicBezTo>
                      <a:pt x="1505" y="6496"/>
                      <a:pt x="1677" y="5678"/>
                      <a:pt x="2121" y="5678"/>
                    </a:cubicBezTo>
                    <a:cubicBezTo>
                      <a:pt x="2156" y="5678"/>
                      <a:pt x="2193" y="5683"/>
                      <a:pt x="2231" y="5694"/>
                    </a:cubicBezTo>
                    <a:cubicBezTo>
                      <a:pt x="2733" y="5845"/>
                      <a:pt x="3109" y="7148"/>
                      <a:pt x="3510" y="7474"/>
                    </a:cubicBezTo>
                    <a:cubicBezTo>
                      <a:pt x="3718" y="7643"/>
                      <a:pt x="4123" y="7684"/>
                      <a:pt x="4464" y="7684"/>
                    </a:cubicBezTo>
                    <a:cubicBezTo>
                      <a:pt x="4779" y="7684"/>
                      <a:pt x="5039" y="7649"/>
                      <a:pt x="5039" y="7649"/>
                    </a:cubicBezTo>
                    <a:cubicBezTo>
                      <a:pt x="5039" y="7649"/>
                      <a:pt x="6843" y="4692"/>
                      <a:pt x="6918" y="4191"/>
                    </a:cubicBezTo>
                    <a:cubicBezTo>
                      <a:pt x="6993" y="3715"/>
                      <a:pt x="6492" y="2912"/>
                      <a:pt x="6492" y="2912"/>
                    </a:cubicBezTo>
                    <a:cubicBezTo>
                      <a:pt x="6492" y="2912"/>
                      <a:pt x="6643" y="2386"/>
                      <a:pt x="6492" y="1785"/>
                    </a:cubicBezTo>
                    <a:cubicBezTo>
                      <a:pt x="6342" y="1183"/>
                      <a:pt x="3861" y="381"/>
                      <a:pt x="3159" y="156"/>
                    </a:cubicBezTo>
                    <a:cubicBezTo>
                      <a:pt x="2881" y="66"/>
                      <a:pt x="2394" y="0"/>
                      <a:pt x="18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6373;p49">
                <a:extLst>
                  <a:ext uri="{FF2B5EF4-FFF2-40B4-BE49-F238E27FC236}">
                    <a16:creationId xmlns:a16="http://schemas.microsoft.com/office/drawing/2014/main" id="{4A3C1782-6BC1-4AEB-A057-07EE8F9440F3}"/>
                  </a:ext>
                </a:extLst>
              </p:cNvPr>
              <p:cNvSpPr/>
              <p:nvPr/>
            </p:nvSpPr>
            <p:spPr>
              <a:xfrm>
                <a:off x="4579725" y="2826475"/>
                <a:ext cx="147275" cy="75200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008" extrusionOk="0">
                    <a:moveTo>
                      <a:pt x="5439" y="2532"/>
                    </a:moveTo>
                    <a:cubicBezTo>
                      <a:pt x="4763" y="2832"/>
                      <a:pt x="3610" y="3008"/>
                      <a:pt x="2908" y="2858"/>
                    </a:cubicBezTo>
                    <a:cubicBezTo>
                      <a:pt x="2281" y="2732"/>
                      <a:pt x="1655" y="2582"/>
                      <a:pt x="1128" y="2256"/>
                    </a:cubicBezTo>
                    <a:cubicBezTo>
                      <a:pt x="652" y="1955"/>
                      <a:pt x="251" y="1529"/>
                      <a:pt x="26" y="1028"/>
                    </a:cubicBezTo>
                    <a:cubicBezTo>
                      <a:pt x="1" y="978"/>
                      <a:pt x="1" y="928"/>
                      <a:pt x="1" y="903"/>
                    </a:cubicBezTo>
                    <a:cubicBezTo>
                      <a:pt x="1" y="727"/>
                      <a:pt x="226" y="677"/>
                      <a:pt x="402" y="677"/>
                    </a:cubicBezTo>
                    <a:cubicBezTo>
                      <a:pt x="1329" y="727"/>
                      <a:pt x="2331" y="853"/>
                      <a:pt x="3284" y="727"/>
                    </a:cubicBezTo>
                    <a:cubicBezTo>
                      <a:pt x="3033" y="602"/>
                      <a:pt x="2707" y="502"/>
                      <a:pt x="2432" y="477"/>
                    </a:cubicBezTo>
                    <a:cubicBezTo>
                      <a:pt x="1981" y="401"/>
                      <a:pt x="2181" y="126"/>
                      <a:pt x="2181" y="126"/>
                    </a:cubicBezTo>
                    <a:cubicBezTo>
                      <a:pt x="2457" y="0"/>
                      <a:pt x="3760" y="76"/>
                      <a:pt x="4161" y="226"/>
                    </a:cubicBezTo>
                    <a:cubicBezTo>
                      <a:pt x="4562" y="376"/>
                      <a:pt x="5590" y="777"/>
                      <a:pt x="5590" y="777"/>
                    </a:cubicBezTo>
                    <a:lnTo>
                      <a:pt x="5590" y="953"/>
                    </a:lnTo>
                    <a:cubicBezTo>
                      <a:pt x="5790" y="953"/>
                      <a:pt x="5890" y="953"/>
                      <a:pt x="5890" y="953"/>
                    </a:cubicBezTo>
                    <a:cubicBezTo>
                      <a:pt x="5890" y="953"/>
                      <a:pt x="5890" y="2331"/>
                      <a:pt x="5439" y="2532"/>
                    </a:cubicBezTo>
                    <a:close/>
                  </a:path>
                </a:pathLst>
              </a:custGeom>
              <a:solidFill>
                <a:srgbClr val="FFC8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6374;p49">
                <a:extLst>
                  <a:ext uri="{FF2B5EF4-FFF2-40B4-BE49-F238E27FC236}">
                    <a16:creationId xmlns:a16="http://schemas.microsoft.com/office/drawing/2014/main" id="{5D554498-42F2-425B-A09D-EF16A000F2C5}"/>
                  </a:ext>
                </a:extLst>
              </p:cNvPr>
              <p:cNvSpPr/>
              <p:nvPr/>
            </p:nvSpPr>
            <p:spPr>
              <a:xfrm>
                <a:off x="4696900" y="2685950"/>
                <a:ext cx="385350" cy="242250"/>
              </a:xfrm>
              <a:custGeom>
                <a:avLst/>
                <a:gdLst/>
                <a:ahLst/>
                <a:cxnLst/>
                <a:rect l="l" t="t" r="r" b="b"/>
                <a:pathLst>
                  <a:path w="15414" h="9690" extrusionOk="0">
                    <a:moveTo>
                      <a:pt x="12765" y="0"/>
                    </a:moveTo>
                    <a:cubicBezTo>
                      <a:pt x="12352" y="0"/>
                      <a:pt x="11990" y="64"/>
                      <a:pt x="11680" y="333"/>
                    </a:cubicBezTo>
                    <a:cubicBezTo>
                      <a:pt x="10702" y="1135"/>
                      <a:pt x="9349" y="4594"/>
                      <a:pt x="8096" y="6524"/>
                    </a:cubicBezTo>
                    <a:cubicBezTo>
                      <a:pt x="7577" y="6568"/>
                      <a:pt x="7009" y="6587"/>
                      <a:pt x="6426" y="6587"/>
                    </a:cubicBezTo>
                    <a:cubicBezTo>
                      <a:pt x="3746" y="6587"/>
                      <a:pt x="752" y="6198"/>
                      <a:pt x="752" y="6198"/>
                    </a:cubicBezTo>
                    <a:cubicBezTo>
                      <a:pt x="0" y="7451"/>
                      <a:pt x="627" y="8353"/>
                      <a:pt x="627" y="8353"/>
                    </a:cubicBezTo>
                    <a:cubicBezTo>
                      <a:pt x="5274" y="9439"/>
                      <a:pt x="7550" y="9690"/>
                      <a:pt x="8698" y="9690"/>
                    </a:cubicBezTo>
                    <a:cubicBezTo>
                      <a:pt x="9618" y="9690"/>
                      <a:pt x="9814" y="9528"/>
                      <a:pt x="9925" y="9506"/>
                    </a:cubicBezTo>
                    <a:cubicBezTo>
                      <a:pt x="10176" y="9481"/>
                      <a:pt x="14537" y="3391"/>
                      <a:pt x="14537" y="3391"/>
                    </a:cubicBezTo>
                    <a:cubicBezTo>
                      <a:pt x="15414" y="2188"/>
                      <a:pt x="14512" y="32"/>
                      <a:pt x="13033" y="7"/>
                    </a:cubicBezTo>
                    <a:cubicBezTo>
                      <a:pt x="12941" y="3"/>
                      <a:pt x="12852" y="0"/>
                      <a:pt x="12765" y="0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6375;p49">
                <a:extLst>
                  <a:ext uri="{FF2B5EF4-FFF2-40B4-BE49-F238E27FC236}">
                    <a16:creationId xmlns:a16="http://schemas.microsoft.com/office/drawing/2014/main" id="{BF67D212-1434-40C8-8ED2-9B1B39572757}"/>
                  </a:ext>
                </a:extLst>
              </p:cNvPr>
              <p:cNvSpPr/>
              <p:nvPr/>
            </p:nvSpPr>
            <p:spPr>
              <a:xfrm>
                <a:off x="5092275" y="2016950"/>
                <a:ext cx="85850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3434" h="4387" extrusionOk="0">
                    <a:moveTo>
                      <a:pt x="3434" y="1705"/>
                    </a:moveTo>
                    <a:cubicBezTo>
                      <a:pt x="3434" y="752"/>
                      <a:pt x="2657" y="0"/>
                      <a:pt x="1704" y="0"/>
                    </a:cubicBezTo>
                    <a:cubicBezTo>
                      <a:pt x="777" y="0"/>
                      <a:pt x="0" y="752"/>
                      <a:pt x="0" y="1705"/>
                    </a:cubicBezTo>
                    <a:cubicBezTo>
                      <a:pt x="0" y="2131"/>
                      <a:pt x="150" y="2507"/>
                      <a:pt x="401" y="2807"/>
                    </a:cubicBezTo>
                    <a:lnTo>
                      <a:pt x="401" y="2807"/>
                    </a:lnTo>
                    <a:lnTo>
                      <a:pt x="1704" y="4386"/>
                    </a:lnTo>
                    <a:lnTo>
                      <a:pt x="3033" y="2807"/>
                    </a:lnTo>
                    <a:lnTo>
                      <a:pt x="3033" y="2807"/>
                    </a:lnTo>
                    <a:cubicBezTo>
                      <a:pt x="3283" y="2507"/>
                      <a:pt x="3434" y="2131"/>
                      <a:pt x="3434" y="1705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6376;p49">
                <a:extLst>
                  <a:ext uri="{FF2B5EF4-FFF2-40B4-BE49-F238E27FC236}">
                    <a16:creationId xmlns:a16="http://schemas.microsoft.com/office/drawing/2014/main" id="{F8AA8673-998D-4D0E-A3BC-FBD1B9430110}"/>
                  </a:ext>
                </a:extLst>
              </p:cNvPr>
              <p:cNvSpPr/>
              <p:nvPr/>
            </p:nvSpPr>
            <p:spPr>
              <a:xfrm>
                <a:off x="5112325" y="2037000"/>
                <a:ext cx="45125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805" extrusionOk="0">
                    <a:moveTo>
                      <a:pt x="1805" y="903"/>
                    </a:moveTo>
                    <a:cubicBezTo>
                      <a:pt x="1805" y="1404"/>
                      <a:pt x="1404" y="1805"/>
                      <a:pt x="902" y="1805"/>
                    </a:cubicBezTo>
                    <a:cubicBezTo>
                      <a:pt x="401" y="1805"/>
                      <a:pt x="0" y="1404"/>
                      <a:pt x="0" y="903"/>
                    </a:cubicBezTo>
                    <a:cubicBezTo>
                      <a:pt x="0" y="401"/>
                      <a:pt x="401" y="0"/>
                      <a:pt x="902" y="0"/>
                    </a:cubicBezTo>
                    <a:cubicBezTo>
                      <a:pt x="1404" y="0"/>
                      <a:pt x="1805" y="401"/>
                      <a:pt x="1805" y="903"/>
                    </a:cubicBezTo>
                    <a:close/>
                  </a:path>
                </a:pathLst>
              </a:custGeom>
              <a:solidFill>
                <a:srgbClr val="D1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6377;p49">
                <a:extLst>
                  <a:ext uri="{FF2B5EF4-FFF2-40B4-BE49-F238E27FC236}">
                    <a16:creationId xmlns:a16="http://schemas.microsoft.com/office/drawing/2014/main" id="{A1D3ADC2-DAD8-4366-8732-DD445323F675}"/>
                  </a:ext>
                </a:extLst>
              </p:cNvPr>
              <p:cNvSpPr/>
              <p:nvPr/>
            </p:nvSpPr>
            <p:spPr>
              <a:xfrm>
                <a:off x="4816575" y="2006300"/>
                <a:ext cx="85850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3434" h="4387" extrusionOk="0">
                    <a:moveTo>
                      <a:pt x="3434" y="1730"/>
                    </a:moveTo>
                    <a:cubicBezTo>
                      <a:pt x="3434" y="777"/>
                      <a:pt x="2657" y="0"/>
                      <a:pt x="1705" y="0"/>
                    </a:cubicBezTo>
                    <a:cubicBezTo>
                      <a:pt x="777" y="0"/>
                      <a:pt x="0" y="777"/>
                      <a:pt x="0" y="1730"/>
                    </a:cubicBezTo>
                    <a:cubicBezTo>
                      <a:pt x="0" y="2156"/>
                      <a:pt x="151" y="2532"/>
                      <a:pt x="401" y="2832"/>
                    </a:cubicBezTo>
                    <a:lnTo>
                      <a:pt x="401" y="2832"/>
                    </a:lnTo>
                    <a:lnTo>
                      <a:pt x="1705" y="4386"/>
                    </a:lnTo>
                    <a:lnTo>
                      <a:pt x="3033" y="2832"/>
                    </a:lnTo>
                    <a:lnTo>
                      <a:pt x="3033" y="2832"/>
                    </a:lnTo>
                    <a:cubicBezTo>
                      <a:pt x="3284" y="2532"/>
                      <a:pt x="3434" y="2156"/>
                      <a:pt x="3434" y="1730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6378;p49">
                <a:extLst>
                  <a:ext uri="{FF2B5EF4-FFF2-40B4-BE49-F238E27FC236}">
                    <a16:creationId xmlns:a16="http://schemas.microsoft.com/office/drawing/2014/main" id="{D1B5840C-695A-4846-A024-44CE211B76AA}"/>
                  </a:ext>
                </a:extLst>
              </p:cNvPr>
              <p:cNvSpPr/>
              <p:nvPr/>
            </p:nvSpPr>
            <p:spPr>
              <a:xfrm>
                <a:off x="4836625" y="2026975"/>
                <a:ext cx="45125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805" extrusionOk="0">
                    <a:moveTo>
                      <a:pt x="1805" y="903"/>
                    </a:moveTo>
                    <a:cubicBezTo>
                      <a:pt x="1805" y="1404"/>
                      <a:pt x="1404" y="1805"/>
                      <a:pt x="903" y="1805"/>
                    </a:cubicBezTo>
                    <a:cubicBezTo>
                      <a:pt x="401" y="1805"/>
                      <a:pt x="0" y="1404"/>
                      <a:pt x="0" y="903"/>
                    </a:cubicBezTo>
                    <a:cubicBezTo>
                      <a:pt x="0" y="401"/>
                      <a:pt x="401" y="0"/>
                      <a:pt x="903" y="0"/>
                    </a:cubicBezTo>
                    <a:cubicBezTo>
                      <a:pt x="1404" y="0"/>
                      <a:pt x="1805" y="401"/>
                      <a:pt x="1805" y="903"/>
                    </a:cubicBezTo>
                    <a:close/>
                  </a:path>
                </a:pathLst>
              </a:custGeom>
              <a:solidFill>
                <a:srgbClr val="D1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6379;p49">
                <a:extLst>
                  <a:ext uri="{FF2B5EF4-FFF2-40B4-BE49-F238E27FC236}">
                    <a16:creationId xmlns:a16="http://schemas.microsoft.com/office/drawing/2014/main" id="{550C03B6-B1A9-47E7-B587-3D0FA5850893}"/>
                  </a:ext>
                </a:extLst>
              </p:cNvPr>
              <p:cNvSpPr/>
              <p:nvPr/>
            </p:nvSpPr>
            <p:spPr>
              <a:xfrm>
                <a:off x="4248900" y="1838000"/>
                <a:ext cx="889125" cy="559300"/>
              </a:xfrm>
              <a:custGeom>
                <a:avLst/>
                <a:gdLst/>
                <a:ahLst/>
                <a:cxnLst/>
                <a:rect l="l" t="t" r="r" b="b"/>
                <a:pathLst>
                  <a:path w="35565" h="22372" extrusionOk="0">
                    <a:moveTo>
                      <a:pt x="14242" y="0"/>
                    </a:moveTo>
                    <a:cubicBezTo>
                      <a:pt x="13804" y="0"/>
                      <a:pt x="13359" y="22"/>
                      <a:pt x="12908" y="65"/>
                    </a:cubicBezTo>
                    <a:cubicBezTo>
                      <a:pt x="7544" y="567"/>
                      <a:pt x="1479" y="4301"/>
                      <a:pt x="0" y="11519"/>
                    </a:cubicBezTo>
                    <a:lnTo>
                      <a:pt x="251" y="11569"/>
                    </a:lnTo>
                    <a:cubicBezTo>
                      <a:pt x="1896" y="7195"/>
                      <a:pt x="4923" y="6018"/>
                      <a:pt x="7685" y="6018"/>
                    </a:cubicBezTo>
                    <a:cubicBezTo>
                      <a:pt x="8373" y="6018"/>
                      <a:pt x="9045" y="6091"/>
                      <a:pt x="9675" y="6206"/>
                    </a:cubicBezTo>
                    <a:cubicBezTo>
                      <a:pt x="17319" y="7559"/>
                      <a:pt x="26141" y="16156"/>
                      <a:pt x="26216" y="22371"/>
                    </a:cubicBezTo>
                    <a:lnTo>
                      <a:pt x="26467" y="22371"/>
                    </a:lnTo>
                    <a:cubicBezTo>
                      <a:pt x="26392" y="16056"/>
                      <a:pt x="17469" y="7309"/>
                      <a:pt x="9700" y="5955"/>
                    </a:cubicBezTo>
                    <a:cubicBezTo>
                      <a:pt x="9059" y="5841"/>
                      <a:pt x="8375" y="5768"/>
                      <a:pt x="7675" y="5768"/>
                    </a:cubicBezTo>
                    <a:cubicBezTo>
                      <a:pt x="5144" y="5768"/>
                      <a:pt x="2394" y="6720"/>
                      <a:pt x="627" y="10116"/>
                    </a:cubicBezTo>
                    <a:cubicBezTo>
                      <a:pt x="2532" y="3975"/>
                      <a:pt x="8046" y="767"/>
                      <a:pt x="12933" y="316"/>
                    </a:cubicBezTo>
                    <a:cubicBezTo>
                      <a:pt x="13375" y="273"/>
                      <a:pt x="13811" y="252"/>
                      <a:pt x="14240" y="252"/>
                    </a:cubicBezTo>
                    <a:cubicBezTo>
                      <a:pt x="18842" y="252"/>
                      <a:pt x="22615" y="2678"/>
                      <a:pt x="24311" y="6782"/>
                    </a:cubicBezTo>
                    <a:lnTo>
                      <a:pt x="24437" y="7158"/>
                    </a:lnTo>
                    <a:lnTo>
                      <a:pt x="24537" y="6782"/>
                    </a:lnTo>
                    <a:cubicBezTo>
                      <a:pt x="25358" y="3427"/>
                      <a:pt x="27202" y="1536"/>
                      <a:pt x="29599" y="1536"/>
                    </a:cubicBezTo>
                    <a:cubicBezTo>
                      <a:pt x="29690" y="1536"/>
                      <a:pt x="29782" y="1539"/>
                      <a:pt x="29875" y="1544"/>
                    </a:cubicBezTo>
                    <a:cubicBezTo>
                      <a:pt x="32557" y="1695"/>
                      <a:pt x="34963" y="4176"/>
                      <a:pt x="35314" y="7158"/>
                    </a:cubicBezTo>
                    <a:lnTo>
                      <a:pt x="35565" y="7133"/>
                    </a:lnTo>
                    <a:cubicBezTo>
                      <a:pt x="35189" y="4025"/>
                      <a:pt x="32707" y="1444"/>
                      <a:pt x="29875" y="1294"/>
                    </a:cubicBezTo>
                    <a:cubicBezTo>
                      <a:pt x="29781" y="1288"/>
                      <a:pt x="29688" y="1285"/>
                      <a:pt x="29595" y="1285"/>
                    </a:cubicBezTo>
                    <a:cubicBezTo>
                      <a:pt x="27194" y="1285"/>
                      <a:pt x="25279" y="3147"/>
                      <a:pt x="24387" y="6356"/>
                    </a:cubicBezTo>
                    <a:cubicBezTo>
                      <a:pt x="22603" y="2354"/>
                      <a:pt x="18815" y="0"/>
                      <a:pt x="14242" y="0"/>
                    </a:cubicBez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6380;p49">
                <a:extLst>
                  <a:ext uri="{FF2B5EF4-FFF2-40B4-BE49-F238E27FC236}">
                    <a16:creationId xmlns:a16="http://schemas.microsoft.com/office/drawing/2014/main" id="{072848C0-8D42-4EE9-B427-5A5E488A18C0}"/>
                  </a:ext>
                </a:extLst>
              </p:cNvPr>
              <p:cNvSpPr/>
              <p:nvPr/>
            </p:nvSpPr>
            <p:spPr>
              <a:xfrm>
                <a:off x="4209425" y="2116575"/>
                <a:ext cx="85250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387" extrusionOk="0">
                    <a:moveTo>
                      <a:pt x="3409" y="1705"/>
                    </a:moveTo>
                    <a:cubicBezTo>
                      <a:pt x="3409" y="752"/>
                      <a:pt x="2657" y="0"/>
                      <a:pt x="1705" y="0"/>
                    </a:cubicBezTo>
                    <a:cubicBezTo>
                      <a:pt x="752" y="0"/>
                      <a:pt x="1" y="752"/>
                      <a:pt x="1" y="1705"/>
                    </a:cubicBezTo>
                    <a:cubicBezTo>
                      <a:pt x="1" y="2131"/>
                      <a:pt x="151" y="2507"/>
                      <a:pt x="402" y="2807"/>
                    </a:cubicBezTo>
                    <a:lnTo>
                      <a:pt x="402" y="2807"/>
                    </a:lnTo>
                    <a:lnTo>
                      <a:pt x="1705" y="4386"/>
                    </a:lnTo>
                    <a:lnTo>
                      <a:pt x="3008" y="2807"/>
                    </a:lnTo>
                    <a:lnTo>
                      <a:pt x="3008" y="2807"/>
                    </a:lnTo>
                    <a:cubicBezTo>
                      <a:pt x="3259" y="2507"/>
                      <a:pt x="3409" y="2131"/>
                      <a:pt x="3409" y="1705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6381;p49">
                <a:extLst>
                  <a:ext uri="{FF2B5EF4-FFF2-40B4-BE49-F238E27FC236}">
                    <a16:creationId xmlns:a16="http://schemas.microsoft.com/office/drawing/2014/main" id="{E57208A9-EFF3-4561-8223-15876614B9CD}"/>
                  </a:ext>
                </a:extLst>
              </p:cNvPr>
              <p:cNvSpPr/>
              <p:nvPr/>
            </p:nvSpPr>
            <p:spPr>
              <a:xfrm>
                <a:off x="4229475" y="2136625"/>
                <a:ext cx="45150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1806" h="1805" extrusionOk="0">
                    <a:moveTo>
                      <a:pt x="1805" y="903"/>
                    </a:moveTo>
                    <a:cubicBezTo>
                      <a:pt x="1805" y="1404"/>
                      <a:pt x="1404" y="1805"/>
                      <a:pt x="903" y="1805"/>
                    </a:cubicBezTo>
                    <a:cubicBezTo>
                      <a:pt x="402" y="1805"/>
                      <a:pt x="1" y="1404"/>
                      <a:pt x="1" y="903"/>
                    </a:cubicBezTo>
                    <a:cubicBezTo>
                      <a:pt x="1" y="401"/>
                      <a:pt x="402" y="0"/>
                      <a:pt x="903" y="0"/>
                    </a:cubicBezTo>
                    <a:cubicBezTo>
                      <a:pt x="1404" y="0"/>
                      <a:pt x="1805" y="401"/>
                      <a:pt x="1805" y="903"/>
                    </a:cubicBezTo>
                    <a:close/>
                  </a:path>
                </a:pathLst>
              </a:custGeom>
              <a:solidFill>
                <a:srgbClr val="D1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6382;p49">
                <a:extLst>
                  <a:ext uri="{FF2B5EF4-FFF2-40B4-BE49-F238E27FC236}">
                    <a16:creationId xmlns:a16="http://schemas.microsoft.com/office/drawing/2014/main" id="{8766B648-0ECF-4627-A94F-5E414FC6076D}"/>
                  </a:ext>
                </a:extLst>
              </p:cNvPr>
              <p:cNvSpPr/>
              <p:nvPr/>
            </p:nvSpPr>
            <p:spPr>
              <a:xfrm>
                <a:off x="4864825" y="2397275"/>
                <a:ext cx="85850" cy="109675"/>
              </a:xfrm>
              <a:custGeom>
                <a:avLst/>
                <a:gdLst/>
                <a:ahLst/>
                <a:cxnLst/>
                <a:rect l="l" t="t" r="r" b="b"/>
                <a:pathLst>
                  <a:path w="3434" h="4387" extrusionOk="0">
                    <a:moveTo>
                      <a:pt x="3434" y="1705"/>
                    </a:moveTo>
                    <a:cubicBezTo>
                      <a:pt x="3434" y="752"/>
                      <a:pt x="2657" y="0"/>
                      <a:pt x="1704" y="0"/>
                    </a:cubicBezTo>
                    <a:cubicBezTo>
                      <a:pt x="777" y="0"/>
                      <a:pt x="0" y="752"/>
                      <a:pt x="0" y="1705"/>
                    </a:cubicBezTo>
                    <a:cubicBezTo>
                      <a:pt x="0" y="2131"/>
                      <a:pt x="151" y="2507"/>
                      <a:pt x="401" y="2807"/>
                    </a:cubicBezTo>
                    <a:lnTo>
                      <a:pt x="401" y="2807"/>
                    </a:lnTo>
                    <a:lnTo>
                      <a:pt x="1704" y="4386"/>
                    </a:lnTo>
                    <a:lnTo>
                      <a:pt x="3033" y="2807"/>
                    </a:lnTo>
                    <a:lnTo>
                      <a:pt x="3033" y="2807"/>
                    </a:lnTo>
                    <a:cubicBezTo>
                      <a:pt x="3283" y="2507"/>
                      <a:pt x="3434" y="2131"/>
                      <a:pt x="3434" y="1705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6383;p49">
                <a:extLst>
                  <a:ext uri="{FF2B5EF4-FFF2-40B4-BE49-F238E27FC236}">
                    <a16:creationId xmlns:a16="http://schemas.microsoft.com/office/drawing/2014/main" id="{009C747D-9937-4D7A-899A-53BBE05B78A0}"/>
                  </a:ext>
                </a:extLst>
              </p:cNvPr>
              <p:cNvSpPr/>
              <p:nvPr/>
            </p:nvSpPr>
            <p:spPr>
              <a:xfrm>
                <a:off x="4884875" y="2417325"/>
                <a:ext cx="45125" cy="451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805" extrusionOk="0">
                    <a:moveTo>
                      <a:pt x="1805" y="903"/>
                    </a:moveTo>
                    <a:cubicBezTo>
                      <a:pt x="1805" y="1404"/>
                      <a:pt x="1404" y="1805"/>
                      <a:pt x="902" y="1805"/>
                    </a:cubicBezTo>
                    <a:cubicBezTo>
                      <a:pt x="401" y="1805"/>
                      <a:pt x="0" y="1404"/>
                      <a:pt x="0" y="903"/>
                    </a:cubicBezTo>
                    <a:cubicBezTo>
                      <a:pt x="0" y="401"/>
                      <a:pt x="401" y="0"/>
                      <a:pt x="902" y="0"/>
                    </a:cubicBezTo>
                    <a:cubicBezTo>
                      <a:pt x="1404" y="0"/>
                      <a:pt x="1805" y="401"/>
                      <a:pt x="1805" y="903"/>
                    </a:cubicBezTo>
                    <a:close/>
                  </a:path>
                </a:pathLst>
              </a:custGeom>
              <a:solidFill>
                <a:srgbClr val="D1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6384;p49">
                <a:extLst>
                  <a:ext uri="{FF2B5EF4-FFF2-40B4-BE49-F238E27FC236}">
                    <a16:creationId xmlns:a16="http://schemas.microsoft.com/office/drawing/2014/main" id="{8A067167-9260-4B29-AD13-FD56F3EA16F2}"/>
                  </a:ext>
                </a:extLst>
              </p:cNvPr>
              <p:cNvSpPr/>
              <p:nvPr/>
            </p:nvSpPr>
            <p:spPr>
              <a:xfrm>
                <a:off x="5602925" y="1684225"/>
                <a:ext cx="198650" cy="290775"/>
              </a:xfrm>
              <a:custGeom>
                <a:avLst/>
                <a:gdLst/>
                <a:ahLst/>
                <a:cxnLst/>
                <a:rect l="l" t="t" r="r" b="b"/>
                <a:pathLst>
                  <a:path w="7946" h="11631" extrusionOk="0">
                    <a:moveTo>
                      <a:pt x="7945" y="8121"/>
                    </a:moveTo>
                    <a:cubicBezTo>
                      <a:pt x="7945" y="10628"/>
                      <a:pt x="6166" y="11630"/>
                      <a:pt x="3960" y="10377"/>
                    </a:cubicBezTo>
                    <a:cubicBezTo>
                      <a:pt x="1780" y="9099"/>
                      <a:pt x="0" y="6041"/>
                      <a:pt x="0" y="3535"/>
                    </a:cubicBezTo>
                    <a:cubicBezTo>
                      <a:pt x="0" y="1029"/>
                      <a:pt x="1780" y="1"/>
                      <a:pt x="3960" y="1279"/>
                    </a:cubicBezTo>
                    <a:cubicBezTo>
                      <a:pt x="6166" y="2532"/>
                      <a:pt x="7945" y="5590"/>
                      <a:pt x="7945" y="812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6385;p49">
                <a:extLst>
                  <a:ext uri="{FF2B5EF4-FFF2-40B4-BE49-F238E27FC236}">
                    <a16:creationId xmlns:a16="http://schemas.microsoft.com/office/drawing/2014/main" id="{9C43E6CB-3661-4A42-90FD-66FEC19AA14E}"/>
                  </a:ext>
                </a:extLst>
              </p:cNvPr>
              <p:cNvSpPr/>
              <p:nvPr/>
            </p:nvSpPr>
            <p:spPr>
              <a:xfrm>
                <a:off x="5624225" y="1715575"/>
                <a:ext cx="156025" cy="228075"/>
              </a:xfrm>
              <a:custGeom>
                <a:avLst/>
                <a:gdLst/>
                <a:ahLst/>
                <a:cxnLst/>
                <a:rect l="l" t="t" r="r" b="b"/>
                <a:pathLst>
                  <a:path w="6241" h="9123" extrusionOk="0">
                    <a:moveTo>
                      <a:pt x="6241" y="6366"/>
                    </a:moveTo>
                    <a:cubicBezTo>
                      <a:pt x="6241" y="8346"/>
                      <a:pt x="4837" y="9123"/>
                      <a:pt x="3108" y="8145"/>
                    </a:cubicBezTo>
                    <a:cubicBezTo>
                      <a:pt x="1404" y="7143"/>
                      <a:pt x="0" y="4737"/>
                      <a:pt x="0" y="2757"/>
                    </a:cubicBezTo>
                    <a:cubicBezTo>
                      <a:pt x="0" y="802"/>
                      <a:pt x="1404" y="0"/>
                      <a:pt x="3108" y="1003"/>
                    </a:cubicBezTo>
                    <a:cubicBezTo>
                      <a:pt x="4837" y="1980"/>
                      <a:pt x="6241" y="4386"/>
                      <a:pt x="6241" y="6366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6386;p49">
                <a:extLst>
                  <a:ext uri="{FF2B5EF4-FFF2-40B4-BE49-F238E27FC236}">
                    <a16:creationId xmlns:a16="http://schemas.microsoft.com/office/drawing/2014/main" id="{2AAE915F-F97E-4CDE-97C5-919B468A567F}"/>
                  </a:ext>
                </a:extLst>
              </p:cNvPr>
              <p:cNvSpPr/>
              <p:nvPr/>
            </p:nvSpPr>
            <p:spPr>
              <a:xfrm>
                <a:off x="5255800" y="2744625"/>
                <a:ext cx="484975" cy="724150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8966" extrusionOk="0">
                    <a:moveTo>
                      <a:pt x="1297" y="0"/>
                    </a:moveTo>
                    <a:cubicBezTo>
                      <a:pt x="623" y="0"/>
                      <a:pt x="0" y="526"/>
                      <a:pt x="0" y="1269"/>
                    </a:cubicBezTo>
                    <a:lnTo>
                      <a:pt x="0" y="17234"/>
                    </a:lnTo>
                    <a:cubicBezTo>
                      <a:pt x="0" y="18137"/>
                      <a:pt x="477" y="18989"/>
                      <a:pt x="1279" y="19440"/>
                    </a:cubicBezTo>
                    <a:lnTo>
                      <a:pt x="17469" y="28788"/>
                    </a:lnTo>
                    <a:cubicBezTo>
                      <a:pt x="17676" y="28910"/>
                      <a:pt x="17896" y="28965"/>
                      <a:pt x="18110" y="28965"/>
                    </a:cubicBezTo>
                    <a:cubicBezTo>
                      <a:pt x="18781" y="28965"/>
                      <a:pt x="19399" y="28426"/>
                      <a:pt x="19399" y="27686"/>
                    </a:cubicBezTo>
                    <a:lnTo>
                      <a:pt x="19399" y="11721"/>
                    </a:lnTo>
                    <a:cubicBezTo>
                      <a:pt x="19399" y="10818"/>
                      <a:pt x="18898" y="9991"/>
                      <a:pt x="18121" y="9540"/>
                    </a:cubicBezTo>
                    <a:lnTo>
                      <a:pt x="1930" y="167"/>
                    </a:lnTo>
                    <a:cubicBezTo>
                      <a:pt x="1726" y="53"/>
                      <a:pt x="1509" y="0"/>
                      <a:pt x="12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6387;p49">
                <a:extLst>
                  <a:ext uri="{FF2B5EF4-FFF2-40B4-BE49-F238E27FC236}">
                    <a16:creationId xmlns:a16="http://schemas.microsoft.com/office/drawing/2014/main" id="{96C94A60-F638-47A9-84BF-B429262500D4}"/>
                  </a:ext>
                </a:extLst>
              </p:cNvPr>
              <p:cNvSpPr/>
              <p:nvPr/>
            </p:nvSpPr>
            <p:spPr>
              <a:xfrm>
                <a:off x="5441900" y="3058300"/>
                <a:ext cx="59525" cy="19552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7821" extrusionOk="0">
                    <a:moveTo>
                      <a:pt x="0" y="1"/>
                    </a:moveTo>
                    <a:lnTo>
                      <a:pt x="0" y="6442"/>
                    </a:lnTo>
                    <a:lnTo>
                      <a:pt x="2381" y="7820"/>
                    </a:lnTo>
                    <a:lnTo>
                      <a:pt x="2381" y="137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6388;p49">
                <a:extLst>
                  <a:ext uri="{FF2B5EF4-FFF2-40B4-BE49-F238E27FC236}">
                    <a16:creationId xmlns:a16="http://schemas.microsoft.com/office/drawing/2014/main" id="{A2EFAD10-DAC2-4D8C-A393-79A260A04E51}"/>
                  </a:ext>
                </a:extLst>
              </p:cNvPr>
              <p:cNvSpPr/>
              <p:nvPr/>
            </p:nvSpPr>
            <p:spPr>
              <a:xfrm>
                <a:off x="5349150" y="2943650"/>
                <a:ext cx="58925" cy="256275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10251" extrusionOk="0">
                    <a:moveTo>
                      <a:pt x="1" y="0"/>
                    </a:moveTo>
                    <a:lnTo>
                      <a:pt x="1" y="8872"/>
                    </a:lnTo>
                    <a:lnTo>
                      <a:pt x="2357" y="10251"/>
                    </a:lnTo>
                    <a:lnTo>
                      <a:pt x="2357" y="137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06B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6389;p49">
                <a:extLst>
                  <a:ext uri="{FF2B5EF4-FFF2-40B4-BE49-F238E27FC236}">
                    <a16:creationId xmlns:a16="http://schemas.microsoft.com/office/drawing/2014/main" id="{0E1D7A74-0D72-4733-ACE8-E2BCB8FBDAE2}"/>
                  </a:ext>
                </a:extLst>
              </p:cNvPr>
              <p:cNvSpPr/>
              <p:nvPr/>
            </p:nvSpPr>
            <p:spPr>
              <a:xfrm>
                <a:off x="5535250" y="2947400"/>
                <a:ext cx="59550" cy="360300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14412" extrusionOk="0">
                    <a:moveTo>
                      <a:pt x="0" y="1"/>
                    </a:moveTo>
                    <a:lnTo>
                      <a:pt x="0" y="13033"/>
                    </a:lnTo>
                    <a:lnTo>
                      <a:pt x="2381" y="14412"/>
                    </a:lnTo>
                    <a:lnTo>
                      <a:pt x="2381" y="137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63" name="Google Shape;3473;p71">
            <a:extLst>
              <a:ext uri="{FF2B5EF4-FFF2-40B4-BE49-F238E27FC236}">
                <a16:creationId xmlns:a16="http://schemas.microsoft.com/office/drawing/2014/main" id="{934B225A-1B38-4616-84CC-1DBFD6CF1E94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961988" y="4274831"/>
            <a:ext cx="1312906" cy="16630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3475;p71">
            <a:extLst>
              <a:ext uri="{FF2B5EF4-FFF2-40B4-BE49-F238E27FC236}">
                <a16:creationId xmlns:a16="http://schemas.microsoft.com/office/drawing/2014/main" id="{0A815D87-6D95-4059-8861-970471A043D7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1816103">
            <a:off x="3441070" y="4130344"/>
            <a:ext cx="376277" cy="144243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3477;p71">
            <a:extLst>
              <a:ext uri="{FF2B5EF4-FFF2-40B4-BE49-F238E27FC236}">
                <a16:creationId xmlns:a16="http://schemas.microsoft.com/office/drawing/2014/main" id="{36577EB2-1531-4883-B4CA-CAA647D6C9FF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2010691">
            <a:off x="6889998" y="4444033"/>
            <a:ext cx="519677" cy="13246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66" name="Google Shape;3476;p71">
            <a:extLst>
              <a:ext uri="{FF2B5EF4-FFF2-40B4-BE49-F238E27FC236}">
                <a16:creationId xmlns:a16="http://schemas.microsoft.com/office/drawing/2014/main" id="{56B8EF70-EA94-409B-88BA-FDA3887627ED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11247170">
            <a:off x="6875472" y="3700481"/>
            <a:ext cx="464918" cy="21582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" name="Google Shape;3481;p71">
            <a:extLst>
              <a:ext uri="{FF2B5EF4-FFF2-40B4-BE49-F238E27FC236}">
                <a16:creationId xmlns:a16="http://schemas.microsoft.com/office/drawing/2014/main" id="{4DDF5A70-8501-46FF-BE16-4115F91D39F1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20659719">
            <a:off x="8967982" y="660464"/>
            <a:ext cx="939000" cy="2158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68" name="Google Shape;3482;p71">
            <a:extLst>
              <a:ext uri="{FF2B5EF4-FFF2-40B4-BE49-F238E27FC236}">
                <a16:creationId xmlns:a16="http://schemas.microsoft.com/office/drawing/2014/main" id="{268AA532-5465-4665-8500-6ABE5C32354C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5400000">
            <a:off x="8426866" y="90088"/>
            <a:ext cx="519677" cy="199213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144CFAF-4216-4999-A53E-1D53EFD8CF2C}"/>
              </a:ext>
            </a:extLst>
          </p:cNvPr>
          <p:cNvGrpSpPr/>
          <p:nvPr/>
        </p:nvGrpSpPr>
        <p:grpSpPr>
          <a:xfrm>
            <a:off x="107357" y="138780"/>
            <a:ext cx="3592018" cy="3068589"/>
            <a:chOff x="219975" y="149766"/>
            <a:chExt cx="3592018" cy="3068589"/>
          </a:xfrm>
        </p:grpSpPr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7F34604E-7A93-44BA-9844-3E918D432F59}"/>
                </a:ext>
              </a:extLst>
            </p:cNvPr>
            <p:cNvGrpSpPr/>
            <p:nvPr/>
          </p:nvGrpSpPr>
          <p:grpSpPr>
            <a:xfrm>
              <a:off x="219975" y="149766"/>
              <a:ext cx="1921703" cy="3068589"/>
              <a:chOff x="0" y="0"/>
              <a:chExt cx="2266950" cy="3422650"/>
            </a:xfrm>
          </p:grpSpPr>
          <p:pic>
            <p:nvPicPr>
              <p:cNvPr id="170" name="Picture 169" descr="Graphical user interface, website&#10;&#10;Description automatically generated">
                <a:extLst>
                  <a:ext uri="{FF2B5EF4-FFF2-40B4-BE49-F238E27FC236}">
                    <a16:creationId xmlns:a16="http://schemas.microsoft.com/office/drawing/2014/main" id="{D95CB46D-B4E8-42B9-B499-67EA3EF57FC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30298"/>
              <a:stretch/>
            </p:blipFill>
            <p:spPr bwMode="auto">
              <a:xfrm>
                <a:off x="0" y="0"/>
                <a:ext cx="2266950" cy="342265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171" name="Rectangle 170">
                <a:extLst>
                  <a:ext uri="{FF2B5EF4-FFF2-40B4-BE49-F238E27FC236}">
                    <a16:creationId xmlns:a16="http://schemas.microsoft.com/office/drawing/2014/main" id="{C4DC67C0-D28F-463E-B30F-325624F88F8B}"/>
                  </a:ext>
                </a:extLst>
              </p:cNvPr>
              <p:cNvSpPr/>
              <p:nvPr/>
            </p:nvSpPr>
            <p:spPr>
              <a:xfrm>
                <a:off x="0" y="1685925"/>
                <a:ext cx="1047750" cy="1219200"/>
              </a:xfrm>
              <a:prstGeom prst="rect">
                <a:avLst/>
              </a:prstGeom>
              <a:noFill/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7F8F4867-CC5F-499A-9417-2446756AFDC4}"/>
                </a:ext>
              </a:extLst>
            </p:cNvPr>
            <p:cNvGrpSpPr/>
            <p:nvPr/>
          </p:nvGrpSpPr>
          <p:grpSpPr>
            <a:xfrm>
              <a:off x="2174163" y="175623"/>
              <a:ext cx="1637830" cy="2996206"/>
              <a:chOff x="0" y="0"/>
              <a:chExt cx="2190750" cy="3520440"/>
            </a:xfrm>
          </p:grpSpPr>
          <p:pic>
            <p:nvPicPr>
              <p:cNvPr id="173" name="Picture 172">
                <a:extLst>
                  <a:ext uri="{FF2B5EF4-FFF2-40B4-BE49-F238E27FC236}">
                    <a16:creationId xmlns:a16="http://schemas.microsoft.com/office/drawing/2014/main" id="{6B477514-6886-43C6-935D-F96FBCEA651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-901" t="2538" r="901" b="23280"/>
              <a:stretch/>
            </p:blipFill>
            <p:spPr bwMode="auto">
              <a:xfrm>
                <a:off x="0" y="0"/>
                <a:ext cx="2190750" cy="352044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6EF8DBBB-A994-4D1F-BBE1-C5AB16B18C36}"/>
                  </a:ext>
                </a:extLst>
              </p:cNvPr>
              <p:cNvSpPr/>
              <p:nvPr/>
            </p:nvSpPr>
            <p:spPr>
              <a:xfrm>
                <a:off x="9525" y="2609850"/>
                <a:ext cx="2143125" cy="828675"/>
              </a:xfrm>
              <a:prstGeom prst="rect">
                <a:avLst/>
              </a:prstGeom>
              <a:noFill/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4A9A41C5-A291-479F-8AD4-E9AED027139D}"/>
              </a:ext>
            </a:extLst>
          </p:cNvPr>
          <p:cNvGrpSpPr/>
          <p:nvPr/>
        </p:nvGrpSpPr>
        <p:grpSpPr>
          <a:xfrm>
            <a:off x="480032" y="456987"/>
            <a:ext cx="2324100" cy="3667125"/>
            <a:chOff x="0" y="0"/>
            <a:chExt cx="2324100" cy="3667125"/>
          </a:xfrm>
        </p:grpSpPr>
        <p:pic>
          <p:nvPicPr>
            <p:cNvPr id="177" name="Picture 176">
              <a:extLst>
                <a:ext uri="{FF2B5EF4-FFF2-40B4-BE49-F238E27FC236}">
                  <a16:creationId xmlns:a16="http://schemas.microsoft.com/office/drawing/2014/main" id="{F83363DF-577F-48C0-B21D-3030DB75FE1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6737" b="434"/>
            <a:stretch/>
          </p:blipFill>
          <p:spPr bwMode="auto">
            <a:xfrm>
              <a:off x="0" y="0"/>
              <a:ext cx="2324100" cy="366712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304939AB-2E8F-4919-B386-F79FE8851887}"/>
                </a:ext>
              </a:extLst>
            </p:cNvPr>
            <p:cNvSpPr/>
            <p:nvPr/>
          </p:nvSpPr>
          <p:spPr>
            <a:xfrm>
              <a:off x="85725" y="381000"/>
              <a:ext cx="2228234" cy="1028700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D3E0F59A-55A5-4064-B477-7B78D9C9531C}"/>
                </a:ext>
              </a:extLst>
            </p:cNvPr>
            <p:cNvSpPr/>
            <p:nvPr/>
          </p:nvSpPr>
          <p:spPr>
            <a:xfrm>
              <a:off x="76200" y="2133600"/>
              <a:ext cx="2228234" cy="962025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  <p:pic>
        <p:nvPicPr>
          <p:cNvPr id="180" name="Picture 179" descr="Education, video tutorial, webinar, training courses, distance education  flat vector illustration. Internet studying, e-learning, online education  design for mobile and web graphics Stock Vector | Adobe Stock">
            <a:extLst>
              <a:ext uri="{FF2B5EF4-FFF2-40B4-BE49-F238E27FC236}">
                <a16:creationId xmlns:a16="http://schemas.microsoft.com/office/drawing/2014/main" id="{205D77C5-47D1-439B-8DA3-8A64970DD0A4}"/>
              </a:ext>
            </a:extLst>
          </p:cNvPr>
          <p:cNvPicPr/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600" b="6400"/>
          <a:stretch/>
        </p:blipFill>
        <p:spPr bwMode="auto">
          <a:xfrm>
            <a:off x="354863" y="1241616"/>
            <a:ext cx="2916555" cy="2333625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4887817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Horizontal)">
                                      <p:cBhvr>
                                        <p:cTn id="24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5799357" y="3248"/>
            <a:ext cx="3337030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406136" y="104920"/>
            <a:ext cx="2007639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Live Webinar</a:t>
            </a:r>
            <a:endParaRPr lang="en-MY" sz="135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016689" y="93378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Academy -</a:t>
            </a:r>
            <a:endParaRPr lang="en-MY" sz="150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93176" y="843732"/>
            <a:ext cx="4503168" cy="2064082"/>
            <a:chOff x="6399184" y="165211"/>
            <a:chExt cx="6132772" cy="2752109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076972" cy="2235172"/>
              <a:chOff x="6454984" y="670950"/>
              <a:chExt cx="6076972" cy="2235172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076972" cy="215717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 algn="just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Receive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reminders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through email</a:t>
                </a:r>
                <a:endParaRPr lang="en-MY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endParaRPr>
              </a:p>
              <a:p>
                <a:pPr marL="257175" indent="-257175" algn="just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Helpful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suggestions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and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information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for beginner investors</a:t>
                </a:r>
                <a:endParaRPr lang="en-MY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endParaRPr>
              </a:p>
              <a:p>
                <a:pPr marL="257175" indent="-257175" algn="just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Provided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professional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and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detailed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answers in Q&amp;A session</a:t>
                </a:r>
                <a:endParaRPr lang="en-MY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endParaRP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474280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3801004" y="2978851"/>
            <a:ext cx="4863581" cy="1786411"/>
            <a:chOff x="5835772" y="3335697"/>
            <a:chExt cx="6484774" cy="2381881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8957"/>
              <a:ext cx="6484774" cy="18286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 algn="just">
                <a:lnSpc>
                  <a:spcPct val="150000"/>
                </a:lnSpc>
                <a:spcBef>
                  <a:spcPts val="450"/>
                </a:spcBef>
                <a:spcAft>
                  <a:spcPts val="450"/>
                </a:spcAft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Reminders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about the webinar are only sent via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e-mail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.</a:t>
              </a:r>
              <a:endParaRPr lang="en-MY" sz="1350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Inconvenient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for most users as it is conducted around dinner time.</a:t>
              </a:r>
              <a:endParaRPr lang="en-MY" sz="1350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  <a:p>
              <a:pPr marL="257175" indent="-257175">
                <a:lnSpc>
                  <a:spcPct val="150000"/>
                </a:lnSpc>
                <a:spcAft>
                  <a:spcPts val="600"/>
                </a:spcAft>
                <a:buFont typeface="Symbol" panose="05050102010706020507" pitchFamily="18" charset="2"/>
                <a:buChar char="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The whole webinar session is only conducted in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English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.</a:t>
              </a:r>
              <a:endParaRPr lang="en-MY" sz="1350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629587" y="785915"/>
            <a:ext cx="4629587" cy="1792875"/>
            <a:chOff x="2876297" y="9035749"/>
            <a:chExt cx="6703235" cy="2390499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20"/>
              <a:ext cx="6610738" cy="17431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Utilize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push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notification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and sent via Stash way’s mobile app</a:t>
              </a:r>
              <a:endParaRPr lang="en-MY" sz="1350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Schedule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at appropriate times</a:t>
              </a:r>
              <a:endParaRPr lang="en-MY" sz="1350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  <a:p>
              <a:pPr marL="257175" indent="-257175">
                <a:lnSpc>
                  <a:spcPct val="150000"/>
                </a:lnSpc>
                <a:spcAft>
                  <a:spcPts val="600"/>
                </a:spcAft>
                <a:buFont typeface="Symbol" panose="05050102010706020507" pitchFamily="18" charset="2"/>
                <a:buChar char="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Provide webinars in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different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languages</a:t>
              </a:r>
              <a:endParaRPr lang="en-MY" sz="135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FFFE821-D4E6-4BA1-9FB0-A4021F264E7D}"/>
              </a:ext>
            </a:extLst>
          </p:cNvPr>
          <p:cNvGrpSpPr/>
          <p:nvPr/>
        </p:nvGrpSpPr>
        <p:grpSpPr>
          <a:xfrm>
            <a:off x="479415" y="136356"/>
            <a:ext cx="2327953" cy="4620437"/>
            <a:chOff x="639220" y="181807"/>
            <a:chExt cx="3103937" cy="616058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BFDDB79A-8952-4704-8B0D-61615AA9911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39220" y="3649168"/>
              <a:ext cx="2528572" cy="2693222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81906ECD-370C-4B2A-8A94-46FC88D850D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942416" y="181807"/>
              <a:ext cx="2800741" cy="3400900"/>
            </a:xfrm>
            <a:prstGeom prst="rect">
              <a:avLst/>
            </a:prstGeom>
          </p:spPr>
        </p:pic>
      </p:grpSp>
      <p:pic>
        <p:nvPicPr>
          <p:cNvPr id="27" name="Google Shape;3483;p71">
            <a:extLst>
              <a:ext uri="{FF2B5EF4-FFF2-40B4-BE49-F238E27FC236}">
                <a16:creationId xmlns:a16="http://schemas.microsoft.com/office/drawing/2014/main" id="{1DB53D53-1988-4391-B7B5-935146F2AE93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1528316">
            <a:off x="2819731" y="4265453"/>
            <a:ext cx="1014648" cy="215822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" name="Google Shape;3476;p71">
            <a:extLst>
              <a:ext uri="{FF2B5EF4-FFF2-40B4-BE49-F238E27FC236}">
                <a16:creationId xmlns:a16="http://schemas.microsoft.com/office/drawing/2014/main" id="{DE6C108C-AF8B-485A-BB22-6E125501D316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1483294">
            <a:off x="3133134" y="3631518"/>
            <a:ext cx="464918" cy="21582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6" name="Google Shape;10185;p59">
            <a:extLst>
              <a:ext uri="{FF2B5EF4-FFF2-40B4-BE49-F238E27FC236}">
                <a16:creationId xmlns:a16="http://schemas.microsoft.com/office/drawing/2014/main" id="{0843A92A-D1D7-4A6E-BE2B-3FCC87F1FA35}"/>
              </a:ext>
            </a:extLst>
          </p:cNvPr>
          <p:cNvGrpSpPr/>
          <p:nvPr/>
        </p:nvGrpSpPr>
        <p:grpSpPr>
          <a:xfrm>
            <a:off x="8347257" y="3064772"/>
            <a:ext cx="634656" cy="699983"/>
            <a:chOff x="5985650" y="2860025"/>
            <a:chExt cx="1396075" cy="1539775"/>
          </a:xfrm>
          <a:solidFill>
            <a:schemeClr val="tx2"/>
          </a:solidFill>
          <a:effectLst>
            <a:reflection blurRad="6350" stA="52000" endA="300" endPos="33000" dir="5400000" sy="-100000" algn="bl" rotWithShape="0"/>
          </a:effectLst>
        </p:grpSpPr>
        <p:sp>
          <p:nvSpPr>
            <p:cNvPr id="67" name="Google Shape;10186;p59">
              <a:extLst>
                <a:ext uri="{FF2B5EF4-FFF2-40B4-BE49-F238E27FC236}">
                  <a16:creationId xmlns:a16="http://schemas.microsoft.com/office/drawing/2014/main" id="{E933B451-AA5B-4874-AC17-42EFE2F69C04}"/>
                </a:ext>
              </a:extLst>
            </p:cNvPr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0187;p59">
              <a:extLst>
                <a:ext uri="{FF2B5EF4-FFF2-40B4-BE49-F238E27FC236}">
                  <a16:creationId xmlns:a16="http://schemas.microsoft.com/office/drawing/2014/main" id="{AA3BB6F6-E1D2-4826-9C86-806FE890124A}"/>
                </a:ext>
              </a:extLst>
            </p:cNvPr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0188;p59">
              <a:extLst>
                <a:ext uri="{FF2B5EF4-FFF2-40B4-BE49-F238E27FC236}">
                  <a16:creationId xmlns:a16="http://schemas.microsoft.com/office/drawing/2014/main" id="{50B530D6-2DAD-4693-9456-22BB2E0564C2}"/>
                </a:ext>
              </a:extLst>
            </p:cNvPr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0189;p59">
              <a:extLst>
                <a:ext uri="{FF2B5EF4-FFF2-40B4-BE49-F238E27FC236}">
                  <a16:creationId xmlns:a16="http://schemas.microsoft.com/office/drawing/2014/main" id="{6FB3FD63-7EBA-44EC-90FE-56CBB3A43B1F}"/>
                </a:ext>
              </a:extLst>
            </p:cNvPr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0190;p59">
              <a:extLst>
                <a:ext uri="{FF2B5EF4-FFF2-40B4-BE49-F238E27FC236}">
                  <a16:creationId xmlns:a16="http://schemas.microsoft.com/office/drawing/2014/main" id="{930D4EAB-C1C1-4626-85C6-FDF813E44852}"/>
                </a:ext>
              </a:extLst>
            </p:cNvPr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0191;p59">
              <a:extLst>
                <a:ext uri="{FF2B5EF4-FFF2-40B4-BE49-F238E27FC236}">
                  <a16:creationId xmlns:a16="http://schemas.microsoft.com/office/drawing/2014/main" id="{5E92714E-8CCC-426B-B8E2-9DDEDBC8B798}"/>
                </a:ext>
              </a:extLst>
            </p:cNvPr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0192;p59">
              <a:extLst>
                <a:ext uri="{FF2B5EF4-FFF2-40B4-BE49-F238E27FC236}">
                  <a16:creationId xmlns:a16="http://schemas.microsoft.com/office/drawing/2014/main" id="{04B06BBC-B669-4D70-A52E-BE8AA10FC64C}"/>
                </a:ext>
              </a:extLst>
            </p:cNvPr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0193;p59">
              <a:extLst>
                <a:ext uri="{FF2B5EF4-FFF2-40B4-BE49-F238E27FC236}">
                  <a16:creationId xmlns:a16="http://schemas.microsoft.com/office/drawing/2014/main" id="{3AEA9DFE-934E-4735-9B03-9992CEF54931}"/>
                </a:ext>
              </a:extLst>
            </p:cNvPr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0194;p59">
              <a:extLst>
                <a:ext uri="{FF2B5EF4-FFF2-40B4-BE49-F238E27FC236}">
                  <a16:creationId xmlns:a16="http://schemas.microsoft.com/office/drawing/2014/main" id="{8F6D8321-5B03-4DA4-8A87-139D18BE3191}"/>
                </a:ext>
              </a:extLst>
            </p:cNvPr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0195;p59">
              <a:extLst>
                <a:ext uri="{FF2B5EF4-FFF2-40B4-BE49-F238E27FC236}">
                  <a16:creationId xmlns:a16="http://schemas.microsoft.com/office/drawing/2014/main" id="{6B43FD4F-06E3-4A38-A54F-10D67DD65E14}"/>
                </a:ext>
              </a:extLst>
            </p:cNvPr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0196;p59">
              <a:extLst>
                <a:ext uri="{FF2B5EF4-FFF2-40B4-BE49-F238E27FC236}">
                  <a16:creationId xmlns:a16="http://schemas.microsoft.com/office/drawing/2014/main" id="{9750E3AB-6EBC-4949-861B-87EFE826A7C6}"/>
                </a:ext>
              </a:extLst>
            </p:cNvPr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0197;p59">
              <a:extLst>
                <a:ext uri="{FF2B5EF4-FFF2-40B4-BE49-F238E27FC236}">
                  <a16:creationId xmlns:a16="http://schemas.microsoft.com/office/drawing/2014/main" id="{70B6F32B-9740-4017-A799-4A15B1084C77}"/>
                </a:ext>
              </a:extLst>
            </p:cNvPr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0198;p59">
              <a:extLst>
                <a:ext uri="{FF2B5EF4-FFF2-40B4-BE49-F238E27FC236}">
                  <a16:creationId xmlns:a16="http://schemas.microsoft.com/office/drawing/2014/main" id="{4D9F9B2C-E384-471C-BE33-2E099BBDDF03}"/>
                </a:ext>
              </a:extLst>
            </p:cNvPr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0199;p59">
              <a:extLst>
                <a:ext uri="{FF2B5EF4-FFF2-40B4-BE49-F238E27FC236}">
                  <a16:creationId xmlns:a16="http://schemas.microsoft.com/office/drawing/2014/main" id="{B4EDD6A9-7F59-4308-B9B3-DA407361D789}"/>
                </a:ext>
              </a:extLst>
            </p:cNvPr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0200;p59">
              <a:extLst>
                <a:ext uri="{FF2B5EF4-FFF2-40B4-BE49-F238E27FC236}">
                  <a16:creationId xmlns:a16="http://schemas.microsoft.com/office/drawing/2014/main" id="{DC2B295B-1D46-4D5C-BEA6-7687D006E404}"/>
                </a:ext>
              </a:extLst>
            </p:cNvPr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0201;p59">
              <a:extLst>
                <a:ext uri="{FF2B5EF4-FFF2-40B4-BE49-F238E27FC236}">
                  <a16:creationId xmlns:a16="http://schemas.microsoft.com/office/drawing/2014/main" id="{D10FF093-074A-4609-931D-E357CB7FBF09}"/>
                </a:ext>
              </a:extLst>
            </p:cNvPr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0202;p59">
              <a:extLst>
                <a:ext uri="{FF2B5EF4-FFF2-40B4-BE49-F238E27FC236}">
                  <a16:creationId xmlns:a16="http://schemas.microsoft.com/office/drawing/2014/main" id="{A024377C-E298-468C-B658-D89C9AE01A95}"/>
                </a:ext>
              </a:extLst>
            </p:cNvPr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0203;p59">
              <a:extLst>
                <a:ext uri="{FF2B5EF4-FFF2-40B4-BE49-F238E27FC236}">
                  <a16:creationId xmlns:a16="http://schemas.microsoft.com/office/drawing/2014/main" id="{3863CFA2-C073-4710-8694-A2210EB085BC}"/>
                </a:ext>
              </a:extLst>
            </p:cNvPr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0204;p59">
              <a:extLst>
                <a:ext uri="{FF2B5EF4-FFF2-40B4-BE49-F238E27FC236}">
                  <a16:creationId xmlns:a16="http://schemas.microsoft.com/office/drawing/2014/main" id="{D685AB04-C83C-48CC-9E2E-CA6B40CD8BAE}"/>
                </a:ext>
              </a:extLst>
            </p:cNvPr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0205;p59">
              <a:extLst>
                <a:ext uri="{FF2B5EF4-FFF2-40B4-BE49-F238E27FC236}">
                  <a16:creationId xmlns:a16="http://schemas.microsoft.com/office/drawing/2014/main" id="{D290AA8A-026C-4215-879E-C64426A1C52A}"/>
                </a:ext>
              </a:extLst>
            </p:cNvPr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0206;p59">
              <a:extLst>
                <a:ext uri="{FF2B5EF4-FFF2-40B4-BE49-F238E27FC236}">
                  <a16:creationId xmlns:a16="http://schemas.microsoft.com/office/drawing/2014/main" id="{93ABC21E-413C-4E58-904E-111EDF225BD6}"/>
                </a:ext>
              </a:extLst>
            </p:cNvPr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0207;p59">
              <a:extLst>
                <a:ext uri="{FF2B5EF4-FFF2-40B4-BE49-F238E27FC236}">
                  <a16:creationId xmlns:a16="http://schemas.microsoft.com/office/drawing/2014/main" id="{032F285A-D234-4A1A-BB7D-CCD4E47D7B20}"/>
                </a:ext>
              </a:extLst>
            </p:cNvPr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0208;p59">
              <a:extLst>
                <a:ext uri="{FF2B5EF4-FFF2-40B4-BE49-F238E27FC236}">
                  <a16:creationId xmlns:a16="http://schemas.microsoft.com/office/drawing/2014/main" id="{1B61FE37-B780-4256-A380-BC2CB3C2FEFA}"/>
                </a:ext>
              </a:extLst>
            </p:cNvPr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0209;p59">
              <a:extLst>
                <a:ext uri="{FF2B5EF4-FFF2-40B4-BE49-F238E27FC236}">
                  <a16:creationId xmlns:a16="http://schemas.microsoft.com/office/drawing/2014/main" id="{519AE5E1-8273-42ED-8ACB-843049226AB7}"/>
                </a:ext>
              </a:extLst>
            </p:cNvPr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0210;p59">
              <a:extLst>
                <a:ext uri="{FF2B5EF4-FFF2-40B4-BE49-F238E27FC236}">
                  <a16:creationId xmlns:a16="http://schemas.microsoft.com/office/drawing/2014/main" id="{CABA7822-ED88-49E7-B6C0-C298503F8C35}"/>
                </a:ext>
              </a:extLst>
            </p:cNvPr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0211;p59">
              <a:extLst>
                <a:ext uri="{FF2B5EF4-FFF2-40B4-BE49-F238E27FC236}">
                  <a16:creationId xmlns:a16="http://schemas.microsoft.com/office/drawing/2014/main" id="{29BC3B42-B156-458B-B5ED-D6C2572754BD}"/>
                </a:ext>
              </a:extLst>
            </p:cNvPr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0212;p59">
              <a:extLst>
                <a:ext uri="{FF2B5EF4-FFF2-40B4-BE49-F238E27FC236}">
                  <a16:creationId xmlns:a16="http://schemas.microsoft.com/office/drawing/2014/main" id="{464932BF-41F9-4479-9FDF-0E03D27F57F5}"/>
                </a:ext>
              </a:extLst>
            </p:cNvPr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0213;p59">
              <a:extLst>
                <a:ext uri="{FF2B5EF4-FFF2-40B4-BE49-F238E27FC236}">
                  <a16:creationId xmlns:a16="http://schemas.microsoft.com/office/drawing/2014/main" id="{D304CDC5-555A-41E0-BBFE-CB8D32FC5C6B}"/>
                </a:ext>
              </a:extLst>
            </p:cNvPr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0214;p59">
              <a:extLst>
                <a:ext uri="{FF2B5EF4-FFF2-40B4-BE49-F238E27FC236}">
                  <a16:creationId xmlns:a16="http://schemas.microsoft.com/office/drawing/2014/main" id="{64C2D0C6-54BD-4310-B307-6711CFE33334}"/>
                </a:ext>
              </a:extLst>
            </p:cNvPr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0215;p59">
              <a:extLst>
                <a:ext uri="{FF2B5EF4-FFF2-40B4-BE49-F238E27FC236}">
                  <a16:creationId xmlns:a16="http://schemas.microsoft.com/office/drawing/2014/main" id="{D94361A1-D3FD-435D-BB32-12A7C92249C0}"/>
                </a:ext>
              </a:extLst>
            </p:cNvPr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0216;p59">
              <a:extLst>
                <a:ext uri="{FF2B5EF4-FFF2-40B4-BE49-F238E27FC236}">
                  <a16:creationId xmlns:a16="http://schemas.microsoft.com/office/drawing/2014/main" id="{016ECFDA-8FE9-4523-ADC1-76856B369322}"/>
                </a:ext>
              </a:extLst>
            </p:cNvPr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0217;p59">
              <a:extLst>
                <a:ext uri="{FF2B5EF4-FFF2-40B4-BE49-F238E27FC236}">
                  <a16:creationId xmlns:a16="http://schemas.microsoft.com/office/drawing/2014/main" id="{EF5B465D-E67C-44E5-BA3E-81EC62C73394}"/>
                </a:ext>
              </a:extLst>
            </p:cNvPr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" name="Google Shape;10185;p59">
            <a:extLst>
              <a:ext uri="{FF2B5EF4-FFF2-40B4-BE49-F238E27FC236}">
                <a16:creationId xmlns:a16="http://schemas.microsoft.com/office/drawing/2014/main" id="{E6B4E1B8-D06B-4A66-A2A5-04BA1FB247B9}"/>
              </a:ext>
            </a:extLst>
          </p:cNvPr>
          <p:cNvGrpSpPr/>
          <p:nvPr/>
        </p:nvGrpSpPr>
        <p:grpSpPr>
          <a:xfrm rot="14459777">
            <a:off x="8361389" y="3785596"/>
            <a:ext cx="634656" cy="699983"/>
            <a:chOff x="5985650" y="2860025"/>
            <a:chExt cx="1396075" cy="1539775"/>
          </a:xfrm>
          <a:solidFill>
            <a:schemeClr val="accent1">
              <a:lumMod val="75000"/>
            </a:schemeClr>
          </a:solidFill>
          <a:effectLst>
            <a:reflection blurRad="6350" stA="52000" endA="300" endPos="33000" dir="5400000" sy="-100000" algn="bl" rotWithShape="0"/>
          </a:effectLst>
        </p:grpSpPr>
        <p:sp>
          <p:nvSpPr>
            <p:cNvPr id="100" name="Google Shape;10186;p59">
              <a:extLst>
                <a:ext uri="{FF2B5EF4-FFF2-40B4-BE49-F238E27FC236}">
                  <a16:creationId xmlns:a16="http://schemas.microsoft.com/office/drawing/2014/main" id="{B955425E-972A-4A16-899A-F88038219C01}"/>
                </a:ext>
              </a:extLst>
            </p:cNvPr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87;p59">
              <a:extLst>
                <a:ext uri="{FF2B5EF4-FFF2-40B4-BE49-F238E27FC236}">
                  <a16:creationId xmlns:a16="http://schemas.microsoft.com/office/drawing/2014/main" id="{FC8920B1-E98D-4723-800B-8A89CF28C78B}"/>
                </a:ext>
              </a:extLst>
            </p:cNvPr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188;p59">
              <a:extLst>
                <a:ext uri="{FF2B5EF4-FFF2-40B4-BE49-F238E27FC236}">
                  <a16:creationId xmlns:a16="http://schemas.microsoft.com/office/drawing/2014/main" id="{35D4C8F1-6711-4569-AA20-094B28CCAC0D}"/>
                </a:ext>
              </a:extLst>
            </p:cNvPr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189;p59">
              <a:extLst>
                <a:ext uri="{FF2B5EF4-FFF2-40B4-BE49-F238E27FC236}">
                  <a16:creationId xmlns:a16="http://schemas.microsoft.com/office/drawing/2014/main" id="{BE86200D-B9EE-4903-9097-4E5E9F46F03A}"/>
                </a:ext>
              </a:extLst>
            </p:cNvPr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190;p59">
              <a:extLst>
                <a:ext uri="{FF2B5EF4-FFF2-40B4-BE49-F238E27FC236}">
                  <a16:creationId xmlns:a16="http://schemas.microsoft.com/office/drawing/2014/main" id="{D5A9D1AA-8382-4004-ABF9-602EC69443BD}"/>
                </a:ext>
              </a:extLst>
            </p:cNvPr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191;p59">
              <a:extLst>
                <a:ext uri="{FF2B5EF4-FFF2-40B4-BE49-F238E27FC236}">
                  <a16:creationId xmlns:a16="http://schemas.microsoft.com/office/drawing/2014/main" id="{44BA5409-68D1-4BD0-873F-5470259C3FB8}"/>
                </a:ext>
              </a:extLst>
            </p:cNvPr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192;p59">
              <a:extLst>
                <a:ext uri="{FF2B5EF4-FFF2-40B4-BE49-F238E27FC236}">
                  <a16:creationId xmlns:a16="http://schemas.microsoft.com/office/drawing/2014/main" id="{75EE29FD-A12D-49C5-83FB-E946E0BB3DB8}"/>
                </a:ext>
              </a:extLst>
            </p:cNvPr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193;p59">
              <a:extLst>
                <a:ext uri="{FF2B5EF4-FFF2-40B4-BE49-F238E27FC236}">
                  <a16:creationId xmlns:a16="http://schemas.microsoft.com/office/drawing/2014/main" id="{73492048-8D34-427F-862B-57CD2110361C}"/>
                </a:ext>
              </a:extLst>
            </p:cNvPr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194;p59">
              <a:extLst>
                <a:ext uri="{FF2B5EF4-FFF2-40B4-BE49-F238E27FC236}">
                  <a16:creationId xmlns:a16="http://schemas.microsoft.com/office/drawing/2014/main" id="{21E3EE2D-7271-4013-890C-7BFCCC19FE7E}"/>
                </a:ext>
              </a:extLst>
            </p:cNvPr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195;p59">
              <a:extLst>
                <a:ext uri="{FF2B5EF4-FFF2-40B4-BE49-F238E27FC236}">
                  <a16:creationId xmlns:a16="http://schemas.microsoft.com/office/drawing/2014/main" id="{FDF876E5-A6B4-4F27-8420-94C83ECDE52A}"/>
                </a:ext>
              </a:extLst>
            </p:cNvPr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0196;p59">
              <a:extLst>
                <a:ext uri="{FF2B5EF4-FFF2-40B4-BE49-F238E27FC236}">
                  <a16:creationId xmlns:a16="http://schemas.microsoft.com/office/drawing/2014/main" id="{BD14DCE5-B02B-4691-92E9-FE47D2C693FA}"/>
                </a:ext>
              </a:extLst>
            </p:cNvPr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0197;p59">
              <a:extLst>
                <a:ext uri="{FF2B5EF4-FFF2-40B4-BE49-F238E27FC236}">
                  <a16:creationId xmlns:a16="http://schemas.microsoft.com/office/drawing/2014/main" id="{F4CB7C80-1BCE-4AE6-83D2-750E49CDB420}"/>
                </a:ext>
              </a:extLst>
            </p:cNvPr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0198;p59">
              <a:extLst>
                <a:ext uri="{FF2B5EF4-FFF2-40B4-BE49-F238E27FC236}">
                  <a16:creationId xmlns:a16="http://schemas.microsoft.com/office/drawing/2014/main" id="{112B3940-DE5E-45D7-A97B-0225AF923F8F}"/>
                </a:ext>
              </a:extLst>
            </p:cNvPr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0199;p59">
              <a:extLst>
                <a:ext uri="{FF2B5EF4-FFF2-40B4-BE49-F238E27FC236}">
                  <a16:creationId xmlns:a16="http://schemas.microsoft.com/office/drawing/2014/main" id="{EE555ACB-6ACA-4CAD-9C1B-37BE6B8BB3DB}"/>
                </a:ext>
              </a:extLst>
            </p:cNvPr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0200;p59">
              <a:extLst>
                <a:ext uri="{FF2B5EF4-FFF2-40B4-BE49-F238E27FC236}">
                  <a16:creationId xmlns:a16="http://schemas.microsoft.com/office/drawing/2014/main" id="{7F92FE45-BCC0-40B0-A840-FF7774F004D0}"/>
                </a:ext>
              </a:extLst>
            </p:cNvPr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0201;p59">
              <a:extLst>
                <a:ext uri="{FF2B5EF4-FFF2-40B4-BE49-F238E27FC236}">
                  <a16:creationId xmlns:a16="http://schemas.microsoft.com/office/drawing/2014/main" id="{EB74E01B-04B0-4F46-A117-6A5842D2BE28}"/>
                </a:ext>
              </a:extLst>
            </p:cNvPr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0202;p59">
              <a:extLst>
                <a:ext uri="{FF2B5EF4-FFF2-40B4-BE49-F238E27FC236}">
                  <a16:creationId xmlns:a16="http://schemas.microsoft.com/office/drawing/2014/main" id="{1DE5DA61-3AC0-48A9-BD0C-6C14FFE60197}"/>
                </a:ext>
              </a:extLst>
            </p:cNvPr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0203;p59">
              <a:extLst>
                <a:ext uri="{FF2B5EF4-FFF2-40B4-BE49-F238E27FC236}">
                  <a16:creationId xmlns:a16="http://schemas.microsoft.com/office/drawing/2014/main" id="{4E4654C2-CF5B-4578-BB90-50785A3A2FDB}"/>
                </a:ext>
              </a:extLst>
            </p:cNvPr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0204;p59">
              <a:extLst>
                <a:ext uri="{FF2B5EF4-FFF2-40B4-BE49-F238E27FC236}">
                  <a16:creationId xmlns:a16="http://schemas.microsoft.com/office/drawing/2014/main" id="{B0633726-7D57-4AFB-993F-0124AC7D72C5}"/>
                </a:ext>
              </a:extLst>
            </p:cNvPr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0205;p59">
              <a:extLst>
                <a:ext uri="{FF2B5EF4-FFF2-40B4-BE49-F238E27FC236}">
                  <a16:creationId xmlns:a16="http://schemas.microsoft.com/office/drawing/2014/main" id="{EFCA9DBF-6509-4829-AF20-1E6252721615}"/>
                </a:ext>
              </a:extLst>
            </p:cNvPr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0206;p59">
              <a:extLst>
                <a:ext uri="{FF2B5EF4-FFF2-40B4-BE49-F238E27FC236}">
                  <a16:creationId xmlns:a16="http://schemas.microsoft.com/office/drawing/2014/main" id="{D35424BF-DD35-4ECA-BD19-D53BC30B70DA}"/>
                </a:ext>
              </a:extLst>
            </p:cNvPr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0207;p59">
              <a:extLst>
                <a:ext uri="{FF2B5EF4-FFF2-40B4-BE49-F238E27FC236}">
                  <a16:creationId xmlns:a16="http://schemas.microsoft.com/office/drawing/2014/main" id="{2E652A0B-C182-4E17-BEDA-6A27759AEF4B}"/>
                </a:ext>
              </a:extLst>
            </p:cNvPr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0208;p59">
              <a:extLst>
                <a:ext uri="{FF2B5EF4-FFF2-40B4-BE49-F238E27FC236}">
                  <a16:creationId xmlns:a16="http://schemas.microsoft.com/office/drawing/2014/main" id="{F0135AD9-D453-467B-BCA0-44792CC59E90}"/>
                </a:ext>
              </a:extLst>
            </p:cNvPr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0209;p59">
              <a:extLst>
                <a:ext uri="{FF2B5EF4-FFF2-40B4-BE49-F238E27FC236}">
                  <a16:creationId xmlns:a16="http://schemas.microsoft.com/office/drawing/2014/main" id="{3F6E3C8F-8535-492F-961D-09C8F2B5E471}"/>
                </a:ext>
              </a:extLst>
            </p:cNvPr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0210;p59">
              <a:extLst>
                <a:ext uri="{FF2B5EF4-FFF2-40B4-BE49-F238E27FC236}">
                  <a16:creationId xmlns:a16="http://schemas.microsoft.com/office/drawing/2014/main" id="{CD0ABBEB-9F0B-491B-9D4C-1ADF42DE74D3}"/>
                </a:ext>
              </a:extLst>
            </p:cNvPr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0211;p59">
              <a:extLst>
                <a:ext uri="{FF2B5EF4-FFF2-40B4-BE49-F238E27FC236}">
                  <a16:creationId xmlns:a16="http://schemas.microsoft.com/office/drawing/2014/main" id="{BE25ABEA-E85A-433A-94A8-810C09201301}"/>
                </a:ext>
              </a:extLst>
            </p:cNvPr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0212;p59">
              <a:extLst>
                <a:ext uri="{FF2B5EF4-FFF2-40B4-BE49-F238E27FC236}">
                  <a16:creationId xmlns:a16="http://schemas.microsoft.com/office/drawing/2014/main" id="{C11E6DEC-7338-45AE-BDC2-0B59637557B8}"/>
                </a:ext>
              </a:extLst>
            </p:cNvPr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0213;p59">
              <a:extLst>
                <a:ext uri="{FF2B5EF4-FFF2-40B4-BE49-F238E27FC236}">
                  <a16:creationId xmlns:a16="http://schemas.microsoft.com/office/drawing/2014/main" id="{6A31FCD9-D8E2-4480-A2CB-41F55856C8C4}"/>
                </a:ext>
              </a:extLst>
            </p:cNvPr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0214;p59">
              <a:extLst>
                <a:ext uri="{FF2B5EF4-FFF2-40B4-BE49-F238E27FC236}">
                  <a16:creationId xmlns:a16="http://schemas.microsoft.com/office/drawing/2014/main" id="{19EC4FDC-578E-4987-88F1-DA1E19BD2606}"/>
                </a:ext>
              </a:extLst>
            </p:cNvPr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0215;p59">
              <a:extLst>
                <a:ext uri="{FF2B5EF4-FFF2-40B4-BE49-F238E27FC236}">
                  <a16:creationId xmlns:a16="http://schemas.microsoft.com/office/drawing/2014/main" id="{B4F922B2-993A-4024-B7C1-3EC002A13304}"/>
                </a:ext>
              </a:extLst>
            </p:cNvPr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0216;p59">
              <a:extLst>
                <a:ext uri="{FF2B5EF4-FFF2-40B4-BE49-F238E27FC236}">
                  <a16:creationId xmlns:a16="http://schemas.microsoft.com/office/drawing/2014/main" id="{87C3447B-6F0B-4C96-8894-AEE7E59A142D}"/>
                </a:ext>
              </a:extLst>
            </p:cNvPr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0217;p59">
              <a:extLst>
                <a:ext uri="{FF2B5EF4-FFF2-40B4-BE49-F238E27FC236}">
                  <a16:creationId xmlns:a16="http://schemas.microsoft.com/office/drawing/2014/main" id="{865B00D9-FFC2-47B5-897C-95BA9B4AD43E}"/>
                </a:ext>
              </a:extLst>
            </p:cNvPr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2" name="Google Shape;3481;p71">
            <a:extLst>
              <a:ext uri="{FF2B5EF4-FFF2-40B4-BE49-F238E27FC236}">
                <a16:creationId xmlns:a16="http://schemas.microsoft.com/office/drawing/2014/main" id="{D77BEB05-C339-43D6-8FF9-8F18E58F5E5A}"/>
              </a:ext>
            </a:extLst>
          </p:cNvPr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8889214">
            <a:off x="4223970" y="-1481815"/>
            <a:ext cx="939000" cy="2158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" name="Google Shape;3474;p71">
            <a:extLst>
              <a:ext uri="{FF2B5EF4-FFF2-40B4-BE49-F238E27FC236}">
                <a16:creationId xmlns:a16="http://schemas.microsoft.com/office/drawing/2014/main" id="{D1AF44B9-9BEE-49AF-ADDA-BC23272B2829}"/>
              </a:ext>
            </a:extLst>
          </p:cNvPr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8295457">
            <a:off x="4588563" y="-1200509"/>
            <a:ext cx="376267" cy="215824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4" name="Group 133">
            <a:extLst>
              <a:ext uri="{FF2B5EF4-FFF2-40B4-BE49-F238E27FC236}">
                <a16:creationId xmlns:a16="http://schemas.microsoft.com/office/drawing/2014/main" id="{DDBC1EC5-5A29-4F82-A316-AE2109FCDFAD}"/>
              </a:ext>
            </a:extLst>
          </p:cNvPr>
          <p:cNvGrpSpPr/>
          <p:nvPr/>
        </p:nvGrpSpPr>
        <p:grpSpPr>
          <a:xfrm>
            <a:off x="571797" y="86510"/>
            <a:ext cx="2059078" cy="4122848"/>
            <a:chOff x="0" y="0"/>
            <a:chExt cx="2253615" cy="4238625"/>
          </a:xfrm>
        </p:grpSpPr>
        <p:pic>
          <p:nvPicPr>
            <p:cNvPr id="135" name="Picture 134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CF55EAEF-A4BA-4F00-8893-589C6F3EAB2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210" b="7972"/>
            <a:stretch/>
          </p:blipFill>
          <p:spPr bwMode="auto">
            <a:xfrm>
              <a:off x="0" y="0"/>
              <a:ext cx="2253615" cy="423862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7B0F575C-9971-41BB-BA5C-47C74E8107CD}"/>
                </a:ext>
              </a:extLst>
            </p:cNvPr>
            <p:cNvSpPr/>
            <p:nvPr/>
          </p:nvSpPr>
          <p:spPr>
            <a:xfrm>
              <a:off x="76200" y="1962150"/>
              <a:ext cx="2047875" cy="2209800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 b="1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BA860565-66F1-429D-8DD1-04389D8ACF03}"/>
              </a:ext>
            </a:extLst>
          </p:cNvPr>
          <p:cNvGrpSpPr/>
          <p:nvPr/>
        </p:nvGrpSpPr>
        <p:grpSpPr>
          <a:xfrm>
            <a:off x="404658" y="367908"/>
            <a:ext cx="2790825" cy="3790950"/>
            <a:chOff x="0" y="0"/>
            <a:chExt cx="2790825" cy="3790950"/>
          </a:xfrm>
        </p:grpSpPr>
        <p:pic>
          <p:nvPicPr>
            <p:cNvPr id="138" name="Picture 137" descr="Home | PushBots">
              <a:extLst>
                <a:ext uri="{FF2B5EF4-FFF2-40B4-BE49-F238E27FC236}">
                  <a16:creationId xmlns:a16="http://schemas.microsoft.com/office/drawing/2014/main" id="{564FF3C9-BFED-4B66-B42E-E3256F0E58B8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2790825" cy="3790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F42AF2FE-504E-45F4-B452-3534AF2741AC}"/>
                </a:ext>
              </a:extLst>
            </p:cNvPr>
            <p:cNvSpPr/>
            <p:nvPr/>
          </p:nvSpPr>
          <p:spPr>
            <a:xfrm>
              <a:off x="438150" y="2095500"/>
              <a:ext cx="1924050" cy="581025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</p:spTree>
    <p:extLst>
      <p:ext uri="{BB962C8B-B14F-4D97-AF65-F5344CB8AC3E}">
        <p14:creationId xmlns:p14="http://schemas.microsoft.com/office/powerpoint/2010/main" val="2403267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92" name="Google Shape;2192;p44"/>
          <p:cNvPicPr preferRelativeResize="0"/>
          <p:nvPr/>
        </p:nvPicPr>
        <p:blipFill>
          <a:blip r:embed="rId3">
            <a:alphaModFix amt="44000"/>
          </a:blip>
          <a:stretch>
            <a:fillRect/>
          </a:stretch>
        </p:blipFill>
        <p:spPr>
          <a:xfrm>
            <a:off x="1397847" y="1755559"/>
            <a:ext cx="1212965" cy="1020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93" name="Google Shape;2193;p44"/>
          <p:cNvPicPr preferRelativeResize="0"/>
          <p:nvPr/>
        </p:nvPicPr>
        <p:blipFill>
          <a:blip r:embed="rId4">
            <a:alphaModFix amt="55000"/>
          </a:blip>
          <a:stretch>
            <a:fillRect/>
          </a:stretch>
        </p:blipFill>
        <p:spPr>
          <a:xfrm>
            <a:off x="3217299" y="1816577"/>
            <a:ext cx="1212974" cy="1020309"/>
          </a:xfrm>
          <a:prstGeom prst="rect">
            <a:avLst/>
          </a:prstGeom>
          <a:noFill/>
          <a:ln>
            <a:noFill/>
          </a:ln>
        </p:spPr>
      </p:pic>
      <p:sp>
        <p:nvSpPr>
          <p:cNvPr id="2194" name="Google Shape;2194;p44"/>
          <p:cNvSpPr txBox="1"/>
          <p:nvPr/>
        </p:nvSpPr>
        <p:spPr>
          <a:xfrm>
            <a:off x="1224221" y="2153348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1</a:t>
            </a:r>
            <a:endParaRPr dirty="0">
              <a:solidFill>
                <a:schemeClr val="dk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2196" name="Google Shape;2196;p44"/>
          <p:cNvSpPr txBox="1"/>
          <p:nvPr/>
        </p:nvSpPr>
        <p:spPr>
          <a:xfrm>
            <a:off x="3183652" y="2175735"/>
            <a:ext cx="13434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2</a:t>
            </a:r>
            <a:endParaRPr dirty="0">
              <a:solidFill>
                <a:schemeClr val="dk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pic>
        <p:nvPicPr>
          <p:cNvPr id="2199" name="Google Shape;2199;p44"/>
          <p:cNvPicPr preferRelativeResize="0"/>
          <p:nvPr/>
        </p:nvPicPr>
        <p:blipFill>
          <a:blip r:embed="rId5">
            <a:alphaModFix amt="68000"/>
          </a:blip>
          <a:stretch>
            <a:fillRect/>
          </a:stretch>
        </p:blipFill>
        <p:spPr>
          <a:xfrm>
            <a:off x="4926901" y="1824253"/>
            <a:ext cx="1212974" cy="1020309"/>
          </a:xfrm>
          <a:prstGeom prst="rect">
            <a:avLst/>
          </a:prstGeom>
          <a:noFill/>
          <a:ln>
            <a:noFill/>
          </a:ln>
        </p:spPr>
      </p:pic>
      <p:sp>
        <p:nvSpPr>
          <p:cNvPr id="2200" name="Google Shape;2200;p44"/>
          <p:cNvSpPr txBox="1"/>
          <p:nvPr/>
        </p:nvSpPr>
        <p:spPr>
          <a:xfrm>
            <a:off x="4918955" y="2199434"/>
            <a:ext cx="13434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3</a:t>
            </a:r>
            <a:endParaRPr dirty="0">
              <a:solidFill>
                <a:schemeClr val="dk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pic>
        <p:nvPicPr>
          <p:cNvPr id="2201" name="Google Shape;2201;p44"/>
          <p:cNvPicPr preferRelativeResize="0"/>
          <p:nvPr/>
        </p:nvPicPr>
        <p:blipFill>
          <a:blip r:embed="rId6">
            <a:alphaModFix amt="83000"/>
          </a:blip>
          <a:stretch>
            <a:fillRect/>
          </a:stretch>
        </p:blipFill>
        <p:spPr>
          <a:xfrm>
            <a:off x="6613572" y="1779046"/>
            <a:ext cx="1212974" cy="1020309"/>
          </a:xfrm>
          <a:prstGeom prst="rect">
            <a:avLst/>
          </a:prstGeom>
          <a:noFill/>
          <a:ln>
            <a:noFill/>
          </a:ln>
        </p:spPr>
      </p:pic>
      <p:sp>
        <p:nvSpPr>
          <p:cNvPr id="2202" name="Google Shape;2202;p44"/>
          <p:cNvSpPr txBox="1"/>
          <p:nvPr/>
        </p:nvSpPr>
        <p:spPr>
          <a:xfrm>
            <a:off x="6483146" y="2175735"/>
            <a:ext cx="1343400" cy="280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4</a:t>
            </a:r>
            <a:endParaRPr dirty="0">
              <a:solidFill>
                <a:schemeClr val="dk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2203" name="Google Shape;2203;p44"/>
          <p:cNvSpPr/>
          <p:nvPr/>
        </p:nvSpPr>
        <p:spPr>
          <a:xfrm>
            <a:off x="2533376" y="2344335"/>
            <a:ext cx="681019" cy="82666"/>
          </a:xfrm>
          <a:custGeom>
            <a:avLst/>
            <a:gdLst/>
            <a:ahLst/>
            <a:cxnLst/>
            <a:rect l="l" t="t" r="r" b="b"/>
            <a:pathLst>
              <a:path w="44039" h="3602" extrusionOk="0">
                <a:moveTo>
                  <a:pt x="0" y="336"/>
                </a:moveTo>
                <a:cubicBezTo>
                  <a:pt x="7344" y="1671"/>
                  <a:pt x="14781" y="4286"/>
                  <a:pt x="22187" y="3361"/>
                </a:cubicBezTo>
                <a:cubicBezTo>
                  <a:pt x="29500" y="2447"/>
                  <a:pt x="36669" y="0"/>
                  <a:pt x="44039" y="0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04" name="Google Shape;2204;p44"/>
          <p:cNvSpPr txBox="1"/>
          <p:nvPr/>
        </p:nvSpPr>
        <p:spPr>
          <a:xfrm>
            <a:off x="1063757" y="3108510"/>
            <a:ext cx="19260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All Account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205" name="Google Shape;2205;p44"/>
          <p:cNvSpPr txBox="1"/>
          <p:nvPr/>
        </p:nvSpPr>
        <p:spPr>
          <a:xfrm>
            <a:off x="2892352" y="3014186"/>
            <a:ext cx="19260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Transaction Details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207" name="Google Shape;2207;p44"/>
          <p:cNvSpPr txBox="1"/>
          <p:nvPr/>
        </p:nvSpPr>
        <p:spPr>
          <a:xfrm>
            <a:off x="4557146" y="2976655"/>
            <a:ext cx="19260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General Investing’s Transactions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209" name="Google Shape;2209;p44"/>
          <p:cNvSpPr/>
          <p:nvPr/>
        </p:nvSpPr>
        <p:spPr>
          <a:xfrm>
            <a:off x="4361843" y="2334408"/>
            <a:ext cx="551908" cy="92593"/>
          </a:xfrm>
          <a:custGeom>
            <a:avLst/>
            <a:gdLst/>
            <a:ahLst/>
            <a:cxnLst/>
            <a:rect l="l" t="t" r="r" b="b"/>
            <a:pathLst>
              <a:path w="35634" h="1345" extrusionOk="0">
                <a:moveTo>
                  <a:pt x="0" y="0"/>
                </a:moveTo>
                <a:cubicBezTo>
                  <a:pt x="11870" y="624"/>
                  <a:pt x="23748" y="1345"/>
                  <a:pt x="35634" y="1345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10" name="Google Shape;2210;p44"/>
          <p:cNvSpPr/>
          <p:nvPr/>
        </p:nvSpPr>
        <p:spPr>
          <a:xfrm>
            <a:off x="6082085" y="2344335"/>
            <a:ext cx="572173" cy="82666"/>
          </a:xfrm>
          <a:custGeom>
            <a:avLst/>
            <a:gdLst/>
            <a:ahLst/>
            <a:cxnLst/>
            <a:rect l="l" t="t" r="r" b="b"/>
            <a:pathLst>
              <a:path w="38324" h="1009" extrusionOk="0">
                <a:moveTo>
                  <a:pt x="0" y="1009"/>
                </a:moveTo>
                <a:cubicBezTo>
                  <a:pt x="12779" y="1009"/>
                  <a:pt x="25545" y="0"/>
                  <a:pt x="38324" y="0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11" name="Google Shape;2211;p44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TRANSACTIONS</a:t>
            </a:r>
            <a:endParaRPr dirty="0">
              <a:solidFill>
                <a:schemeClr val="dk2"/>
              </a:solidFill>
            </a:endParaRPr>
          </a:p>
        </p:txBody>
      </p:sp>
      <p:sp>
        <p:nvSpPr>
          <p:cNvPr id="22" name="Google Shape;2207;p44">
            <a:extLst>
              <a:ext uri="{FF2B5EF4-FFF2-40B4-BE49-F238E27FC236}">
                <a16:creationId xmlns:a16="http://schemas.microsoft.com/office/drawing/2014/main" id="{0B8FD37C-4C23-4476-8D22-46BB7556F148}"/>
              </a:ext>
            </a:extLst>
          </p:cNvPr>
          <p:cNvSpPr txBox="1"/>
          <p:nvPr/>
        </p:nvSpPr>
        <p:spPr>
          <a:xfrm>
            <a:off x="6483146" y="2976655"/>
            <a:ext cx="19260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StashAway Simple’s Transactions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</p:spTree>
    <p:extLst>
      <p:ext uri="{BB962C8B-B14F-4D97-AF65-F5344CB8AC3E}">
        <p14:creationId xmlns:p14="http://schemas.microsoft.com/office/powerpoint/2010/main" val="2692653432"/>
      </p:ext>
    </p:extLst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Google Shape;1041;p29"/>
          <p:cNvSpPr/>
          <p:nvPr/>
        </p:nvSpPr>
        <p:spPr>
          <a:xfrm>
            <a:off x="720000" y="159067"/>
            <a:ext cx="7704000" cy="469800"/>
          </a:xfrm>
          <a:prstGeom prst="roundRect">
            <a:avLst>
              <a:gd name="adj" fmla="val 16667"/>
            </a:avLst>
          </a:prstGeom>
          <a:solidFill>
            <a:schemeClr val="accent1">
              <a:lumMod val="60000"/>
              <a:lumOff val="40000"/>
            </a:schemeClr>
          </a:solidFill>
          <a:ln w="9525" cap="flat" cmpd="sng">
            <a:solidFill>
              <a:srgbClr val="000E2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042" name="Google Shape;1042;p29"/>
          <p:cNvGrpSpPr/>
          <p:nvPr/>
        </p:nvGrpSpPr>
        <p:grpSpPr>
          <a:xfrm>
            <a:off x="7545809" y="332956"/>
            <a:ext cx="636814" cy="120078"/>
            <a:chOff x="8209059" y="198000"/>
            <a:chExt cx="636814" cy="120078"/>
          </a:xfrm>
        </p:grpSpPr>
        <p:sp>
          <p:nvSpPr>
            <p:cNvPr id="1043" name="Google Shape;1043;p29"/>
            <p:cNvSpPr/>
            <p:nvPr/>
          </p:nvSpPr>
          <p:spPr>
            <a:xfrm>
              <a:off x="8466925" y="198000"/>
              <a:ext cx="121068" cy="120078"/>
            </a:xfrm>
            <a:custGeom>
              <a:avLst/>
              <a:gdLst/>
              <a:ahLst/>
              <a:cxnLst/>
              <a:rect l="l" t="t" r="r" b="b"/>
              <a:pathLst>
                <a:path w="3059" h="3034" extrusionOk="0">
                  <a:moveTo>
                    <a:pt x="1530" y="1"/>
                  </a:moveTo>
                  <a:cubicBezTo>
                    <a:pt x="678" y="1"/>
                    <a:pt x="1" y="677"/>
                    <a:pt x="1" y="1529"/>
                  </a:cubicBezTo>
                  <a:cubicBezTo>
                    <a:pt x="1" y="2357"/>
                    <a:pt x="678" y="3033"/>
                    <a:pt x="1530" y="3033"/>
                  </a:cubicBezTo>
                  <a:cubicBezTo>
                    <a:pt x="2357" y="3033"/>
                    <a:pt x="3059" y="2357"/>
                    <a:pt x="3059" y="1529"/>
                  </a:cubicBezTo>
                  <a:cubicBezTo>
                    <a:pt x="3059" y="677"/>
                    <a:pt x="2357" y="1"/>
                    <a:pt x="1530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044" name="Google Shape;1044;p29"/>
            <p:cNvSpPr/>
            <p:nvPr/>
          </p:nvSpPr>
          <p:spPr>
            <a:xfrm>
              <a:off x="8725834" y="198000"/>
              <a:ext cx="120039" cy="120078"/>
            </a:xfrm>
            <a:custGeom>
              <a:avLst/>
              <a:gdLst/>
              <a:ahLst/>
              <a:cxnLst/>
              <a:rect l="l" t="t" r="r" b="b"/>
              <a:pathLst>
                <a:path w="3033" h="3034" extrusionOk="0">
                  <a:moveTo>
                    <a:pt x="1504" y="1"/>
                  </a:moveTo>
                  <a:cubicBezTo>
                    <a:pt x="677" y="1"/>
                    <a:pt x="0" y="677"/>
                    <a:pt x="0" y="1529"/>
                  </a:cubicBezTo>
                  <a:cubicBezTo>
                    <a:pt x="0" y="2357"/>
                    <a:pt x="677" y="3033"/>
                    <a:pt x="1504" y="3033"/>
                  </a:cubicBezTo>
                  <a:cubicBezTo>
                    <a:pt x="2356" y="3033"/>
                    <a:pt x="3033" y="2357"/>
                    <a:pt x="3033" y="1529"/>
                  </a:cubicBezTo>
                  <a:cubicBezTo>
                    <a:pt x="3033" y="677"/>
                    <a:pt x="2356" y="1"/>
                    <a:pt x="1504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045" name="Google Shape;1045;p29"/>
            <p:cNvSpPr/>
            <p:nvPr/>
          </p:nvSpPr>
          <p:spPr>
            <a:xfrm>
              <a:off x="8209059" y="198000"/>
              <a:ext cx="120039" cy="120078"/>
            </a:xfrm>
            <a:custGeom>
              <a:avLst/>
              <a:gdLst/>
              <a:ahLst/>
              <a:cxnLst/>
              <a:rect l="l" t="t" r="r" b="b"/>
              <a:pathLst>
                <a:path w="3033" h="3034" extrusionOk="0">
                  <a:moveTo>
                    <a:pt x="1504" y="1"/>
                  </a:moveTo>
                  <a:cubicBezTo>
                    <a:pt x="677" y="1"/>
                    <a:pt x="0" y="677"/>
                    <a:pt x="0" y="1529"/>
                  </a:cubicBezTo>
                  <a:cubicBezTo>
                    <a:pt x="0" y="2357"/>
                    <a:pt x="677" y="3033"/>
                    <a:pt x="1504" y="3033"/>
                  </a:cubicBezTo>
                  <a:cubicBezTo>
                    <a:pt x="2356" y="3033"/>
                    <a:pt x="3033" y="2357"/>
                    <a:pt x="3033" y="1529"/>
                  </a:cubicBezTo>
                  <a:cubicBezTo>
                    <a:pt x="3033" y="677"/>
                    <a:pt x="2356" y="1"/>
                    <a:pt x="15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046" name="Google Shape;1046;p29"/>
          <p:cNvSpPr txBox="1">
            <a:spLocks noGrp="1"/>
          </p:cNvSpPr>
          <p:nvPr>
            <p:ph type="title"/>
          </p:nvPr>
        </p:nvSpPr>
        <p:spPr>
          <a:xfrm>
            <a:off x="1365900" y="166684"/>
            <a:ext cx="6412200" cy="572700"/>
          </a:xfrm>
          <a:prstGeom prst="rect">
            <a:avLst/>
          </a:prstGeom>
        </p:spPr>
        <p:txBody>
          <a:bodyPr spcFirstLastPara="1" vert="horz" wrap="square" lIns="0" tIns="0" rIns="0" bIns="0" rtlCol="0" anchor="ctr" anchorCtr="0">
            <a:noAutofit/>
          </a:bodyPr>
          <a:lstStyle/>
          <a:p>
            <a:pPr algn="ctr"/>
            <a:r>
              <a:rPr lang="en-US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THE</a:t>
            </a:r>
            <a:r>
              <a:rPr lang="en-US" b="1" dirty="0">
                <a:latin typeface="Sabon Next LT" panose="02000500000000000000" pitchFamily="2" charset="0"/>
                <a:cs typeface="Sabon Next LT" panose="02000500000000000000" pitchFamily="2" charset="0"/>
              </a:rPr>
              <a:t> </a:t>
            </a:r>
            <a:r>
              <a:rPr lang="en-US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HUSTLERS</a:t>
            </a:r>
            <a:endParaRPr b="1" dirty="0">
              <a:solidFill>
                <a:schemeClr val="tx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641449" y="933814"/>
            <a:ext cx="1555433" cy="1166574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2195" y="2879402"/>
            <a:ext cx="1168374" cy="162851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91370" y="2869862"/>
            <a:ext cx="1166575" cy="155543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60358" y="2925510"/>
            <a:ext cx="1217743" cy="1625665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10608" y="739383"/>
            <a:ext cx="1166576" cy="155543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98330" y="742254"/>
            <a:ext cx="1166575" cy="154969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864176" y="738164"/>
            <a:ext cx="1324497" cy="1585492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5693491" y="4545088"/>
            <a:ext cx="3121179" cy="530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25" dirty="0">
                <a:latin typeface="Sabon Next LT" panose="02000500000000000000" pitchFamily="2" charset="0"/>
                <a:cs typeface="Sabon Next LT" panose="02000500000000000000" pitchFamily="2" charset="0"/>
              </a:rPr>
              <a:t>Wong Jun Kai </a:t>
            </a:r>
          </a:p>
          <a:p>
            <a:pPr algn="ctr"/>
            <a:r>
              <a:rPr lang="en-US" sz="1425" dirty="0">
                <a:latin typeface="Sabon Next LT" panose="02000500000000000000" pitchFamily="2" charset="0"/>
                <a:cs typeface="Sabon Next LT" panose="02000500000000000000" pitchFamily="2" charset="0"/>
              </a:rPr>
              <a:t>PowerPoint editor, Assistant Leader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843850" y="4533545"/>
            <a:ext cx="170895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Yeo Gi Deon </a:t>
            </a:r>
          </a:p>
          <a:p>
            <a:pPr algn="ctr"/>
            <a:r>
              <a:rPr lang="en-US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Leader, Presenter 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096908" y="4522747"/>
            <a:ext cx="155549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Loke </a:t>
            </a:r>
            <a:r>
              <a:rPr lang="en-US" sz="1500" dirty="0" err="1">
                <a:latin typeface="Sabon Next LT" panose="02000500000000000000" pitchFamily="2" charset="0"/>
                <a:cs typeface="Sabon Next LT" panose="02000500000000000000" pitchFamily="2" charset="0"/>
              </a:rPr>
              <a:t>Kah</a:t>
            </a:r>
            <a:r>
              <a:rPr lang="en-US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 June Researcher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451512" y="2317987"/>
            <a:ext cx="242867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Cleo Isabelle Sim Wei Wen </a:t>
            </a:r>
          </a:p>
          <a:p>
            <a:pPr algn="ctr"/>
            <a:r>
              <a:rPr lang="de-DE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Compiler, Researcher</a:t>
            </a:r>
            <a:endParaRPr lang="en-US" sz="1500" dirty="0"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445672" y="2286425"/>
            <a:ext cx="1870361" cy="5309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25" dirty="0" err="1">
                <a:latin typeface="Sabon Next LT" panose="02000500000000000000" pitchFamily="2" charset="0"/>
                <a:cs typeface="Sabon Next LT" panose="02000500000000000000" pitchFamily="2" charset="0"/>
              </a:rPr>
              <a:t>Najihah</a:t>
            </a:r>
            <a:r>
              <a:rPr lang="en-US" sz="1425" dirty="0">
                <a:latin typeface="Sabon Next LT" panose="02000500000000000000" pitchFamily="2" charset="0"/>
                <a:cs typeface="Sabon Next LT" panose="02000500000000000000" pitchFamily="2" charset="0"/>
              </a:rPr>
              <a:t> Binti </a:t>
            </a:r>
            <a:r>
              <a:rPr lang="en-US" sz="1425" dirty="0" err="1">
                <a:latin typeface="Sabon Next LT" panose="02000500000000000000" pitchFamily="2" charset="0"/>
                <a:cs typeface="Sabon Next LT" panose="02000500000000000000" pitchFamily="2" charset="0"/>
              </a:rPr>
              <a:t>Mohd</a:t>
            </a:r>
            <a:r>
              <a:rPr lang="en-US" sz="1425" dirty="0">
                <a:latin typeface="Sabon Next LT" panose="02000500000000000000" pitchFamily="2" charset="0"/>
                <a:cs typeface="Sabon Next LT" panose="02000500000000000000" pitchFamily="2" charset="0"/>
              </a:rPr>
              <a:t> </a:t>
            </a:r>
            <a:r>
              <a:rPr lang="en-US" sz="1425" dirty="0" err="1">
                <a:latin typeface="Sabon Next LT" panose="02000500000000000000" pitchFamily="2" charset="0"/>
                <a:cs typeface="Sabon Next LT" panose="02000500000000000000" pitchFamily="2" charset="0"/>
              </a:rPr>
              <a:t>Shahrudin</a:t>
            </a:r>
            <a:r>
              <a:rPr lang="en-US" sz="1425" dirty="0">
                <a:latin typeface="Sabon Next LT" panose="02000500000000000000" pitchFamily="2" charset="0"/>
                <a:cs typeface="Sabon Next LT" panose="02000500000000000000" pitchFamily="2" charset="0"/>
              </a:rPr>
              <a:t> Researcher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572727" y="2287276"/>
            <a:ext cx="155549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Ho Kar Yan</a:t>
            </a:r>
          </a:p>
          <a:p>
            <a:pPr algn="ctr"/>
            <a:r>
              <a:rPr lang="en-US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Researcher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33138" y="2294818"/>
            <a:ext cx="207647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Kok Reena</a:t>
            </a:r>
          </a:p>
          <a:p>
            <a:pPr algn="ctr"/>
            <a:r>
              <a:rPr lang="en-US" sz="1500" dirty="0">
                <a:latin typeface="Sabon Next LT" panose="02000500000000000000" pitchFamily="2" charset="0"/>
                <a:cs typeface="Sabon Next LT" panose="02000500000000000000" pitchFamily="2" charset="0"/>
              </a:rPr>
              <a:t>Secretary, Presenter 2</a:t>
            </a:r>
          </a:p>
        </p:txBody>
      </p:sp>
    </p:spTree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9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1" dur="2000" fill="hold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1" grpId="0" animBg="1"/>
      <p:bldP spid="1046" grpId="0"/>
      <p:bldP spid="2" grpId="0"/>
      <p:bldP spid="16" grpId="0"/>
      <p:bldP spid="17" grpId="0"/>
      <p:bldP spid="18" grpId="0"/>
      <p:bldP spid="20" grpId="0"/>
      <p:bldP spid="22" grpId="0"/>
      <p:bldP spid="2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6160061" y="4584"/>
            <a:ext cx="2970530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898484" y="111816"/>
            <a:ext cx="1449440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All Account </a:t>
            </a:r>
            <a:endParaRPr lang="en-MY" sz="135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287801" y="99673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Transaction -</a:t>
            </a:r>
            <a:endParaRPr lang="en-MY" sz="150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645805" y="769945"/>
            <a:ext cx="4503168" cy="1648583"/>
            <a:chOff x="6399184" y="165211"/>
            <a:chExt cx="6132772" cy="2198110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076972" cy="1681173"/>
              <a:chOff x="6454984" y="670950"/>
              <a:chExt cx="6076972" cy="1681173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076972" cy="160317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3/5 </a:t>
                </a:r>
              </a:p>
              <a:p>
                <a:pPr marL="257175" indent="-257175" algn="just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All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accounts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are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displayed 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on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one page</a:t>
                </a:r>
              </a:p>
              <a:p>
                <a:pPr marL="257175" indent="-257175" algn="just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Easier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to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refer</a:t>
                </a:r>
              </a:p>
              <a:p>
                <a:pPr marL="257175" indent="-257175" algn="just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Very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effective</a:t>
                </a:r>
                <a:endParaRPr lang="en-MY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endParaRP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outline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rcRect/>
                <a:stretch/>
              </p:blipFill>
              <p:spPr>
                <a:xfrm>
                  <a:off x="5474279" y="1251249"/>
                  <a:ext cx="497217" cy="428340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4072550" y="2487723"/>
            <a:ext cx="4863581" cy="1722291"/>
            <a:chOff x="5835772" y="3335697"/>
            <a:chExt cx="6484774" cy="2296387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8957"/>
              <a:ext cx="6484774" cy="174312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>
                <a:lnSpc>
                  <a:spcPct val="150000"/>
                </a:lnSpc>
                <a:spcBef>
                  <a:spcPts val="450"/>
                </a:spcBef>
                <a:spcAft>
                  <a:spcPts val="450"/>
                </a:spcAft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Lagging </a:t>
              </a:r>
              <a:b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Slow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when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checking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between account transactions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to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general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investing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b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took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3-5 seconds</a:t>
              </a:r>
              <a:endParaRPr lang="en-MY" sz="1350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645805" y="725403"/>
            <a:ext cx="4629587" cy="2416122"/>
            <a:chOff x="2876297" y="9035748"/>
            <a:chExt cx="6703235" cy="3221496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8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20"/>
              <a:ext cx="6610738" cy="25741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Improve User Interface (UI) design</a:t>
              </a:r>
              <a:b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For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page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to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respond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faster</a:t>
              </a:r>
            </a:p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Importance: </a:t>
              </a:r>
              <a:b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Convenient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to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users</a:t>
              </a:r>
              <a:endParaRPr lang="en-US" sz="135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Benefits: </a:t>
              </a:r>
              <a:b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More professional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as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it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gives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better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company image</a:t>
              </a:r>
              <a:endParaRPr lang="en-MY" sz="135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grpSp>
        <p:nvGrpSpPr>
          <p:cNvPr id="24" name="Google Shape;5807;p46">
            <a:extLst>
              <a:ext uri="{FF2B5EF4-FFF2-40B4-BE49-F238E27FC236}">
                <a16:creationId xmlns:a16="http://schemas.microsoft.com/office/drawing/2014/main" id="{3A7BBC2C-88AD-42CD-B764-01FECA220946}"/>
              </a:ext>
            </a:extLst>
          </p:cNvPr>
          <p:cNvGrpSpPr/>
          <p:nvPr/>
        </p:nvGrpSpPr>
        <p:grpSpPr>
          <a:xfrm flipH="1">
            <a:off x="7155872" y="3556470"/>
            <a:ext cx="2065501" cy="1587030"/>
            <a:chOff x="2845475" y="1804150"/>
            <a:chExt cx="4121950" cy="3162225"/>
          </a:xfrm>
        </p:grpSpPr>
        <p:sp>
          <p:nvSpPr>
            <p:cNvPr id="25" name="Google Shape;5808;p46">
              <a:extLst>
                <a:ext uri="{FF2B5EF4-FFF2-40B4-BE49-F238E27FC236}">
                  <a16:creationId xmlns:a16="http://schemas.microsoft.com/office/drawing/2014/main" id="{63398D16-2DE9-45D5-B6A0-D8A1E6CF44F1}"/>
                </a:ext>
              </a:extLst>
            </p:cNvPr>
            <p:cNvSpPr/>
            <p:nvPr/>
          </p:nvSpPr>
          <p:spPr>
            <a:xfrm>
              <a:off x="3759475" y="2662025"/>
              <a:ext cx="2345975" cy="1232700"/>
            </a:xfrm>
            <a:custGeom>
              <a:avLst/>
              <a:gdLst/>
              <a:ahLst/>
              <a:cxnLst/>
              <a:rect l="l" t="t" r="r" b="b"/>
              <a:pathLst>
                <a:path w="93839" h="49308" extrusionOk="0">
                  <a:moveTo>
                    <a:pt x="46660" y="1"/>
                  </a:moveTo>
                  <a:cubicBezTo>
                    <a:pt x="35774" y="1"/>
                    <a:pt x="24910" y="2388"/>
                    <a:pt x="16628" y="7170"/>
                  </a:cubicBezTo>
                  <a:cubicBezTo>
                    <a:pt x="1" y="16769"/>
                    <a:pt x="74" y="32368"/>
                    <a:pt x="16799" y="42040"/>
                  </a:cubicBezTo>
                  <a:cubicBezTo>
                    <a:pt x="25206" y="46883"/>
                    <a:pt x="36204" y="49307"/>
                    <a:pt x="47176" y="49307"/>
                  </a:cubicBezTo>
                  <a:cubicBezTo>
                    <a:pt x="58065" y="49307"/>
                    <a:pt x="68929" y="46920"/>
                    <a:pt x="77211" y="42138"/>
                  </a:cubicBezTo>
                  <a:cubicBezTo>
                    <a:pt x="93839" y="32539"/>
                    <a:pt x="93741" y="16940"/>
                    <a:pt x="77015" y="7268"/>
                  </a:cubicBezTo>
                  <a:cubicBezTo>
                    <a:pt x="68621" y="2425"/>
                    <a:pt x="57629" y="1"/>
                    <a:pt x="46660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809;p46">
              <a:extLst>
                <a:ext uri="{FF2B5EF4-FFF2-40B4-BE49-F238E27FC236}">
                  <a16:creationId xmlns:a16="http://schemas.microsoft.com/office/drawing/2014/main" id="{D0E438CB-3D1D-4B1A-9904-1E32B127A2EB}"/>
                </a:ext>
              </a:extLst>
            </p:cNvPr>
            <p:cNvSpPr/>
            <p:nvPr/>
          </p:nvSpPr>
          <p:spPr>
            <a:xfrm>
              <a:off x="2845475" y="3032400"/>
              <a:ext cx="2345975" cy="1232700"/>
            </a:xfrm>
            <a:custGeom>
              <a:avLst/>
              <a:gdLst/>
              <a:ahLst/>
              <a:cxnLst/>
              <a:rect l="l" t="t" r="r" b="b"/>
              <a:pathLst>
                <a:path w="93839" h="49308" extrusionOk="0">
                  <a:moveTo>
                    <a:pt x="46672" y="1"/>
                  </a:moveTo>
                  <a:cubicBezTo>
                    <a:pt x="35780" y="1"/>
                    <a:pt x="24909" y="2388"/>
                    <a:pt x="16628" y="7170"/>
                  </a:cubicBezTo>
                  <a:cubicBezTo>
                    <a:pt x="0" y="16769"/>
                    <a:pt x="98" y="32368"/>
                    <a:pt x="16823" y="42040"/>
                  </a:cubicBezTo>
                  <a:cubicBezTo>
                    <a:pt x="25218" y="46883"/>
                    <a:pt x="36210" y="49307"/>
                    <a:pt x="47179" y="49307"/>
                  </a:cubicBezTo>
                  <a:cubicBezTo>
                    <a:pt x="58065" y="49307"/>
                    <a:pt x="68929" y="46920"/>
                    <a:pt x="77211" y="42138"/>
                  </a:cubicBezTo>
                  <a:cubicBezTo>
                    <a:pt x="93838" y="32539"/>
                    <a:pt x="93765" y="16940"/>
                    <a:pt x="77039" y="7268"/>
                  </a:cubicBezTo>
                  <a:cubicBezTo>
                    <a:pt x="68645" y="2425"/>
                    <a:pt x="57647" y="1"/>
                    <a:pt x="46672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810;p46">
              <a:extLst>
                <a:ext uri="{FF2B5EF4-FFF2-40B4-BE49-F238E27FC236}">
                  <a16:creationId xmlns:a16="http://schemas.microsoft.com/office/drawing/2014/main" id="{0E956ACF-F9A5-4E8A-AA1B-E781EF484BB4}"/>
                </a:ext>
              </a:extLst>
            </p:cNvPr>
            <p:cNvSpPr/>
            <p:nvPr/>
          </p:nvSpPr>
          <p:spPr>
            <a:xfrm>
              <a:off x="4620850" y="3345850"/>
              <a:ext cx="2346575" cy="1232700"/>
            </a:xfrm>
            <a:custGeom>
              <a:avLst/>
              <a:gdLst/>
              <a:ahLst/>
              <a:cxnLst/>
              <a:rect l="l" t="t" r="r" b="b"/>
              <a:pathLst>
                <a:path w="93863" h="49308" extrusionOk="0">
                  <a:moveTo>
                    <a:pt x="46672" y="1"/>
                  </a:moveTo>
                  <a:cubicBezTo>
                    <a:pt x="35780" y="1"/>
                    <a:pt x="24910" y="2388"/>
                    <a:pt x="16628" y="7170"/>
                  </a:cubicBezTo>
                  <a:cubicBezTo>
                    <a:pt x="0" y="16769"/>
                    <a:pt x="98" y="32392"/>
                    <a:pt x="16824" y="42040"/>
                  </a:cubicBezTo>
                  <a:cubicBezTo>
                    <a:pt x="25218" y="46883"/>
                    <a:pt x="36216" y="49307"/>
                    <a:pt x="47191" y="49307"/>
                  </a:cubicBezTo>
                  <a:cubicBezTo>
                    <a:pt x="58083" y="49307"/>
                    <a:pt x="68953" y="46919"/>
                    <a:pt x="77235" y="42138"/>
                  </a:cubicBezTo>
                  <a:cubicBezTo>
                    <a:pt x="93863" y="32539"/>
                    <a:pt x="93765" y="16940"/>
                    <a:pt x="77039" y="7267"/>
                  </a:cubicBezTo>
                  <a:cubicBezTo>
                    <a:pt x="68645" y="2425"/>
                    <a:pt x="57647" y="1"/>
                    <a:pt x="46672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811;p46">
              <a:extLst>
                <a:ext uri="{FF2B5EF4-FFF2-40B4-BE49-F238E27FC236}">
                  <a16:creationId xmlns:a16="http://schemas.microsoft.com/office/drawing/2014/main" id="{78D59C93-2791-4D16-A45E-282624BC9BCB}"/>
                </a:ext>
              </a:extLst>
            </p:cNvPr>
            <p:cNvSpPr/>
            <p:nvPr/>
          </p:nvSpPr>
          <p:spPr>
            <a:xfrm>
              <a:off x="3269725" y="3920700"/>
              <a:ext cx="924450" cy="485800"/>
            </a:xfrm>
            <a:custGeom>
              <a:avLst/>
              <a:gdLst/>
              <a:ahLst/>
              <a:cxnLst/>
              <a:rect l="l" t="t" r="r" b="b"/>
              <a:pathLst>
                <a:path w="36978" h="19432" extrusionOk="0">
                  <a:moveTo>
                    <a:pt x="18395" y="1"/>
                  </a:moveTo>
                  <a:cubicBezTo>
                    <a:pt x="14102" y="1"/>
                    <a:pt x="9822" y="944"/>
                    <a:pt x="6563" y="2835"/>
                  </a:cubicBezTo>
                  <a:cubicBezTo>
                    <a:pt x="0" y="6606"/>
                    <a:pt x="49" y="12753"/>
                    <a:pt x="6637" y="16573"/>
                  </a:cubicBezTo>
                  <a:cubicBezTo>
                    <a:pt x="9941" y="18477"/>
                    <a:pt x="14268" y="19432"/>
                    <a:pt x="18589" y="19432"/>
                  </a:cubicBezTo>
                  <a:cubicBezTo>
                    <a:pt x="22882" y="19432"/>
                    <a:pt x="27168" y="18489"/>
                    <a:pt x="30439" y="16597"/>
                  </a:cubicBezTo>
                  <a:cubicBezTo>
                    <a:pt x="36977" y="12826"/>
                    <a:pt x="36953" y="6680"/>
                    <a:pt x="30365" y="2860"/>
                  </a:cubicBezTo>
                  <a:cubicBezTo>
                    <a:pt x="27049" y="956"/>
                    <a:pt x="22716" y="1"/>
                    <a:pt x="18395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812;p46">
              <a:extLst>
                <a:ext uri="{FF2B5EF4-FFF2-40B4-BE49-F238E27FC236}">
                  <a16:creationId xmlns:a16="http://schemas.microsoft.com/office/drawing/2014/main" id="{4F542462-EEE3-47B4-A074-D9A937FF8462}"/>
                </a:ext>
              </a:extLst>
            </p:cNvPr>
            <p:cNvSpPr/>
            <p:nvPr/>
          </p:nvSpPr>
          <p:spPr>
            <a:xfrm>
              <a:off x="3645000" y="4432125"/>
              <a:ext cx="347750" cy="182925"/>
            </a:xfrm>
            <a:custGeom>
              <a:avLst/>
              <a:gdLst/>
              <a:ahLst/>
              <a:cxnLst/>
              <a:rect l="l" t="t" r="r" b="b"/>
              <a:pathLst>
                <a:path w="13910" h="7317" extrusionOk="0">
                  <a:moveTo>
                    <a:pt x="6913" y="0"/>
                  </a:moveTo>
                  <a:cubicBezTo>
                    <a:pt x="5301" y="0"/>
                    <a:pt x="3693" y="355"/>
                    <a:pt x="2474" y="1063"/>
                  </a:cubicBezTo>
                  <a:cubicBezTo>
                    <a:pt x="1" y="2483"/>
                    <a:pt x="25" y="4809"/>
                    <a:pt x="2498" y="6229"/>
                  </a:cubicBezTo>
                  <a:cubicBezTo>
                    <a:pt x="3740" y="6955"/>
                    <a:pt x="5371" y="7316"/>
                    <a:pt x="6997" y="7316"/>
                  </a:cubicBezTo>
                  <a:cubicBezTo>
                    <a:pt x="8610" y="7316"/>
                    <a:pt x="10217" y="6961"/>
                    <a:pt x="11436" y="6254"/>
                  </a:cubicBezTo>
                  <a:cubicBezTo>
                    <a:pt x="13910" y="4834"/>
                    <a:pt x="13885" y="2507"/>
                    <a:pt x="11412" y="1087"/>
                  </a:cubicBezTo>
                  <a:cubicBezTo>
                    <a:pt x="10170" y="362"/>
                    <a:pt x="8539" y="0"/>
                    <a:pt x="6913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813;p46">
              <a:extLst>
                <a:ext uri="{FF2B5EF4-FFF2-40B4-BE49-F238E27FC236}">
                  <a16:creationId xmlns:a16="http://schemas.microsoft.com/office/drawing/2014/main" id="{D6FB68A4-1FC2-43D4-AF4C-824956E35230}"/>
                </a:ext>
              </a:extLst>
            </p:cNvPr>
            <p:cNvSpPr/>
            <p:nvPr/>
          </p:nvSpPr>
          <p:spPr>
            <a:xfrm>
              <a:off x="3224425" y="4410550"/>
              <a:ext cx="173875" cy="91475"/>
            </a:xfrm>
            <a:custGeom>
              <a:avLst/>
              <a:gdLst/>
              <a:ahLst/>
              <a:cxnLst/>
              <a:rect l="l" t="t" r="r" b="b"/>
              <a:pathLst>
                <a:path w="6955" h="3659" extrusionOk="0">
                  <a:moveTo>
                    <a:pt x="3445" y="0"/>
                  </a:moveTo>
                  <a:cubicBezTo>
                    <a:pt x="2644" y="0"/>
                    <a:pt x="1844" y="178"/>
                    <a:pt x="1225" y="530"/>
                  </a:cubicBezTo>
                  <a:cubicBezTo>
                    <a:pt x="0" y="1240"/>
                    <a:pt x="0" y="2415"/>
                    <a:pt x="1249" y="3125"/>
                  </a:cubicBezTo>
                  <a:cubicBezTo>
                    <a:pt x="1874" y="3480"/>
                    <a:pt x="2682" y="3658"/>
                    <a:pt x="3490" y="3658"/>
                  </a:cubicBezTo>
                  <a:cubicBezTo>
                    <a:pt x="4298" y="3658"/>
                    <a:pt x="5106" y="3480"/>
                    <a:pt x="5730" y="3125"/>
                  </a:cubicBezTo>
                  <a:cubicBezTo>
                    <a:pt x="6955" y="2415"/>
                    <a:pt x="6955" y="1264"/>
                    <a:pt x="5706" y="554"/>
                  </a:cubicBezTo>
                  <a:cubicBezTo>
                    <a:pt x="5076" y="184"/>
                    <a:pt x="4260" y="0"/>
                    <a:pt x="3445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814;p46">
              <a:extLst>
                <a:ext uri="{FF2B5EF4-FFF2-40B4-BE49-F238E27FC236}">
                  <a16:creationId xmlns:a16="http://schemas.microsoft.com/office/drawing/2014/main" id="{2072F51B-7B5E-4DFC-9719-A4A853C1496E}"/>
                </a:ext>
              </a:extLst>
            </p:cNvPr>
            <p:cNvSpPr/>
            <p:nvPr/>
          </p:nvSpPr>
          <p:spPr>
            <a:xfrm>
              <a:off x="3888650" y="3706500"/>
              <a:ext cx="2345975" cy="1233150"/>
            </a:xfrm>
            <a:custGeom>
              <a:avLst/>
              <a:gdLst/>
              <a:ahLst/>
              <a:cxnLst/>
              <a:rect l="l" t="t" r="r" b="b"/>
              <a:pathLst>
                <a:path w="93839" h="49326" extrusionOk="0">
                  <a:moveTo>
                    <a:pt x="46639" y="1"/>
                  </a:moveTo>
                  <a:cubicBezTo>
                    <a:pt x="35760" y="1"/>
                    <a:pt x="24905" y="2389"/>
                    <a:pt x="16628" y="7167"/>
                  </a:cubicBezTo>
                  <a:cubicBezTo>
                    <a:pt x="1" y="16766"/>
                    <a:pt x="74" y="32389"/>
                    <a:pt x="16799" y="42038"/>
                  </a:cubicBezTo>
                  <a:cubicBezTo>
                    <a:pt x="25212" y="46895"/>
                    <a:pt x="36218" y="49326"/>
                    <a:pt x="47197" y="49326"/>
                  </a:cubicBezTo>
                  <a:cubicBezTo>
                    <a:pt x="58079" y="49326"/>
                    <a:pt x="68935" y="46938"/>
                    <a:pt x="77211" y="42160"/>
                  </a:cubicBezTo>
                  <a:cubicBezTo>
                    <a:pt x="93839" y="32561"/>
                    <a:pt x="93741" y="16938"/>
                    <a:pt x="77015" y="7289"/>
                  </a:cubicBezTo>
                  <a:cubicBezTo>
                    <a:pt x="68616" y="2431"/>
                    <a:pt x="57615" y="1"/>
                    <a:pt x="46639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815;p46">
              <a:extLst>
                <a:ext uri="{FF2B5EF4-FFF2-40B4-BE49-F238E27FC236}">
                  <a16:creationId xmlns:a16="http://schemas.microsoft.com/office/drawing/2014/main" id="{04563116-F50D-44E1-AC8C-A63484CFA3AF}"/>
                </a:ext>
              </a:extLst>
            </p:cNvPr>
            <p:cNvSpPr/>
            <p:nvPr/>
          </p:nvSpPr>
          <p:spPr>
            <a:xfrm>
              <a:off x="4965525" y="2690650"/>
              <a:ext cx="604875" cy="871800"/>
            </a:xfrm>
            <a:custGeom>
              <a:avLst/>
              <a:gdLst/>
              <a:ahLst/>
              <a:cxnLst/>
              <a:rect l="l" t="t" r="r" b="b"/>
              <a:pathLst>
                <a:path w="24195" h="34872" extrusionOk="0">
                  <a:moveTo>
                    <a:pt x="24194" y="1"/>
                  </a:moveTo>
                  <a:lnTo>
                    <a:pt x="25" y="14032"/>
                  </a:lnTo>
                  <a:lnTo>
                    <a:pt x="0" y="34871"/>
                  </a:lnTo>
                  <a:lnTo>
                    <a:pt x="24170" y="20840"/>
                  </a:lnTo>
                  <a:lnTo>
                    <a:pt x="24194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816;p46">
              <a:extLst>
                <a:ext uri="{FF2B5EF4-FFF2-40B4-BE49-F238E27FC236}">
                  <a16:creationId xmlns:a16="http://schemas.microsoft.com/office/drawing/2014/main" id="{EA3E2BBF-53B0-4CF6-9DBA-9CACCAC2DE60}"/>
                </a:ext>
              </a:extLst>
            </p:cNvPr>
            <p:cNvSpPr/>
            <p:nvPr/>
          </p:nvSpPr>
          <p:spPr>
            <a:xfrm>
              <a:off x="4063125" y="2520450"/>
              <a:ext cx="903025" cy="1042000"/>
            </a:xfrm>
            <a:custGeom>
              <a:avLst/>
              <a:gdLst/>
              <a:ahLst/>
              <a:cxnLst/>
              <a:rect l="l" t="t" r="r" b="b"/>
              <a:pathLst>
                <a:path w="36121" h="41680" extrusionOk="0">
                  <a:moveTo>
                    <a:pt x="25" y="1"/>
                  </a:moveTo>
                  <a:lnTo>
                    <a:pt x="1" y="20840"/>
                  </a:lnTo>
                  <a:lnTo>
                    <a:pt x="36096" y="41679"/>
                  </a:lnTo>
                  <a:lnTo>
                    <a:pt x="36121" y="2084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817;p46">
              <a:extLst>
                <a:ext uri="{FF2B5EF4-FFF2-40B4-BE49-F238E27FC236}">
                  <a16:creationId xmlns:a16="http://schemas.microsoft.com/office/drawing/2014/main" id="{0843DDFB-3C91-45CB-BD0B-A36DBA9B0E9F}"/>
                </a:ext>
              </a:extLst>
            </p:cNvPr>
            <p:cNvSpPr/>
            <p:nvPr/>
          </p:nvSpPr>
          <p:spPr>
            <a:xfrm>
              <a:off x="4063750" y="2169675"/>
              <a:ext cx="1506650" cy="871800"/>
            </a:xfrm>
            <a:custGeom>
              <a:avLst/>
              <a:gdLst/>
              <a:ahLst/>
              <a:cxnLst/>
              <a:rect l="l" t="t" r="r" b="b"/>
              <a:pathLst>
                <a:path w="60266" h="34872" extrusionOk="0">
                  <a:moveTo>
                    <a:pt x="24170" y="0"/>
                  </a:moveTo>
                  <a:lnTo>
                    <a:pt x="0" y="14032"/>
                  </a:lnTo>
                  <a:lnTo>
                    <a:pt x="36096" y="34871"/>
                  </a:lnTo>
                  <a:lnTo>
                    <a:pt x="60265" y="20840"/>
                  </a:lnTo>
                  <a:lnTo>
                    <a:pt x="24170" y="0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818;p46">
              <a:extLst>
                <a:ext uri="{FF2B5EF4-FFF2-40B4-BE49-F238E27FC236}">
                  <a16:creationId xmlns:a16="http://schemas.microsoft.com/office/drawing/2014/main" id="{D8710A20-5CF4-4F74-847F-FB4535CE6CFF}"/>
                </a:ext>
              </a:extLst>
            </p:cNvPr>
            <p:cNvSpPr/>
            <p:nvPr/>
          </p:nvSpPr>
          <p:spPr>
            <a:xfrm>
              <a:off x="3846425" y="3417325"/>
              <a:ext cx="604875" cy="624475"/>
            </a:xfrm>
            <a:custGeom>
              <a:avLst/>
              <a:gdLst/>
              <a:ahLst/>
              <a:cxnLst/>
              <a:rect l="l" t="t" r="r" b="b"/>
              <a:pathLst>
                <a:path w="24195" h="24979" extrusionOk="0">
                  <a:moveTo>
                    <a:pt x="24194" y="1"/>
                  </a:moveTo>
                  <a:lnTo>
                    <a:pt x="25" y="14057"/>
                  </a:lnTo>
                  <a:lnTo>
                    <a:pt x="0" y="24978"/>
                  </a:lnTo>
                  <a:lnTo>
                    <a:pt x="24145" y="10922"/>
                  </a:lnTo>
                  <a:lnTo>
                    <a:pt x="24194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819;p46">
              <a:extLst>
                <a:ext uri="{FF2B5EF4-FFF2-40B4-BE49-F238E27FC236}">
                  <a16:creationId xmlns:a16="http://schemas.microsoft.com/office/drawing/2014/main" id="{97D1550C-F07C-4F2A-84BA-0578E7D2BFB0}"/>
                </a:ext>
              </a:extLst>
            </p:cNvPr>
            <p:cNvSpPr/>
            <p:nvPr/>
          </p:nvSpPr>
          <p:spPr>
            <a:xfrm>
              <a:off x="3195025" y="3392850"/>
              <a:ext cx="652025" cy="648950"/>
            </a:xfrm>
            <a:custGeom>
              <a:avLst/>
              <a:gdLst/>
              <a:ahLst/>
              <a:cxnLst/>
              <a:rect l="l" t="t" r="r" b="b"/>
              <a:pathLst>
                <a:path w="26081" h="25958" extrusionOk="0">
                  <a:moveTo>
                    <a:pt x="50" y="0"/>
                  </a:moveTo>
                  <a:lnTo>
                    <a:pt x="1" y="10922"/>
                  </a:lnTo>
                  <a:lnTo>
                    <a:pt x="26056" y="25957"/>
                  </a:lnTo>
                  <a:lnTo>
                    <a:pt x="26081" y="1503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9A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820;p46">
              <a:extLst>
                <a:ext uri="{FF2B5EF4-FFF2-40B4-BE49-F238E27FC236}">
                  <a16:creationId xmlns:a16="http://schemas.microsoft.com/office/drawing/2014/main" id="{55582439-988E-440C-AF2A-5643F958451B}"/>
                </a:ext>
              </a:extLst>
            </p:cNvPr>
            <p:cNvSpPr/>
            <p:nvPr/>
          </p:nvSpPr>
          <p:spPr>
            <a:xfrm>
              <a:off x="3196250" y="3041450"/>
              <a:ext cx="1255050" cy="727300"/>
            </a:xfrm>
            <a:custGeom>
              <a:avLst/>
              <a:gdLst/>
              <a:ahLst/>
              <a:cxnLst/>
              <a:rect l="l" t="t" r="r" b="b"/>
              <a:pathLst>
                <a:path w="50202" h="29092" extrusionOk="0">
                  <a:moveTo>
                    <a:pt x="24146" y="0"/>
                  </a:moveTo>
                  <a:lnTo>
                    <a:pt x="1" y="14056"/>
                  </a:lnTo>
                  <a:lnTo>
                    <a:pt x="26032" y="29092"/>
                  </a:lnTo>
                  <a:lnTo>
                    <a:pt x="50201" y="15036"/>
                  </a:lnTo>
                  <a:lnTo>
                    <a:pt x="241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821;p46">
              <a:extLst>
                <a:ext uri="{FF2B5EF4-FFF2-40B4-BE49-F238E27FC236}">
                  <a16:creationId xmlns:a16="http://schemas.microsoft.com/office/drawing/2014/main" id="{7A1E0326-53A6-40BA-A779-85AD6E5F40EA}"/>
                </a:ext>
              </a:extLst>
            </p:cNvPr>
            <p:cNvSpPr/>
            <p:nvPr/>
          </p:nvSpPr>
          <p:spPr>
            <a:xfrm>
              <a:off x="5283250" y="2560875"/>
              <a:ext cx="23900" cy="22675"/>
            </a:xfrm>
            <a:custGeom>
              <a:avLst/>
              <a:gdLst/>
              <a:ahLst/>
              <a:cxnLst/>
              <a:rect l="l" t="t" r="r" b="b"/>
              <a:pathLst>
                <a:path w="956" h="907" extrusionOk="0">
                  <a:moveTo>
                    <a:pt x="955" y="0"/>
                  </a:moveTo>
                  <a:lnTo>
                    <a:pt x="221" y="416"/>
                  </a:lnTo>
                  <a:cubicBezTo>
                    <a:pt x="221" y="661"/>
                    <a:pt x="123" y="833"/>
                    <a:pt x="0" y="906"/>
                  </a:cubicBezTo>
                  <a:lnTo>
                    <a:pt x="735" y="465"/>
                  </a:lnTo>
                  <a:cubicBezTo>
                    <a:pt x="882" y="392"/>
                    <a:pt x="955" y="221"/>
                    <a:pt x="95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822;p46">
              <a:extLst>
                <a:ext uri="{FF2B5EF4-FFF2-40B4-BE49-F238E27FC236}">
                  <a16:creationId xmlns:a16="http://schemas.microsoft.com/office/drawing/2014/main" id="{99777611-D915-4A9C-96BE-BB816DE7FFA3}"/>
                </a:ext>
              </a:extLst>
            </p:cNvPr>
            <p:cNvSpPr/>
            <p:nvPr/>
          </p:nvSpPr>
          <p:spPr>
            <a:xfrm>
              <a:off x="5288750" y="2133550"/>
              <a:ext cx="19625" cy="437750"/>
            </a:xfrm>
            <a:custGeom>
              <a:avLst/>
              <a:gdLst/>
              <a:ahLst/>
              <a:cxnLst/>
              <a:rect l="l" t="t" r="r" b="b"/>
              <a:pathLst>
                <a:path w="785" h="17510" extrusionOk="0">
                  <a:moveTo>
                    <a:pt x="784" y="1"/>
                  </a:moveTo>
                  <a:lnTo>
                    <a:pt x="25" y="441"/>
                  </a:lnTo>
                  <a:lnTo>
                    <a:pt x="1" y="17509"/>
                  </a:lnTo>
                  <a:lnTo>
                    <a:pt x="735" y="17069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823;p46">
              <a:extLst>
                <a:ext uri="{FF2B5EF4-FFF2-40B4-BE49-F238E27FC236}">
                  <a16:creationId xmlns:a16="http://schemas.microsoft.com/office/drawing/2014/main" id="{6484B4C5-D309-4F0A-A1F6-E7AA2B7B75A7}"/>
                </a:ext>
              </a:extLst>
            </p:cNvPr>
            <p:cNvSpPr/>
            <p:nvPr/>
          </p:nvSpPr>
          <p:spPr>
            <a:xfrm>
              <a:off x="4747575" y="1804150"/>
              <a:ext cx="560800" cy="340450"/>
            </a:xfrm>
            <a:custGeom>
              <a:avLst/>
              <a:gdLst/>
              <a:ahLst/>
              <a:cxnLst/>
              <a:rect l="l" t="t" r="r" b="b"/>
              <a:pathLst>
                <a:path w="22432" h="13618" extrusionOk="0">
                  <a:moveTo>
                    <a:pt x="958" y="1"/>
                  </a:moveTo>
                  <a:cubicBezTo>
                    <a:pt x="880" y="1"/>
                    <a:pt x="813" y="19"/>
                    <a:pt x="759" y="51"/>
                  </a:cubicBezTo>
                  <a:lnTo>
                    <a:pt x="0" y="492"/>
                  </a:lnTo>
                  <a:cubicBezTo>
                    <a:pt x="64" y="460"/>
                    <a:pt x="133" y="442"/>
                    <a:pt x="209" y="442"/>
                  </a:cubicBezTo>
                  <a:cubicBezTo>
                    <a:pt x="306" y="442"/>
                    <a:pt x="415" y="472"/>
                    <a:pt x="539" y="541"/>
                  </a:cubicBezTo>
                  <a:lnTo>
                    <a:pt x="20913" y="12320"/>
                  </a:lnTo>
                  <a:cubicBezTo>
                    <a:pt x="21329" y="12564"/>
                    <a:pt x="21672" y="13152"/>
                    <a:pt x="21672" y="13617"/>
                  </a:cubicBezTo>
                  <a:lnTo>
                    <a:pt x="22431" y="13177"/>
                  </a:lnTo>
                  <a:cubicBezTo>
                    <a:pt x="22431" y="12711"/>
                    <a:pt x="22088" y="12124"/>
                    <a:pt x="21672" y="11879"/>
                  </a:cubicBezTo>
                  <a:lnTo>
                    <a:pt x="1298" y="100"/>
                  </a:lnTo>
                  <a:cubicBezTo>
                    <a:pt x="1174" y="31"/>
                    <a:pt x="1058" y="1"/>
                    <a:pt x="958" y="1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824;p46">
              <a:extLst>
                <a:ext uri="{FF2B5EF4-FFF2-40B4-BE49-F238E27FC236}">
                  <a16:creationId xmlns:a16="http://schemas.microsoft.com/office/drawing/2014/main" id="{6F40193C-B738-4271-984F-026B67685699}"/>
                </a:ext>
              </a:extLst>
            </p:cNvPr>
            <p:cNvSpPr/>
            <p:nvPr/>
          </p:nvSpPr>
          <p:spPr>
            <a:xfrm>
              <a:off x="4740825" y="1815025"/>
              <a:ext cx="548575" cy="769925"/>
            </a:xfrm>
            <a:custGeom>
              <a:avLst/>
              <a:gdLst/>
              <a:ahLst/>
              <a:cxnLst/>
              <a:rect l="l" t="t" r="r" b="b"/>
              <a:pathLst>
                <a:path w="21943" h="30797" extrusionOk="0">
                  <a:moveTo>
                    <a:pt x="470" y="0"/>
                  </a:moveTo>
                  <a:cubicBezTo>
                    <a:pt x="222" y="0"/>
                    <a:pt x="50" y="200"/>
                    <a:pt x="50" y="547"/>
                  </a:cubicBezTo>
                  <a:lnTo>
                    <a:pt x="1" y="17615"/>
                  </a:lnTo>
                  <a:cubicBezTo>
                    <a:pt x="1" y="18104"/>
                    <a:pt x="344" y="18692"/>
                    <a:pt x="760" y="18913"/>
                  </a:cubicBezTo>
                  <a:lnTo>
                    <a:pt x="21159" y="30691"/>
                  </a:lnTo>
                  <a:cubicBezTo>
                    <a:pt x="21280" y="30763"/>
                    <a:pt x="21395" y="30797"/>
                    <a:pt x="21498" y="30797"/>
                  </a:cubicBezTo>
                  <a:cubicBezTo>
                    <a:pt x="21746" y="30797"/>
                    <a:pt x="21918" y="30597"/>
                    <a:pt x="21918" y="30250"/>
                  </a:cubicBezTo>
                  <a:lnTo>
                    <a:pt x="21942" y="13182"/>
                  </a:lnTo>
                  <a:cubicBezTo>
                    <a:pt x="21942" y="12717"/>
                    <a:pt x="21599" y="12129"/>
                    <a:pt x="21183" y="11885"/>
                  </a:cubicBezTo>
                  <a:lnTo>
                    <a:pt x="809" y="106"/>
                  </a:lnTo>
                  <a:cubicBezTo>
                    <a:pt x="688" y="34"/>
                    <a:pt x="572" y="0"/>
                    <a:pt x="470" y="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825;p46">
              <a:extLst>
                <a:ext uri="{FF2B5EF4-FFF2-40B4-BE49-F238E27FC236}">
                  <a16:creationId xmlns:a16="http://schemas.microsoft.com/office/drawing/2014/main" id="{39E9D0CC-1C84-4693-AC95-A41F67D35A46}"/>
                </a:ext>
              </a:extLst>
            </p:cNvPr>
            <p:cNvSpPr/>
            <p:nvPr/>
          </p:nvSpPr>
          <p:spPr>
            <a:xfrm>
              <a:off x="4759825" y="1860525"/>
              <a:ext cx="510600" cy="678950"/>
            </a:xfrm>
            <a:custGeom>
              <a:avLst/>
              <a:gdLst/>
              <a:ahLst/>
              <a:cxnLst/>
              <a:rect l="l" t="t" r="r" b="b"/>
              <a:pathLst>
                <a:path w="20424" h="27158" extrusionOk="0">
                  <a:moveTo>
                    <a:pt x="49" y="0"/>
                  </a:moveTo>
                  <a:lnTo>
                    <a:pt x="0" y="15378"/>
                  </a:lnTo>
                  <a:lnTo>
                    <a:pt x="20399" y="27157"/>
                  </a:lnTo>
                  <a:lnTo>
                    <a:pt x="20423" y="1177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826;p46">
              <a:extLst>
                <a:ext uri="{FF2B5EF4-FFF2-40B4-BE49-F238E27FC236}">
                  <a16:creationId xmlns:a16="http://schemas.microsoft.com/office/drawing/2014/main" id="{2850D50D-3C3D-4070-AFE1-324EA60713B3}"/>
                </a:ext>
              </a:extLst>
            </p:cNvPr>
            <p:cNvSpPr/>
            <p:nvPr/>
          </p:nvSpPr>
          <p:spPr>
            <a:xfrm>
              <a:off x="5269775" y="2593300"/>
              <a:ext cx="7375" cy="32475"/>
            </a:xfrm>
            <a:custGeom>
              <a:avLst/>
              <a:gdLst/>
              <a:ahLst/>
              <a:cxnLst/>
              <a:rect l="l" t="t" r="r" b="b"/>
              <a:pathLst>
                <a:path w="295" h="1299" extrusionOk="0">
                  <a:moveTo>
                    <a:pt x="294" y="1"/>
                  </a:moveTo>
                  <a:cubicBezTo>
                    <a:pt x="294" y="148"/>
                    <a:pt x="196" y="319"/>
                    <a:pt x="1" y="442"/>
                  </a:cubicBezTo>
                  <a:lnTo>
                    <a:pt x="1" y="1299"/>
                  </a:lnTo>
                  <a:cubicBezTo>
                    <a:pt x="196" y="1176"/>
                    <a:pt x="294" y="1029"/>
                    <a:pt x="294" y="883"/>
                  </a:cubicBezTo>
                  <a:lnTo>
                    <a:pt x="294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827;p46">
              <a:extLst>
                <a:ext uri="{FF2B5EF4-FFF2-40B4-BE49-F238E27FC236}">
                  <a16:creationId xmlns:a16="http://schemas.microsoft.com/office/drawing/2014/main" id="{393B7BE5-3571-4636-93BD-77639238CBFF}"/>
                </a:ext>
              </a:extLst>
            </p:cNvPr>
            <p:cNvSpPr/>
            <p:nvPr/>
          </p:nvSpPr>
          <p:spPr>
            <a:xfrm>
              <a:off x="4866325" y="2816150"/>
              <a:ext cx="38000" cy="26050"/>
            </a:xfrm>
            <a:custGeom>
              <a:avLst/>
              <a:gdLst/>
              <a:ahLst/>
              <a:cxnLst/>
              <a:rect l="l" t="t" r="r" b="b"/>
              <a:pathLst>
                <a:path w="1520" h="1042" extrusionOk="0">
                  <a:moveTo>
                    <a:pt x="1" y="1"/>
                  </a:moveTo>
                  <a:lnTo>
                    <a:pt x="1" y="858"/>
                  </a:lnTo>
                  <a:cubicBezTo>
                    <a:pt x="209" y="980"/>
                    <a:pt x="485" y="1041"/>
                    <a:pt x="760" y="1041"/>
                  </a:cubicBezTo>
                  <a:cubicBezTo>
                    <a:pt x="1036" y="1041"/>
                    <a:pt x="1311" y="980"/>
                    <a:pt x="1519" y="858"/>
                  </a:cubicBezTo>
                  <a:lnTo>
                    <a:pt x="1519" y="1"/>
                  </a:lnTo>
                  <a:cubicBezTo>
                    <a:pt x="1311" y="111"/>
                    <a:pt x="1036" y="166"/>
                    <a:pt x="760" y="166"/>
                  </a:cubicBezTo>
                  <a:cubicBezTo>
                    <a:pt x="485" y="166"/>
                    <a:pt x="209" y="111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828;p46">
              <a:extLst>
                <a:ext uri="{FF2B5EF4-FFF2-40B4-BE49-F238E27FC236}">
                  <a16:creationId xmlns:a16="http://schemas.microsoft.com/office/drawing/2014/main" id="{FEE9A143-1C1C-42ED-BE03-81D52583D366}"/>
                </a:ext>
              </a:extLst>
            </p:cNvPr>
            <p:cNvSpPr/>
            <p:nvPr/>
          </p:nvSpPr>
          <p:spPr>
            <a:xfrm>
              <a:off x="4349025" y="2510675"/>
              <a:ext cx="7975" cy="33075"/>
            </a:xfrm>
            <a:custGeom>
              <a:avLst/>
              <a:gdLst/>
              <a:ahLst/>
              <a:cxnLst/>
              <a:rect l="l" t="t" r="r" b="b"/>
              <a:pathLst>
                <a:path w="319" h="1323" extrusionOk="0">
                  <a:moveTo>
                    <a:pt x="1" y="0"/>
                  </a:moveTo>
                  <a:lnTo>
                    <a:pt x="1" y="882"/>
                  </a:lnTo>
                  <a:cubicBezTo>
                    <a:pt x="1" y="1029"/>
                    <a:pt x="99" y="1200"/>
                    <a:pt x="319" y="1322"/>
                  </a:cubicBezTo>
                  <a:lnTo>
                    <a:pt x="319" y="441"/>
                  </a:lnTo>
                  <a:cubicBezTo>
                    <a:pt x="99" y="318"/>
                    <a:pt x="1" y="172"/>
                    <a:pt x="1" y="0"/>
                  </a:cubicBez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829;p46">
              <a:extLst>
                <a:ext uri="{FF2B5EF4-FFF2-40B4-BE49-F238E27FC236}">
                  <a16:creationId xmlns:a16="http://schemas.microsoft.com/office/drawing/2014/main" id="{6E8DF3A4-D9D3-4213-B533-9C7D9E50B8C0}"/>
                </a:ext>
              </a:extLst>
            </p:cNvPr>
            <p:cNvSpPr/>
            <p:nvPr/>
          </p:nvSpPr>
          <p:spPr>
            <a:xfrm>
              <a:off x="4904300" y="2604325"/>
              <a:ext cx="365500" cy="233275"/>
            </a:xfrm>
            <a:custGeom>
              <a:avLst/>
              <a:gdLst/>
              <a:ahLst/>
              <a:cxnLst/>
              <a:rect l="l" t="t" r="r" b="b"/>
              <a:pathLst>
                <a:path w="14620" h="9331" extrusionOk="0">
                  <a:moveTo>
                    <a:pt x="14620" y="1"/>
                  </a:moveTo>
                  <a:lnTo>
                    <a:pt x="0" y="8474"/>
                  </a:lnTo>
                  <a:lnTo>
                    <a:pt x="0" y="9331"/>
                  </a:lnTo>
                  <a:lnTo>
                    <a:pt x="14620" y="858"/>
                  </a:lnTo>
                  <a:lnTo>
                    <a:pt x="14620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830;p46">
              <a:extLst>
                <a:ext uri="{FF2B5EF4-FFF2-40B4-BE49-F238E27FC236}">
                  <a16:creationId xmlns:a16="http://schemas.microsoft.com/office/drawing/2014/main" id="{485C4B4A-0877-4D56-BEF4-AE9F33E580F9}"/>
                </a:ext>
              </a:extLst>
            </p:cNvPr>
            <p:cNvSpPr/>
            <p:nvPr/>
          </p:nvSpPr>
          <p:spPr>
            <a:xfrm>
              <a:off x="4356975" y="2521675"/>
              <a:ext cx="509375" cy="315925"/>
            </a:xfrm>
            <a:custGeom>
              <a:avLst/>
              <a:gdLst/>
              <a:ahLst/>
              <a:cxnLst/>
              <a:rect l="l" t="t" r="r" b="b"/>
              <a:pathLst>
                <a:path w="20375" h="12637" extrusionOk="0">
                  <a:moveTo>
                    <a:pt x="1" y="1"/>
                  </a:moveTo>
                  <a:lnTo>
                    <a:pt x="1" y="882"/>
                  </a:lnTo>
                  <a:lnTo>
                    <a:pt x="20375" y="12637"/>
                  </a:lnTo>
                  <a:lnTo>
                    <a:pt x="20375" y="117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831;p46">
              <a:extLst>
                <a:ext uri="{FF2B5EF4-FFF2-40B4-BE49-F238E27FC236}">
                  <a16:creationId xmlns:a16="http://schemas.microsoft.com/office/drawing/2014/main" id="{82C1590F-7E4E-4612-B02B-A633C12D46C2}"/>
                </a:ext>
              </a:extLst>
            </p:cNvPr>
            <p:cNvSpPr/>
            <p:nvPr/>
          </p:nvSpPr>
          <p:spPr>
            <a:xfrm>
              <a:off x="4346575" y="2283700"/>
              <a:ext cx="933625" cy="536600"/>
            </a:xfrm>
            <a:custGeom>
              <a:avLst/>
              <a:gdLst/>
              <a:ahLst/>
              <a:cxnLst/>
              <a:rect l="l" t="t" r="r" b="b"/>
              <a:pathLst>
                <a:path w="37345" h="21464" extrusionOk="0">
                  <a:moveTo>
                    <a:pt x="15774" y="0"/>
                  </a:moveTo>
                  <a:cubicBezTo>
                    <a:pt x="15502" y="0"/>
                    <a:pt x="15232" y="55"/>
                    <a:pt x="15036" y="166"/>
                  </a:cubicBezTo>
                  <a:lnTo>
                    <a:pt x="417" y="8638"/>
                  </a:lnTo>
                  <a:cubicBezTo>
                    <a:pt x="1" y="8883"/>
                    <a:pt x="1" y="9275"/>
                    <a:pt x="417" y="9520"/>
                  </a:cubicBezTo>
                  <a:lnTo>
                    <a:pt x="20791" y="21299"/>
                  </a:lnTo>
                  <a:cubicBezTo>
                    <a:pt x="20999" y="21409"/>
                    <a:pt x="21275" y="21464"/>
                    <a:pt x="21550" y="21464"/>
                  </a:cubicBezTo>
                  <a:cubicBezTo>
                    <a:pt x="21826" y="21464"/>
                    <a:pt x="22101" y="21409"/>
                    <a:pt x="22309" y="21299"/>
                  </a:cubicBezTo>
                  <a:lnTo>
                    <a:pt x="36929" y="12826"/>
                  </a:lnTo>
                  <a:cubicBezTo>
                    <a:pt x="37345" y="12581"/>
                    <a:pt x="37345" y="12189"/>
                    <a:pt x="36929" y="11944"/>
                  </a:cubicBezTo>
                  <a:lnTo>
                    <a:pt x="16530" y="166"/>
                  </a:lnTo>
                  <a:cubicBezTo>
                    <a:pt x="16322" y="55"/>
                    <a:pt x="16046" y="0"/>
                    <a:pt x="15774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832;p46">
              <a:extLst>
                <a:ext uri="{FF2B5EF4-FFF2-40B4-BE49-F238E27FC236}">
                  <a16:creationId xmlns:a16="http://schemas.microsoft.com/office/drawing/2014/main" id="{B51FC9E8-EC84-4621-B60C-5F1EB296D4C0}"/>
                </a:ext>
              </a:extLst>
            </p:cNvPr>
            <p:cNvSpPr/>
            <p:nvPr/>
          </p:nvSpPr>
          <p:spPr>
            <a:xfrm>
              <a:off x="4547375" y="2526725"/>
              <a:ext cx="314100" cy="179725"/>
            </a:xfrm>
            <a:custGeom>
              <a:avLst/>
              <a:gdLst/>
              <a:ahLst/>
              <a:cxnLst/>
              <a:rect l="l" t="t" r="r" b="b"/>
              <a:pathLst>
                <a:path w="12564" h="7189" extrusionOk="0">
                  <a:moveTo>
                    <a:pt x="4458" y="1"/>
                  </a:moveTo>
                  <a:cubicBezTo>
                    <a:pt x="4323" y="1"/>
                    <a:pt x="4188" y="32"/>
                    <a:pt x="4090" y="93"/>
                  </a:cubicBezTo>
                  <a:lnTo>
                    <a:pt x="197" y="2321"/>
                  </a:lnTo>
                  <a:cubicBezTo>
                    <a:pt x="1" y="2444"/>
                    <a:pt x="1" y="2640"/>
                    <a:pt x="197" y="2762"/>
                  </a:cubicBezTo>
                  <a:lnTo>
                    <a:pt x="7714" y="7096"/>
                  </a:lnTo>
                  <a:cubicBezTo>
                    <a:pt x="7825" y="7158"/>
                    <a:pt x="7959" y="7188"/>
                    <a:pt x="8094" y="7188"/>
                  </a:cubicBezTo>
                  <a:cubicBezTo>
                    <a:pt x="8229" y="7188"/>
                    <a:pt x="8363" y="7158"/>
                    <a:pt x="8474" y="7096"/>
                  </a:cubicBezTo>
                  <a:lnTo>
                    <a:pt x="12343" y="4868"/>
                  </a:lnTo>
                  <a:cubicBezTo>
                    <a:pt x="12563" y="4745"/>
                    <a:pt x="12563" y="4550"/>
                    <a:pt x="12343" y="4427"/>
                  </a:cubicBezTo>
                  <a:lnTo>
                    <a:pt x="4825" y="93"/>
                  </a:lnTo>
                  <a:cubicBezTo>
                    <a:pt x="4727" y="32"/>
                    <a:pt x="4592" y="1"/>
                    <a:pt x="445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833;p46">
              <a:extLst>
                <a:ext uri="{FF2B5EF4-FFF2-40B4-BE49-F238E27FC236}">
                  <a16:creationId xmlns:a16="http://schemas.microsoft.com/office/drawing/2014/main" id="{E3DCCE55-73A3-4C33-A7E4-98E8085E005A}"/>
                </a:ext>
              </a:extLst>
            </p:cNvPr>
            <p:cNvSpPr/>
            <p:nvPr/>
          </p:nvSpPr>
          <p:spPr>
            <a:xfrm>
              <a:off x="4731050" y="23215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834;p46">
              <a:extLst>
                <a:ext uri="{FF2B5EF4-FFF2-40B4-BE49-F238E27FC236}">
                  <a16:creationId xmlns:a16="http://schemas.microsoft.com/office/drawing/2014/main" id="{0CA79972-9678-41EA-8200-E5E5C17D6E7E}"/>
                </a:ext>
              </a:extLst>
            </p:cNvPr>
            <p:cNvSpPr/>
            <p:nvPr/>
          </p:nvSpPr>
          <p:spPr>
            <a:xfrm>
              <a:off x="4697375" y="23215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835;p46">
              <a:extLst>
                <a:ext uri="{FF2B5EF4-FFF2-40B4-BE49-F238E27FC236}">
                  <a16:creationId xmlns:a16="http://schemas.microsoft.com/office/drawing/2014/main" id="{35462A6C-B2D5-44FE-B02D-88203E89C24C}"/>
                </a:ext>
              </a:extLst>
            </p:cNvPr>
            <p:cNvSpPr/>
            <p:nvPr/>
          </p:nvSpPr>
          <p:spPr>
            <a:xfrm>
              <a:off x="4697375" y="23019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836;p46">
              <a:extLst>
                <a:ext uri="{FF2B5EF4-FFF2-40B4-BE49-F238E27FC236}">
                  <a16:creationId xmlns:a16="http://schemas.microsoft.com/office/drawing/2014/main" id="{2D564A25-1C15-46B0-B6E0-C334BFDCD22D}"/>
                </a:ext>
              </a:extLst>
            </p:cNvPr>
            <p:cNvSpPr/>
            <p:nvPr/>
          </p:nvSpPr>
          <p:spPr>
            <a:xfrm>
              <a:off x="4774500" y="2346600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837;p46">
              <a:extLst>
                <a:ext uri="{FF2B5EF4-FFF2-40B4-BE49-F238E27FC236}">
                  <a16:creationId xmlns:a16="http://schemas.microsoft.com/office/drawing/2014/main" id="{40498820-2251-432B-89FC-CECA236024CF}"/>
                </a:ext>
              </a:extLst>
            </p:cNvPr>
            <p:cNvSpPr/>
            <p:nvPr/>
          </p:nvSpPr>
          <p:spPr>
            <a:xfrm>
              <a:off x="4740825" y="23466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38;p46">
              <a:extLst>
                <a:ext uri="{FF2B5EF4-FFF2-40B4-BE49-F238E27FC236}">
                  <a16:creationId xmlns:a16="http://schemas.microsoft.com/office/drawing/2014/main" id="{9597A06A-B2F0-472F-B483-E9D8B0C3FA66}"/>
                </a:ext>
              </a:extLst>
            </p:cNvPr>
            <p:cNvSpPr/>
            <p:nvPr/>
          </p:nvSpPr>
          <p:spPr>
            <a:xfrm>
              <a:off x="4740825" y="2327000"/>
              <a:ext cx="68000" cy="39200"/>
            </a:xfrm>
            <a:custGeom>
              <a:avLst/>
              <a:gdLst/>
              <a:ahLst/>
              <a:cxnLst/>
              <a:rect l="l" t="t" r="r" b="b"/>
              <a:pathLst>
                <a:path w="2720" h="1568" extrusionOk="0">
                  <a:moveTo>
                    <a:pt x="1372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839;p46">
              <a:extLst>
                <a:ext uri="{FF2B5EF4-FFF2-40B4-BE49-F238E27FC236}">
                  <a16:creationId xmlns:a16="http://schemas.microsoft.com/office/drawing/2014/main" id="{C369BB18-D02E-4F71-9501-70EE47B86D01}"/>
                </a:ext>
              </a:extLst>
            </p:cNvPr>
            <p:cNvSpPr/>
            <p:nvPr/>
          </p:nvSpPr>
          <p:spPr>
            <a:xfrm>
              <a:off x="4817975" y="23710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840;p46">
              <a:extLst>
                <a:ext uri="{FF2B5EF4-FFF2-40B4-BE49-F238E27FC236}">
                  <a16:creationId xmlns:a16="http://schemas.microsoft.com/office/drawing/2014/main" id="{252CE14B-AF2F-456D-8243-A73FD96031E4}"/>
                </a:ext>
              </a:extLst>
            </p:cNvPr>
            <p:cNvSpPr/>
            <p:nvPr/>
          </p:nvSpPr>
          <p:spPr>
            <a:xfrm>
              <a:off x="4783700" y="23717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71" y="1004"/>
                  </a:lnTo>
                  <a:lnTo>
                    <a:pt x="1371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841;p46">
              <a:extLst>
                <a:ext uri="{FF2B5EF4-FFF2-40B4-BE49-F238E27FC236}">
                  <a16:creationId xmlns:a16="http://schemas.microsoft.com/office/drawing/2014/main" id="{D7D92512-A59C-4FFD-B207-477C061203BB}"/>
                </a:ext>
              </a:extLst>
            </p:cNvPr>
            <p:cNvSpPr/>
            <p:nvPr/>
          </p:nvSpPr>
          <p:spPr>
            <a:xfrm>
              <a:off x="4784300" y="23521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1" y="784"/>
                  </a:lnTo>
                  <a:lnTo>
                    <a:pt x="1347" y="1568"/>
                  </a:lnTo>
                  <a:lnTo>
                    <a:pt x="2719" y="76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842;p46">
              <a:extLst>
                <a:ext uri="{FF2B5EF4-FFF2-40B4-BE49-F238E27FC236}">
                  <a16:creationId xmlns:a16="http://schemas.microsoft.com/office/drawing/2014/main" id="{ECC9830C-BA34-42ED-A6B7-F517DC302BAD}"/>
                </a:ext>
              </a:extLst>
            </p:cNvPr>
            <p:cNvSpPr/>
            <p:nvPr/>
          </p:nvSpPr>
          <p:spPr>
            <a:xfrm>
              <a:off x="4860825" y="23961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843;p46">
              <a:extLst>
                <a:ext uri="{FF2B5EF4-FFF2-40B4-BE49-F238E27FC236}">
                  <a16:creationId xmlns:a16="http://schemas.microsoft.com/office/drawing/2014/main" id="{E5D6E681-333E-45B7-A26F-DABB2E6C5A36}"/>
                </a:ext>
              </a:extLst>
            </p:cNvPr>
            <p:cNvSpPr/>
            <p:nvPr/>
          </p:nvSpPr>
          <p:spPr>
            <a:xfrm>
              <a:off x="4827150" y="23968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844;p46">
              <a:extLst>
                <a:ext uri="{FF2B5EF4-FFF2-40B4-BE49-F238E27FC236}">
                  <a16:creationId xmlns:a16="http://schemas.microsoft.com/office/drawing/2014/main" id="{F83B555F-D043-4D93-B49F-D7DECF4D8562}"/>
                </a:ext>
              </a:extLst>
            </p:cNvPr>
            <p:cNvSpPr/>
            <p:nvPr/>
          </p:nvSpPr>
          <p:spPr>
            <a:xfrm>
              <a:off x="4827150" y="2376600"/>
              <a:ext cx="67975" cy="39800"/>
            </a:xfrm>
            <a:custGeom>
              <a:avLst/>
              <a:gdLst/>
              <a:ahLst/>
              <a:cxnLst/>
              <a:rect l="l" t="t" r="r" b="b"/>
              <a:pathLst>
                <a:path w="2719" h="1592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845;p46">
              <a:extLst>
                <a:ext uri="{FF2B5EF4-FFF2-40B4-BE49-F238E27FC236}">
                  <a16:creationId xmlns:a16="http://schemas.microsoft.com/office/drawing/2014/main" id="{9F9D5EBB-50A4-4645-848B-500A5A7FE852}"/>
                </a:ext>
              </a:extLst>
            </p:cNvPr>
            <p:cNvSpPr/>
            <p:nvPr/>
          </p:nvSpPr>
          <p:spPr>
            <a:xfrm>
              <a:off x="4904300" y="24212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846;p46">
              <a:extLst>
                <a:ext uri="{FF2B5EF4-FFF2-40B4-BE49-F238E27FC236}">
                  <a16:creationId xmlns:a16="http://schemas.microsoft.com/office/drawing/2014/main" id="{36E0E254-9C0A-4D3B-A226-4CEB436848C4}"/>
                </a:ext>
              </a:extLst>
            </p:cNvPr>
            <p:cNvSpPr/>
            <p:nvPr/>
          </p:nvSpPr>
          <p:spPr>
            <a:xfrm>
              <a:off x="4870625" y="2421900"/>
              <a:ext cx="33700" cy="24500"/>
            </a:xfrm>
            <a:custGeom>
              <a:avLst/>
              <a:gdLst/>
              <a:ahLst/>
              <a:cxnLst/>
              <a:rect l="l" t="t" r="r" b="b"/>
              <a:pathLst>
                <a:path w="1348" h="980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847;p46">
              <a:extLst>
                <a:ext uri="{FF2B5EF4-FFF2-40B4-BE49-F238E27FC236}">
                  <a16:creationId xmlns:a16="http://schemas.microsoft.com/office/drawing/2014/main" id="{37555D01-5970-4035-906D-0853675E5D4E}"/>
                </a:ext>
              </a:extLst>
            </p:cNvPr>
            <p:cNvSpPr/>
            <p:nvPr/>
          </p:nvSpPr>
          <p:spPr>
            <a:xfrm>
              <a:off x="4870625" y="24017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808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848;p46">
              <a:extLst>
                <a:ext uri="{FF2B5EF4-FFF2-40B4-BE49-F238E27FC236}">
                  <a16:creationId xmlns:a16="http://schemas.microsoft.com/office/drawing/2014/main" id="{70E3E6F4-C892-4E6A-A696-9748AE8A6DF4}"/>
                </a:ext>
              </a:extLst>
            </p:cNvPr>
            <p:cNvSpPr/>
            <p:nvPr/>
          </p:nvSpPr>
          <p:spPr>
            <a:xfrm>
              <a:off x="4947750" y="24463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1"/>
                  </a:moveTo>
                  <a:lnTo>
                    <a:pt x="1" y="785"/>
                  </a:lnTo>
                  <a:lnTo>
                    <a:pt x="1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849;p46">
              <a:extLst>
                <a:ext uri="{FF2B5EF4-FFF2-40B4-BE49-F238E27FC236}">
                  <a16:creationId xmlns:a16="http://schemas.microsoft.com/office/drawing/2014/main" id="{E8C1D05A-6D35-42FB-A064-D6FCFF37BA5A}"/>
                </a:ext>
              </a:extLst>
            </p:cNvPr>
            <p:cNvSpPr/>
            <p:nvPr/>
          </p:nvSpPr>
          <p:spPr>
            <a:xfrm>
              <a:off x="4913475" y="24463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72" y="1005"/>
                  </a:lnTo>
                  <a:lnTo>
                    <a:pt x="1372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850;p46">
              <a:extLst>
                <a:ext uri="{FF2B5EF4-FFF2-40B4-BE49-F238E27FC236}">
                  <a16:creationId xmlns:a16="http://schemas.microsoft.com/office/drawing/2014/main" id="{A682F587-7600-4BB2-88FB-DBE00319C002}"/>
                </a:ext>
              </a:extLst>
            </p:cNvPr>
            <p:cNvSpPr/>
            <p:nvPr/>
          </p:nvSpPr>
          <p:spPr>
            <a:xfrm>
              <a:off x="4913475" y="2426800"/>
              <a:ext cx="68600" cy="39200"/>
            </a:xfrm>
            <a:custGeom>
              <a:avLst/>
              <a:gdLst/>
              <a:ahLst/>
              <a:cxnLst/>
              <a:rect l="l" t="t" r="r" b="b"/>
              <a:pathLst>
                <a:path w="2744" h="1568" extrusionOk="0">
                  <a:moveTo>
                    <a:pt x="1372" y="0"/>
                  </a:moveTo>
                  <a:lnTo>
                    <a:pt x="1" y="784"/>
                  </a:lnTo>
                  <a:lnTo>
                    <a:pt x="1372" y="1568"/>
                  </a:lnTo>
                  <a:lnTo>
                    <a:pt x="2743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851;p46">
              <a:extLst>
                <a:ext uri="{FF2B5EF4-FFF2-40B4-BE49-F238E27FC236}">
                  <a16:creationId xmlns:a16="http://schemas.microsoft.com/office/drawing/2014/main" id="{9FEFD99D-6102-41BA-9A11-FA0B068628F7}"/>
                </a:ext>
              </a:extLst>
            </p:cNvPr>
            <p:cNvSpPr/>
            <p:nvPr/>
          </p:nvSpPr>
          <p:spPr>
            <a:xfrm>
              <a:off x="4990625" y="24714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1" y="197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852;p46">
              <a:extLst>
                <a:ext uri="{FF2B5EF4-FFF2-40B4-BE49-F238E27FC236}">
                  <a16:creationId xmlns:a16="http://schemas.microsoft.com/office/drawing/2014/main" id="{BF24FD79-C607-4ECF-822C-FE74090AF79C}"/>
                </a:ext>
              </a:extLst>
            </p:cNvPr>
            <p:cNvSpPr/>
            <p:nvPr/>
          </p:nvSpPr>
          <p:spPr>
            <a:xfrm>
              <a:off x="4956950" y="247147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853;p46">
              <a:extLst>
                <a:ext uri="{FF2B5EF4-FFF2-40B4-BE49-F238E27FC236}">
                  <a16:creationId xmlns:a16="http://schemas.microsoft.com/office/drawing/2014/main" id="{7BEDAF81-AC81-4109-9788-CF63DC21887F}"/>
                </a:ext>
              </a:extLst>
            </p:cNvPr>
            <p:cNvSpPr/>
            <p:nvPr/>
          </p:nvSpPr>
          <p:spPr>
            <a:xfrm>
              <a:off x="4956950" y="24519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854;p46">
              <a:extLst>
                <a:ext uri="{FF2B5EF4-FFF2-40B4-BE49-F238E27FC236}">
                  <a16:creationId xmlns:a16="http://schemas.microsoft.com/office/drawing/2014/main" id="{DC4C39F4-5498-463E-8ECF-325305F52BDA}"/>
                </a:ext>
              </a:extLst>
            </p:cNvPr>
            <p:cNvSpPr/>
            <p:nvPr/>
          </p:nvSpPr>
          <p:spPr>
            <a:xfrm>
              <a:off x="5034075" y="2495975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855;p46">
              <a:extLst>
                <a:ext uri="{FF2B5EF4-FFF2-40B4-BE49-F238E27FC236}">
                  <a16:creationId xmlns:a16="http://schemas.microsoft.com/office/drawing/2014/main" id="{5674F9F5-DCC1-4A4C-9BA5-BE62D640151B}"/>
                </a:ext>
              </a:extLst>
            </p:cNvPr>
            <p:cNvSpPr/>
            <p:nvPr/>
          </p:nvSpPr>
          <p:spPr>
            <a:xfrm>
              <a:off x="5000400" y="249657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48" y="1005"/>
                  </a:lnTo>
                  <a:lnTo>
                    <a:pt x="1348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856;p46">
              <a:extLst>
                <a:ext uri="{FF2B5EF4-FFF2-40B4-BE49-F238E27FC236}">
                  <a16:creationId xmlns:a16="http://schemas.microsoft.com/office/drawing/2014/main" id="{20085042-A28E-4F81-ABBA-9BCAB82AB821}"/>
                </a:ext>
              </a:extLst>
            </p:cNvPr>
            <p:cNvSpPr/>
            <p:nvPr/>
          </p:nvSpPr>
          <p:spPr>
            <a:xfrm>
              <a:off x="5000400" y="2476375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93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857;p46">
              <a:extLst>
                <a:ext uri="{FF2B5EF4-FFF2-40B4-BE49-F238E27FC236}">
                  <a16:creationId xmlns:a16="http://schemas.microsoft.com/office/drawing/2014/main" id="{55337349-216D-425E-B1C7-1704B98D0C9B}"/>
                </a:ext>
              </a:extLst>
            </p:cNvPr>
            <p:cNvSpPr/>
            <p:nvPr/>
          </p:nvSpPr>
          <p:spPr>
            <a:xfrm>
              <a:off x="5077550" y="2521075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2" y="0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858;p46">
              <a:extLst>
                <a:ext uri="{FF2B5EF4-FFF2-40B4-BE49-F238E27FC236}">
                  <a16:creationId xmlns:a16="http://schemas.microsoft.com/office/drawing/2014/main" id="{ECF5BCD6-45C5-4F73-9ED2-7FF152DC348D}"/>
                </a:ext>
              </a:extLst>
            </p:cNvPr>
            <p:cNvSpPr/>
            <p:nvPr/>
          </p:nvSpPr>
          <p:spPr>
            <a:xfrm>
              <a:off x="5043275" y="25216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71" y="1005"/>
                  </a:lnTo>
                  <a:lnTo>
                    <a:pt x="1371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859;p46">
              <a:extLst>
                <a:ext uri="{FF2B5EF4-FFF2-40B4-BE49-F238E27FC236}">
                  <a16:creationId xmlns:a16="http://schemas.microsoft.com/office/drawing/2014/main" id="{21790D28-16A5-4580-876B-B6D9B0580C65}"/>
                </a:ext>
              </a:extLst>
            </p:cNvPr>
            <p:cNvSpPr/>
            <p:nvPr/>
          </p:nvSpPr>
          <p:spPr>
            <a:xfrm>
              <a:off x="5043275" y="2501475"/>
              <a:ext cx="68575" cy="39825"/>
            </a:xfrm>
            <a:custGeom>
              <a:avLst/>
              <a:gdLst/>
              <a:ahLst/>
              <a:cxnLst/>
              <a:rect l="l" t="t" r="r" b="b"/>
              <a:pathLst>
                <a:path w="2743" h="1593" extrusionOk="0">
                  <a:moveTo>
                    <a:pt x="1371" y="1"/>
                  </a:moveTo>
                  <a:lnTo>
                    <a:pt x="0" y="809"/>
                  </a:lnTo>
                  <a:lnTo>
                    <a:pt x="1371" y="1593"/>
                  </a:lnTo>
                  <a:lnTo>
                    <a:pt x="2743" y="784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860;p46">
              <a:extLst>
                <a:ext uri="{FF2B5EF4-FFF2-40B4-BE49-F238E27FC236}">
                  <a16:creationId xmlns:a16="http://schemas.microsoft.com/office/drawing/2014/main" id="{208625E7-22FB-4926-BD67-C61419E66B33}"/>
                </a:ext>
              </a:extLst>
            </p:cNvPr>
            <p:cNvSpPr/>
            <p:nvPr/>
          </p:nvSpPr>
          <p:spPr>
            <a:xfrm>
              <a:off x="5120400" y="25461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861;p46">
              <a:extLst>
                <a:ext uri="{FF2B5EF4-FFF2-40B4-BE49-F238E27FC236}">
                  <a16:creationId xmlns:a16="http://schemas.microsoft.com/office/drawing/2014/main" id="{575B0A12-3373-4390-B59A-36E3BA5B964F}"/>
                </a:ext>
              </a:extLst>
            </p:cNvPr>
            <p:cNvSpPr/>
            <p:nvPr/>
          </p:nvSpPr>
          <p:spPr>
            <a:xfrm>
              <a:off x="5086725" y="2546775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1" y="1"/>
                  </a:moveTo>
                  <a:lnTo>
                    <a:pt x="1" y="221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862;p46">
              <a:extLst>
                <a:ext uri="{FF2B5EF4-FFF2-40B4-BE49-F238E27FC236}">
                  <a16:creationId xmlns:a16="http://schemas.microsoft.com/office/drawing/2014/main" id="{1C88CF7E-FC45-4667-A311-1343DD3E4011}"/>
                </a:ext>
              </a:extLst>
            </p:cNvPr>
            <p:cNvSpPr/>
            <p:nvPr/>
          </p:nvSpPr>
          <p:spPr>
            <a:xfrm>
              <a:off x="5086725" y="2526575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809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863;p46">
              <a:extLst>
                <a:ext uri="{FF2B5EF4-FFF2-40B4-BE49-F238E27FC236}">
                  <a16:creationId xmlns:a16="http://schemas.microsoft.com/office/drawing/2014/main" id="{464AC1D9-E62D-4277-8B6E-22BBC68FB334}"/>
                </a:ext>
              </a:extLst>
            </p:cNvPr>
            <p:cNvSpPr/>
            <p:nvPr/>
          </p:nvSpPr>
          <p:spPr>
            <a:xfrm>
              <a:off x="5207325" y="25963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19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864;p46">
              <a:extLst>
                <a:ext uri="{FF2B5EF4-FFF2-40B4-BE49-F238E27FC236}">
                  <a16:creationId xmlns:a16="http://schemas.microsoft.com/office/drawing/2014/main" id="{E590EFD9-6C35-4C5E-A55A-6EB3337622A2}"/>
                </a:ext>
              </a:extLst>
            </p:cNvPr>
            <p:cNvSpPr/>
            <p:nvPr/>
          </p:nvSpPr>
          <p:spPr>
            <a:xfrm>
              <a:off x="5130200" y="2571275"/>
              <a:ext cx="77150" cy="50225"/>
            </a:xfrm>
            <a:custGeom>
              <a:avLst/>
              <a:gdLst/>
              <a:ahLst/>
              <a:cxnLst/>
              <a:rect l="l" t="t" r="r" b="b"/>
              <a:pathLst>
                <a:path w="3086" h="2009" extrusionOk="0">
                  <a:moveTo>
                    <a:pt x="0" y="0"/>
                  </a:moveTo>
                  <a:lnTo>
                    <a:pt x="0" y="221"/>
                  </a:lnTo>
                  <a:lnTo>
                    <a:pt x="3086" y="2008"/>
                  </a:lnTo>
                  <a:lnTo>
                    <a:pt x="3086" y="17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865;p46">
              <a:extLst>
                <a:ext uri="{FF2B5EF4-FFF2-40B4-BE49-F238E27FC236}">
                  <a16:creationId xmlns:a16="http://schemas.microsoft.com/office/drawing/2014/main" id="{613718E7-C25E-473B-BE96-9D800ACE9F7C}"/>
                </a:ext>
              </a:extLst>
            </p:cNvPr>
            <p:cNvSpPr/>
            <p:nvPr/>
          </p:nvSpPr>
          <p:spPr>
            <a:xfrm>
              <a:off x="5130200" y="2551675"/>
              <a:ext cx="111450" cy="64325"/>
            </a:xfrm>
            <a:custGeom>
              <a:avLst/>
              <a:gdLst/>
              <a:ahLst/>
              <a:cxnLst/>
              <a:rect l="l" t="t" r="r" b="b"/>
              <a:pathLst>
                <a:path w="4458" h="2573" extrusionOk="0">
                  <a:moveTo>
                    <a:pt x="1372" y="1"/>
                  </a:moveTo>
                  <a:lnTo>
                    <a:pt x="0" y="784"/>
                  </a:lnTo>
                  <a:lnTo>
                    <a:pt x="3086" y="2572"/>
                  </a:lnTo>
                  <a:lnTo>
                    <a:pt x="4457" y="1788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866;p46">
              <a:extLst>
                <a:ext uri="{FF2B5EF4-FFF2-40B4-BE49-F238E27FC236}">
                  <a16:creationId xmlns:a16="http://schemas.microsoft.com/office/drawing/2014/main" id="{432659C7-D577-4802-816D-CEA06B761CD6}"/>
                </a:ext>
              </a:extLst>
            </p:cNvPr>
            <p:cNvSpPr/>
            <p:nvPr/>
          </p:nvSpPr>
          <p:spPr>
            <a:xfrm>
              <a:off x="4731050" y="23717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0"/>
                  </a:moveTo>
                  <a:lnTo>
                    <a:pt x="0" y="808"/>
                  </a:lnTo>
                  <a:lnTo>
                    <a:pt x="0" y="1004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867;p46">
              <a:extLst>
                <a:ext uri="{FF2B5EF4-FFF2-40B4-BE49-F238E27FC236}">
                  <a16:creationId xmlns:a16="http://schemas.microsoft.com/office/drawing/2014/main" id="{9A986808-9BFF-4D26-96BB-012BB801E086}"/>
                </a:ext>
              </a:extLst>
            </p:cNvPr>
            <p:cNvSpPr/>
            <p:nvPr/>
          </p:nvSpPr>
          <p:spPr>
            <a:xfrm>
              <a:off x="4653900" y="2347200"/>
              <a:ext cx="77175" cy="49625"/>
            </a:xfrm>
            <a:custGeom>
              <a:avLst/>
              <a:gdLst/>
              <a:ahLst/>
              <a:cxnLst/>
              <a:rect l="l" t="t" r="r" b="b"/>
              <a:pathLst>
                <a:path w="3087" h="1985" extrusionOk="0">
                  <a:moveTo>
                    <a:pt x="1" y="1"/>
                  </a:moveTo>
                  <a:lnTo>
                    <a:pt x="1" y="221"/>
                  </a:lnTo>
                  <a:lnTo>
                    <a:pt x="3086" y="1984"/>
                  </a:lnTo>
                  <a:lnTo>
                    <a:pt x="3086" y="17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868;p46">
              <a:extLst>
                <a:ext uri="{FF2B5EF4-FFF2-40B4-BE49-F238E27FC236}">
                  <a16:creationId xmlns:a16="http://schemas.microsoft.com/office/drawing/2014/main" id="{217B177E-B167-4D55-A93E-545E56C7E880}"/>
                </a:ext>
              </a:extLst>
            </p:cNvPr>
            <p:cNvSpPr/>
            <p:nvPr/>
          </p:nvSpPr>
          <p:spPr>
            <a:xfrm>
              <a:off x="4653900" y="2327000"/>
              <a:ext cx="111450" cy="64925"/>
            </a:xfrm>
            <a:custGeom>
              <a:avLst/>
              <a:gdLst/>
              <a:ahLst/>
              <a:cxnLst/>
              <a:rect l="l" t="t" r="r" b="b"/>
              <a:pathLst>
                <a:path w="4458" h="2597" extrusionOk="0">
                  <a:moveTo>
                    <a:pt x="1372" y="1"/>
                  </a:moveTo>
                  <a:lnTo>
                    <a:pt x="1" y="809"/>
                  </a:lnTo>
                  <a:lnTo>
                    <a:pt x="3086" y="2596"/>
                  </a:lnTo>
                  <a:lnTo>
                    <a:pt x="4457" y="1788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869;p46">
              <a:extLst>
                <a:ext uri="{FF2B5EF4-FFF2-40B4-BE49-F238E27FC236}">
                  <a16:creationId xmlns:a16="http://schemas.microsoft.com/office/drawing/2014/main" id="{32706434-D510-41A5-839B-DDDE18633F46}"/>
                </a:ext>
              </a:extLst>
            </p:cNvPr>
            <p:cNvSpPr/>
            <p:nvPr/>
          </p:nvSpPr>
          <p:spPr>
            <a:xfrm>
              <a:off x="4773900" y="23968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870;p46">
              <a:extLst>
                <a:ext uri="{FF2B5EF4-FFF2-40B4-BE49-F238E27FC236}">
                  <a16:creationId xmlns:a16="http://schemas.microsoft.com/office/drawing/2014/main" id="{092E1B46-0726-4A9C-B9AC-2293E61B88CB}"/>
                </a:ext>
              </a:extLst>
            </p:cNvPr>
            <p:cNvSpPr/>
            <p:nvPr/>
          </p:nvSpPr>
          <p:spPr>
            <a:xfrm>
              <a:off x="4740225" y="2397400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0" y="1"/>
                  </a:moveTo>
                  <a:lnTo>
                    <a:pt x="0" y="197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871;p46">
              <a:extLst>
                <a:ext uri="{FF2B5EF4-FFF2-40B4-BE49-F238E27FC236}">
                  <a16:creationId xmlns:a16="http://schemas.microsoft.com/office/drawing/2014/main" id="{9476C4BA-947C-4A0F-BC4D-B97C72523DD8}"/>
                </a:ext>
              </a:extLst>
            </p:cNvPr>
            <p:cNvSpPr/>
            <p:nvPr/>
          </p:nvSpPr>
          <p:spPr>
            <a:xfrm>
              <a:off x="4740225" y="23772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0" y="809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872;p46">
              <a:extLst>
                <a:ext uri="{FF2B5EF4-FFF2-40B4-BE49-F238E27FC236}">
                  <a16:creationId xmlns:a16="http://schemas.microsoft.com/office/drawing/2014/main" id="{500F1170-D996-40A0-8D98-ED0DBBD30B8B}"/>
                </a:ext>
              </a:extLst>
            </p:cNvPr>
            <p:cNvSpPr/>
            <p:nvPr/>
          </p:nvSpPr>
          <p:spPr>
            <a:xfrm>
              <a:off x="4817350" y="2421900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873;p46">
              <a:extLst>
                <a:ext uri="{FF2B5EF4-FFF2-40B4-BE49-F238E27FC236}">
                  <a16:creationId xmlns:a16="http://schemas.microsoft.com/office/drawing/2014/main" id="{263F62AF-8330-46DF-816C-056D9F7AEF17}"/>
                </a:ext>
              </a:extLst>
            </p:cNvPr>
            <p:cNvSpPr/>
            <p:nvPr/>
          </p:nvSpPr>
          <p:spPr>
            <a:xfrm>
              <a:off x="4783700" y="2421900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874;p46">
              <a:extLst>
                <a:ext uri="{FF2B5EF4-FFF2-40B4-BE49-F238E27FC236}">
                  <a16:creationId xmlns:a16="http://schemas.microsoft.com/office/drawing/2014/main" id="{1ED5B919-9CE0-4253-B59C-50AD7384D449}"/>
                </a:ext>
              </a:extLst>
            </p:cNvPr>
            <p:cNvSpPr/>
            <p:nvPr/>
          </p:nvSpPr>
          <p:spPr>
            <a:xfrm>
              <a:off x="4783700" y="24023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1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875;p46">
              <a:extLst>
                <a:ext uri="{FF2B5EF4-FFF2-40B4-BE49-F238E27FC236}">
                  <a16:creationId xmlns:a16="http://schemas.microsoft.com/office/drawing/2014/main" id="{230F2740-6F20-4EFA-8126-2D34DE984181}"/>
                </a:ext>
              </a:extLst>
            </p:cNvPr>
            <p:cNvSpPr/>
            <p:nvPr/>
          </p:nvSpPr>
          <p:spPr>
            <a:xfrm>
              <a:off x="4860825" y="24463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47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876;p46">
              <a:extLst>
                <a:ext uri="{FF2B5EF4-FFF2-40B4-BE49-F238E27FC236}">
                  <a16:creationId xmlns:a16="http://schemas.microsoft.com/office/drawing/2014/main" id="{63D96C59-55F6-4320-8765-36D0739EAA48}"/>
                </a:ext>
              </a:extLst>
            </p:cNvPr>
            <p:cNvSpPr/>
            <p:nvPr/>
          </p:nvSpPr>
          <p:spPr>
            <a:xfrm>
              <a:off x="4826550" y="24470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72" y="1004"/>
                  </a:lnTo>
                  <a:lnTo>
                    <a:pt x="1372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877;p46">
              <a:extLst>
                <a:ext uri="{FF2B5EF4-FFF2-40B4-BE49-F238E27FC236}">
                  <a16:creationId xmlns:a16="http://schemas.microsoft.com/office/drawing/2014/main" id="{44824E54-AB6C-411A-B765-76733C42BC1A}"/>
                </a:ext>
              </a:extLst>
            </p:cNvPr>
            <p:cNvSpPr/>
            <p:nvPr/>
          </p:nvSpPr>
          <p:spPr>
            <a:xfrm>
              <a:off x="4826550" y="2427400"/>
              <a:ext cx="68575" cy="39200"/>
            </a:xfrm>
            <a:custGeom>
              <a:avLst/>
              <a:gdLst/>
              <a:ahLst/>
              <a:cxnLst/>
              <a:rect l="l" t="t" r="r" b="b"/>
              <a:pathLst>
                <a:path w="2743" h="1568" extrusionOk="0">
                  <a:moveTo>
                    <a:pt x="1372" y="1"/>
                  </a:moveTo>
                  <a:lnTo>
                    <a:pt x="0" y="784"/>
                  </a:lnTo>
                  <a:lnTo>
                    <a:pt x="1372" y="1568"/>
                  </a:lnTo>
                  <a:lnTo>
                    <a:pt x="2743" y="76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878;p46">
              <a:extLst>
                <a:ext uri="{FF2B5EF4-FFF2-40B4-BE49-F238E27FC236}">
                  <a16:creationId xmlns:a16="http://schemas.microsoft.com/office/drawing/2014/main" id="{77047730-8114-4B37-9FC6-BF617DBD93BA}"/>
                </a:ext>
              </a:extLst>
            </p:cNvPr>
            <p:cNvSpPr/>
            <p:nvPr/>
          </p:nvSpPr>
          <p:spPr>
            <a:xfrm>
              <a:off x="4903675" y="24714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879;p46">
              <a:extLst>
                <a:ext uri="{FF2B5EF4-FFF2-40B4-BE49-F238E27FC236}">
                  <a16:creationId xmlns:a16="http://schemas.microsoft.com/office/drawing/2014/main" id="{7C819E85-4659-4230-A2F5-6CA824BE3A1C}"/>
                </a:ext>
              </a:extLst>
            </p:cNvPr>
            <p:cNvSpPr/>
            <p:nvPr/>
          </p:nvSpPr>
          <p:spPr>
            <a:xfrm>
              <a:off x="4870000" y="24721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880;p46">
              <a:extLst>
                <a:ext uri="{FF2B5EF4-FFF2-40B4-BE49-F238E27FC236}">
                  <a16:creationId xmlns:a16="http://schemas.microsoft.com/office/drawing/2014/main" id="{A8EAC8A0-E902-4519-B539-D13EADD268E5}"/>
                </a:ext>
              </a:extLst>
            </p:cNvPr>
            <p:cNvSpPr/>
            <p:nvPr/>
          </p:nvSpPr>
          <p:spPr>
            <a:xfrm>
              <a:off x="4870000" y="2451900"/>
              <a:ext cx="68000" cy="39800"/>
            </a:xfrm>
            <a:custGeom>
              <a:avLst/>
              <a:gdLst/>
              <a:ahLst/>
              <a:cxnLst/>
              <a:rect l="l" t="t" r="r" b="b"/>
              <a:pathLst>
                <a:path w="2720" h="1592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881;p46">
              <a:extLst>
                <a:ext uri="{FF2B5EF4-FFF2-40B4-BE49-F238E27FC236}">
                  <a16:creationId xmlns:a16="http://schemas.microsoft.com/office/drawing/2014/main" id="{29B642F5-78A4-41BB-B28B-63B4235ECFD5}"/>
                </a:ext>
              </a:extLst>
            </p:cNvPr>
            <p:cNvSpPr/>
            <p:nvPr/>
          </p:nvSpPr>
          <p:spPr>
            <a:xfrm>
              <a:off x="4947150" y="24965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882;p46">
              <a:extLst>
                <a:ext uri="{FF2B5EF4-FFF2-40B4-BE49-F238E27FC236}">
                  <a16:creationId xmlns:a16="http://schemas.microsoft.com/office/drawing/2014/main" id="{D55E1B98-7A1C-4C92-8690-7D065AA9E25B}"/>
                </a:ext>
              </a:extLst>
            </p:cNvPr>
            <p:cNvSpPr/>
            <p:nvPr/>
          </p:nvSpPr>
          <p:spPr>
            <a:xfrm>
              <a:off x="4913475" y="2497200"/>
              <a:ext cx="33700" cy="24500"/>
            </a:xfrm>
            <a:custGeom>
              <a:avLst/>
              <a:gdLst/>
              <a:ahLst/>
              <a:cxnLst/>
              <a:rect l="l" t="t" r="r" b="b"/>
              <a:pathLst>
                <a:path w="1348" h="980" extrusionOk="0">
                  <a:moveTo>
                    <a:pt x="1" y="0"/>
                  </a:moveTo>
                  <a:lnTo>
                    <a:pt x="1" y="221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883;p46">
              <a:extLst>
                <a:ext uri="{FF2B5EF4-FFF2-40B4-BE49-F238E27FC236}">
                  <a16:creationId xmlns:a16="http://schemas.microsoft.com/office/drawing/2014/main" id="{D3D64B8A-DF35-4325-AFE1-DD2E7851A9AC}"/>
                </a:ext>
              </a:extLst>
            </p:cNvPr>
            <p:cNvSpPr/>
            <p:nvPr/>
          </p:nvSpPr>
          <p:spPr>
            <a:xfrm>
              <a:off x="4913475" y="24770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1" y="808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884;p46">
              <a:extLst>
                <a:ext uri="{FF2B5EF4-FFF2-40B4-BE49-F238E27FC236}">
                  <a16:creationId xmlns:a16="http://schemas.microsoft.com/office/drawing/2014/main" id="{695D7E3F-04D0-4E93-9DEF-F75E4A12AA36}"/>
                </a:ext>
              </a:extLst>
            </p:cNvPr>
            <p:cNvSpPr/>
            <p:nvPr/>
          </p:nvSpPr>
          <p:spPr>
            <a:xfrm>
              <a:off x="4990625" y="2521675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1347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47" y="221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885;p46">
              <a:extLst>
                <a:ext uri="{FF2B5EF4-FFF2-40B4-BE49-F238E27FC236}">
                  <a16:creationId xmlns:a16="http://schemas.microsoft.com/office/drawing/2014/main" id="{A7E133CC-6E49-462F-9F0A-AAFBDC9E71FC}"/>
                </a:ext>
              </a:extLst>
            </p:cNvPr>
            <p:cNvSpPr/>
            <p:nvPr/>
          </p:nvSpPr>
          <p:spPr>
            <a:xfrm>
              <a:off x="4956325" y="25216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72" y="1005"/>
                  </a:lnTo>
                  <a:lnTo>
                    <a:pt x="1372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886;p46">
              <a:extLst>
                <a:ext uri="{FF2B5EF4-FFF2-40B4-BE49-F238E27FC236}">
                  <a16:creationId xmlns:a16="http://schemas.microsoft.com/office/drawing/2014/main" id="{F7488316-308E-4C53-A94D-0E6D2AED0E66}"/>
                </a:ext>
              </a:extLst>
            </p:cNvPr>
            <p:cNvSpPr/>
            <p:nvPr/>
          </p:nvSpPr>
          <p:spPr>
            <a:xfrm>
              <a:off x="4956325" y="25021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1" y="784"/>
                  </a:lnTo>
                  <a:lnTo>
                    <a:pt x="1372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887;p46">
              <a:extLst>
                <a:ext uri="{FF2B5EF4-FFF2-40B4-BE49-F238E27FC236}">
                  <a16:creationId xmlns:a16="http://schemas.microsoft.com/office/drawing/2014/main" id="{59904A87-569F-4C0A-A9F8-6EEBFD66A8B0}"/>
                </a:ext>
              </a:extLst>
            </p:cNvPr>
            <p:cNvSpPr/>
            <p:nvPr/>
          </p:nvSpPr>
          <p:spPr>
            <a:xfrm>
              <a:off x="5033475" y="25467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888;p46">
              <a:extLst>
                <a:ext uri="{FF2B5EF4-FFF2-40B4-BE49-F238E27FC236}">
                  <a16:creationId xmlns:a16="http://schemas.microsoft.com/office/drawing/2014/main" id="{86DD7EFD-7704-44BD-9F50-C7D00F6CC176}"/>
                </a:ext>
              </a:extLst>
            </p:cNvPr>
            <p:cNvSpPr/>
            <p:nvPr/>
          </p:nvSpPr>
          <p:spPr>
            <a:xfrm>
              <a:off x="4999800" y="254677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889;p46">
              <a:extLst>
                <a:ext uri="{FF2B5EF4-FFF2-40B4-BE49-F238E27FC236}">
                  <a16:creationId xmlns:a16="http://schemas.microsoft.com/office/drawing/2014/main" id="{F63A8E83-7397-4A68-A785-485FDE38E6D3}"/>
                </a:ext>
              </a:extLst>
            </p:cNvPr>
            <p:cNvSpPr/>
            <p:nvPr/>
          </p:nvSpPr>
          <p:spPr>
            <a:xfrm>
              <a:off x="4999800" y="25272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890;p46">
              <a:extLst>
                <a:ext uri="{FF2B5EF4-FFF2-40B4-BE49-F238E27FC236}">
                  <a16:creationId xmlns:a16="http://schemas.microsoft.com/office/drawing/2014/main" id="{AD4473CC-760F-4D1B-9B00-C2B711EB80ED}"/>
                </a:ext>
              </a:extLst>
            </p:cNvPr>
            <p:cNvSpPr/>
            <p:nvPr/>
          </p:nvSpPr>
          <p:spPr>
            <a:xfrm>
              <a:off x="5076925" y="2571275"/>
              <a:ext cx="34325" cy="25725"/>
            </a:xfrm>
            <a:custGeom>
              <a:avLst/>
              <a:gdLst/>
              <a:ahLst/>
              <a:cxnLst/>
              <a:rect l="l" t="t" r="r" b="b"/>
              <a:pathLst>
                <a:path w="1373" h="1029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891;p46">
              <a:extLst>
                <a:ext uri="{FF2B5EF4-FFF2-40B4-BE49-F238E27FC236}">
                  <a16:creationId xmlns:a16="http://schemas.microsoft.com/office/drawing/2014/main" id="{BB80F204-325F-4D8A-B46B-B542C49D6F1D}"/>
                </a:ext>
              </a:extLst>
            </p:cNvPr>
            <p:cNvSpPr/>
            <p:nvPr/>
          </p:nvSpPr>
          <p:spPr>
            <a:xfrm>
              <a:off x="5043275" y="2571875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892;p46">
              <a:extLst>
                <a:ext uri="{FF2B5EF4-FFF2-40B4-BE49-F238E27FC236}">
                  <a16:creationId xmlns:a16="http://schemas.microsoft.com/office/drawing/2014/main" id="{76FF75D4-DC31-4D2E-AEA6-9DA2B5D86FF9}"/>
                </a:ext>
              </a:extLst>
            </p:cNvPr>
            <p:cNvSpPr/>
            <p:nvPr/>
          </p:nvSpPr>
          <p:spPr>
            <a:xfrm>
              <a:off x="5043275" y="25523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1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59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893;p46">
              <a:extLst>
                <a:ext uri="{FF2B5EF4-FFF2-40B4-BE49-F238E27FC236}">
                  <a16:creationId xmlns:a16="http://schemas.microsoft.com/office/drawing/2014/main" id="{593383EE-597D-484A-88F3-C106075F3B64}"/>
                </a:ext>
              </a:extLst>
            </p:cNvPr>
            <p:cNvSpPr/>
            <p:nvPr/>
          </p:nvSpPr>
          <p:spPr>
            <a:xfrm>
              <a:off x="5120400" y="2596375"/>
              <a:ext cx="33700" cy="25725"/>
            </a:xfrm>
            <a:custGeom>
              <a:avLst/>
              <a:gdLst/>
              <a:ahLst/>
              <a:cxnLst/>
              <a:rect l="l" t="t" r="r" b="b"/>
              <a:pathLst>
                <a:path w="1348" h="1029" extrusionOk="0">
                  <a:moveTo>
                    <a:pt x="1347" y="0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47" y="221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894;p46">
              <a:extLst>
                <a:ext uri="{FF2B5EF4-FFF2-40B4-BE49-F238E27FC236}">
                  <a16:creationId xmlns:a16="http://schemas.microsoft.com/office/drawing/2014/main" id="{5CA562AC-0A47-4D9A-BF46-0B71B1343B08}"/>
                </a:ext>
              </a:extLst>
            </p:cNvPr>
            <p:cNvSpPr/>
            <p:nvPr/>
          </p:nvSpPr>
          <p:spPr>
            <a:xfrm>
              <a:off x="5086125" y="25969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71" y="1005"/>
                  </a:lnTo>
                  <a:lnTo>
                    <a:pt x="1371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895;p46">
              <a:extLst>
                <a:ext uri="{FF2B5EF4-FFF2-40B4-BE49-F238E27FC236}">
                  <a16:creationId xmlns:a16="http://schemas.microsoft.com/office/drawing/2014/main" id="{B41010B0-C174-4C40-905D-4A30183A0163}"/>
                </a:ext>
              </a:extLst>
            </p:cNvPr>
            <p:cNvSpPr/>
            <p:nvPr/>
          </p:nvSpPr>
          <p:spPr>
            <a:xfrm>
              <a:off x="5086125" y="2576775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1" y="1"/>
                  </a:moveTo>
                  <a:lnTo>
                    <a:pt x="0" y="809"/>
                  </a:lnTo>
                  <a:lnTo>
                    <a:pt x="1371" y="1593"/>
                  </a:lnTo>
                  <a:lnTo>
                    <a:pt x="2718" y="784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896;p46">
              <a:extLst>
                <a:ext uri="{FF2B5EF4-FFF2-40B4-BE49-F238E27FC236}">
                  <a16:creationId xmlns:a16="http://schemas.microsoft.com/office/drawing/2014/main" id="{3AF38810-87EF-45DC-8D76-43A45BE5923F}"/>
                </a:ext>
              </a:extLst>
            </p:cNvPr>
            <p:cNvSpPr/>
            <p:nvPr/>
          </p:nvSpPr>
          <p:spPr>
            <a:xfrm>
              <a:off x="5163250" y="26214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897;p46">
              <a:extLst>
                <a:ext uri="{FF2B5EF4-FFF2-40B4-BE49-F238E27FC236}">
                  <a16:creationId xmlns:a16="http://schemas.microsoft.com/office/drawing/2014/main" id="{A210A1A4-AD12-4922-AA2A-67B69256EC56}"/>
                </a:ext>
              </a:extLst>
            </p:cNvPr>
            <p:cNvSpPr/>
            <p:nvPr/>
          </p:nvSpPr>
          <p:spPr>
            <a:xfrm>
              <a:off x="5129575" y="2622075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1" y="1"/>
                  </a:moveTo>
                  <a:lnTo>
                    <a:pt x="1" y="197"/>
                  </a:lnTo>
                  <a:lnTo>
                    <a:pt x="1348" y="980"/>
                  </a:lnTo>
                  <a:lnTo>
                    <a:pt x="1348" y="7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898;p46">
              <a:extLst>
                <a:ext uri="{FF2B5EF4-FFF2-40B4-BE49-F238E27FC236}">
                  <a16:creationId xmlns:a16="http://schemas.microsoft.com/office/drawing/2014/main" id="{3AC0A108-5CD9-4F36-B1B8-F37ED34F8AA1}"/>
                </a:ext>
              </a:extLst>
            </p:cNvPr>
            <p:cNvSpPr/>
            <p:nvPr/>
          </p:nvSpPr>
          <p:spPr>
            <a:xfrm>
              <a:off x="5129575" y="2601875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899;p46">
              <a:extLst>
                <a:ext uri="{FF2B5EF4-FFF2-40B4-BE49-F238E27FC236}">
                  <a16:creationId xmlns:a16="http://schemas.microsoft.com/office/drawing/2014/main" id="{BD27A11F-261E-49E4-BFF9-F49BFB308301}"/>
                </a:ext>
              </a:extLst>
            </p:cNvPr>
            <p:cNvSpPr/>
            <p:nvPr/>
          </p:nvSpPr>
          <p:spPr>
            <a:xfrm>
              <a:off x="4687575" y="23974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347" y="1"/>
                  </a:moveTo>
                  <a:lnTo>
                    <a:pt x="0" y="784"/>
                  </a:lnTo>
                  <a:lnTo>
                    <a:pt x="0" y="1005"/>
                  </a:lnTo>
                  <a:lnTo>
                    <a:pt x="1347" y="19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900;p46">
              <a:extLst>
                <a:ext uri="{FF2B5EF4-FFF2-40B4-BE49-F238E27FC236}">
                  <a16:creationId xmlns:a16="http://schemas.microsoft.com/office/drawing/2014/main" id="{A308DCB9-42E6-4A9F-A449-7E3E6D77E72A}"/>
                </a:ext>
              </a:extLst>
            </p:cNvPr>
            <p:cNvSpPr/>
            <p:nvPr/>
          </p:nvSpPr>
          <p:spPr>
            <a:xfrm>
              <a:off x="4610450" y="2372300"/>
              <a:ext cx="77150" cy="50225"/>
            </a:xfrm>
            <a:custGeom>
              <a:avLst/>
              <a:gdLst/>
              <a:ahLst/>
              <a:cxnLst/>
              <a:rect l="l" t="t" r="r" b="b"/>
              <a:pathLst>
                <a:path w="3086" h="2009" extrusionOk="0">
                  <a:moveTo>
                    <a:pt x="0" y="1"/>
                  </a:moveTo>
                  <a:lnTo>
                    <a:pt x="0" y="221"/>
                  </a:lnTo>
                  <a:lnTo>
                    <a:pt x="3085" y="2009"/>
                  </a:lnTo>
                  <a:lnTo>
                    <a:pt x="3085" y="17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901;p46">
              <a:extLst>
                <a:ext uri="{FF2B5EF4-FFF2-40B4-BE49-F238E27FC236}">
                  <a16:creationId xmlns:a16="http://schemas.microsoft.com/office/drawing/2014/main" id="{99219994-CD70-4B06-B10D-5091941105FC}"/>
                </a:ext>
              </a:extLst>
            </p:cNvPr>
            <p:cNvSpPr/>
            <p:nvPr/>
          </p:nvSpPr>
          <p:spPr>
            <a:xfrm>
              <a:off x="4610450" y="2352725"/>
              <a:ext cx="110825" cy="64300"/>
            </a:xfrm>
            <a:custGeom>
              <a:avLst/>
              <a:gdLst/>
              <a:ahLst/>
              <a:cxnLst/>
              <a:rect l="l" t="t" r="r" b="b"/>
              <a:pathLst>
                <a:path w="4433" h="2572" extrusionOk="0">
                  <a:moveTo>
                    <a:pt x="1371" y="0"/>
                  </a:moveTo>
                  <a:lnTo>
                    <a:pt x="0" y="784"/>
                  </a:lnTo>
                  <a:lnTo>
                    <a:pt x="3085" y="2571"/>
                  </a:lnTo>
                  <a:lnTo>
                    <a:pt x="4432" y="1788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902;p46">
              <a:extLst>
                <a:ext uri="{FF2B5EF4-FFF2-40B4-BE49-F238E27FC236}">
                  <a16:creationId xmlns:a16="http://schemas.microsoft.com/office/drawing/2014/main" id="{6C7C97F4-74BA-4DA4-9A7E-89C3F755309E}"/>
                </a:ext>
              </a:extLst>
            </p:cNvPr>
            <p:cNvSpPr/>
            <p:nvPr/>
          </p:nvSpPr>
          <p:spPr>
            <a:xfrm>
              <a:off x="4730425" y="2421900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2" y="0"/>
                  </a:moveTo>
                  <a:lnTo>
                    <a:pt x="1" y="808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903;p46">
              <a:extLst>
                <a:ext uri="{FF2B5EF4-FFF2-40B4-BE49-F238E27FC236}">
                  <a16:creationId xmlns:a16="http://schemas.microsoft.com/office/drawing/2014/main" id="{84DB55C2-47F7-47F4-A310-2AC03F045C68}"/>
                </a:ext>
              </a:extLst>
            </p:cNvPr>
            <p:cNvSpPr/>
            <p:nvPr/>
          </p:nvSpPr>
          <p:spPr>
            <a:xfrm>
              <a:off x="4696750" y="24225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48" y="1005"/>
                  </a:lnTo>
                  <a:lnTo>
                    <a:pt x="1348" y="7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904;p46">
              <a:extLst>
                <a:ext uri="{FF2B5EF4-FFF2-40B4-BE49-F238E27FC236}">
                  <a16:creationId xmlns:a16="http://schemas.microsoft.com/office/drawing/2014/main" id="{CC8491CB-4444-44DD-B11E-C05F5DA6D860}"/>
                </a:ext>
              </a:extLst>
            </p:cNvPr>
            <p:cNvSpPr/>
            <p:nvPr/>
          </p:nvSpPr>
          <p:spPr>
            <a:xfrm>
              <a:off x="4696750" y="24023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905;p46">
              <a:extLst>
                <a:ext uri="{FF2B5EF4-FFF2-40B4-BE49-F238E27FC236}">
                  <a16:creationId xmlns:a16="http://schemas.microsoft.com/office/drawing/2014/main" id="{98FB3049-1816-47DA-86CF-BB1CFB71D2C4}"/>
                </a:ext>
              </a:extLst>
            </p:cNvPr>
            <p:cNvSpPr/>
            <p:nvPr/>
          </p:nvSpPr>
          <p:spPr>
            <a:xfrm>
              <a:off x="4773900" y="24470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808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906;p46">
              <a:extLst>
                <a:ext uri="{FF2B5EF4-FFF2-40B4-BE49-F238E27FC236}">
                  <a16:creationId xmlns:a16="http://schemas.microsoft.com/office/drawing/2014/main" id="{22171352-1375-4BF1-916C-CE387EDE94C3}"/>
                </a:ext>
              </a:extLst>
            </p:cNvPr>
            <p:cNvSpPr/>
            <p:nvPr/>
          </p:nvSpPr>
          <p:spPr>
            <a:xfrm>
              <a:off x="4740225" y="2447600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980"/>
                  </a:lnTo>
                  <a:lnTo>
                    <a:pt x="1347" y="7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907;p46">
              <a:extLst>
                <a:ext uri="{FF2B5EF4-FFF2-40B4-BE49-F238E27FC236}">
                  <a16:creationId xmlns:a16="http://schemas.microsoft.com/office/drawing/2014/main" id="{44DCB3DA-1076-4649-99C6-7AB19D48DC0D}"/>
                </a:ext>
              </a:extLst>
            </p:cNvPr>
            <p:cNvSpPr/>
            <p:nvPr/>
          </p:nvSpPr>
          <p:spPr>
            <a:xfrm>
              <a:off x="4740225" y="24274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47" y="1"/>
                  </a:moveTo>
                  <a:lnTo>
                    <a:pt x="0" y="809"/>
                  </a:lnTo>
                  <a:lnTo>
                    <a:pt x="1347" y="1592"/>
                  </a:lnTo>
                  <a:lnTo>
                    <a:pt x="2719" y="784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908;p46">
              <a:extLst>
                <a:ext uri="{FF2B5EF4-FFF2-40B4-BE49-F238E27FC236}">
                  <a16:creationId xmlns:a16="http://schemas.microsoft.com/office/drawing/2014/main" id="{51503E06-2E75-4849-9A3C-F5EF78CCBFAA}"/>
                </a:ext>
              </a:extLst>
            </p:cNvPr>
            <p:cNvSpPr/>
            <p:nvPr/>
          </p:nvSpPr>
          <p:spPr>
            <a:xfrm>
              <a:off x="4816750" y="24721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909;p46">
              <a:extLst>
                <a:ext uri="{FF2B5EF4-FFF2-40B4-BE49-F238E27FC236}">
                  <a16:creationId xmlns:a16="http://schemas.microsoft.com/office/drawing/2014/main" id="{AACA05E9-1455-4773-BBF0-588981F32FFA}"/>
                </a:ext>
              </a:extLst>
            </p:cNvPr>
            <p:cNvSpPr/>
            <p:nvPr/>
          </p:nvSpPr>
          <p:spPr>
            <a:xfrm>
              <a:off x="4783075" y="24721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910;p46">
              <a:extLst>
                <a:ext uri="{FF2B5EF4-FFF2-40B4-BE49-F238E27FC236}">
                  <a16:creationId xmlns:a16="http://schemas.microsoft.com/office/drawing/2014/main" id="{F2F3ECA9-4546-487C-B7CD-5406532B9856}"/>
                </a:ext>
              </a:extLst>
            </p:cNvPr>
            <p:cNvSpPr/>
            <p:nvPr/>
          </p:nvSpPr>
          <p:spPr>
            <a:xfrm>
              <a:off x="4783075" y="24525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1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911;p46">
              <a:extLst>
                <a:ext uri="{FF2B5EF4-FFF2-40B4-BE49-F238E27FC236}">
                  <a16:creationId xmlns:a16="http://schemas.microsoft.com/office/drawing/2014/main" id="{5DDC65D2-9444-408F-91FC-38C82D5FE79A}"/>
                </a:ext>
              </a:extLst>
            </p:cNvPr>
            <p:cNvSpPr/>
            <p:nvPr/>
          </p:nvSpPr>
          <p:spPr>
            <a:xfrm>
              <a:off x="4860225" y="24972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912;p46">
              <a:extLst>
                <a:ext uri="{FF2B5EF4-FFF2-40B4-BE49-F238E27FC236}">
                  <a16:creationId xmlns:a16="http://schemas.microsoft.com/office/drawing/2014/main" id="{F54AA4B2-0A67-46BC-8DCA-C038F5E15849}"/>
                </a:ext>
              </a:extLst>
            </p:cNvPr>
            <p:cNvSpPr/>
            <p:nvPr/>
          </p:nvSpPr>
          <p:spPr>
            <a:xfrm>
              <a:off x="4826550" y="24972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913;p46">
              <a:extLst>
                <a:ext uri="{FF2B5EF4-FFF2-40B4-BE49-F238E27FC236}">
                  <a16:creationId xmlns:a16="http://schemas.microsoft.com/office/drawing/2014/main" id="{9FC46AEB-C3F0-49BF-9636-FDE9E64C2906}"/>
                </a:ext>
              </a:extLst>
            </p:cNvPr>
            <p:cNvSpPr/>
            <p:nvPr/>
          </p:nvSpPr>
          <p:spPr>
            <a:xfrm>
              <a:off x="4826550" y="24776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914;p46">
              <a:extLst>
                <a:ext uri="{FF2B5EF4-FFF2-40B4-BE49-F238E27FC236}">
                  <a16:creationId xmlns:a16="http://schemas.microsoft.com/office/drawing/2014/main" id="{9035AE2D-C38B-4D7B-A72C-0FF2BD36A196}"/>
                </a:ext>
              </a:extLst>
            </p:cNvPr>
            <p:cNvSpPr/>
            <p:nvPr/>
          </p:nvSpPr>
          <p:spPr>
            <a:xfrm>
              <a:off x="4903675" y="25216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915;p46">
              <a:extLst>
                <a:ext uri="{FF2B5EF4-FFF2-40B4-BE49-F238E27FC236}">
                  <a16:creationId xmlns:a16="http://schemas.microsoft.com/office/drawing/2014/main" id="{55A5C7A9-BBF1-4EF8-8176-4A3A14F73566}"/>
                </a:ext>
              </a:extLst>
            </p:cNvPr>
            <p:cNvSpPr/>
            <p:nvPr/>
          </p:nvSpPr>
          <p:spPr>
            <a:xfrm>
              <a:off x="4870000" y="25223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916;p46">
              <a:extLst>
                <a:ext uri="{FF2B5EF4-FFF2-40B4-BE49-F238E27FC236}">
                  <a16:creationId xmlns:a16="http://schemas.microsoft.com/office/drawing/2014/main" id="{23D9E0A8-1BC8-4EE4-BDB5-6B5A9AAC1742}"/>
                </a:ext>
              </a:extLst>
            </p:cNvPr>
            <p:cNvSpPr/>
            <p:nvPr/>
          </p:nvSpPr>
          <p:spPr>
            <a:xfrm>
              <a:off x="4870000" y="2502700"/>
              <a:ext cx="68000" cy="39225"/>
            </a:xfrm>
            <a:custGeom>
              <a:avLst/>
              <a:gdLst/>
              <a:ahLst/>
              <a:cxnLst/>
              <a:rect l="l" t="t" r="r" b="b"/>
              <a:pathLst>
                <a:path w="2720" h="1569" extrusionOk="0">
                  <a:moveTo>
                    <a:pt x="1348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60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917;p46">
              <a:extLst>
                <a:ext uri="{FF2B5EF4-FFF2-40B4-BE49-F238E27FC236}">
                  <a16:creationId xmlns:a16="http://schemas.microsoft.com/office/drawing/2014/main" id="{37633BCF-DD64-431B-BB1E-552115C029A4}"/>
                </a:ext>
              </a:extLst>
            </p:cNvPr>
            <p:cNvSpPr/>
            <p:nvPr/>
          </p:nvSpPr>
          <p:spPr>
            <a:xfrm>
              <a:off x="4946525" y="25467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918;p46">
              <a:extLst>
                <a:ext uri="{FF2B5EF4-FFF2-40B4-BE49-F238E27FC236}">
                  <a16:creationId xmlns:a16="http://schemas.microsoft.com/office/drawing/2014/main" id="{AD32D938-DB16-427E-937F-841B5F1D5DA0}"/>
                </a:ext>
              </a:extLst>
            </p:cNvPr>
            <p:cNvSpPr/>
            <p:nvPr/>
          </p:nvSpPr>
          <p:spPr>
            <a:xfrm>
              <a:off x="4912875" y="2547400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919;p46">
              <a:extLst>
                <a:ext uri="{FF2B5EF4-FFF2-40B4-BE49-F238E27FC236}">
                  <a16:creationId xmlns:a16="http://schemas.microsoft.com/office/drawing/2014/main" id="{2F021AEB-0CEA-4151-952B-4BE135CEEF05}"/>
                </a:ext>
              </a:extLst>
            </p:cNvPr>
            <p:cNvSpPr/>
            <p:nvPr/>
          </p:nvSpPr>
          <p:spPr>
            <a:xfrm>
              <a:off x="4912875" y="25272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1" y="0"/>
                  </a:moveTo>
                  <a:lnTo>
                    <a:pt x="0" y="808"/>
                  </a:lnTo>
                  <a:lnTo>
                    <a:pt x="1347" y="1592"/>
                  </a:lnTo>
                  <a:lnTo>
                    <a:pt x="2718" y="78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920;p46">
              <a:extLst>
                <a:ext uri="{FF2B5EF4-FFF2-40B4-BE49-F238E27FC236}">
                  <a16:creationId xmlns:a16="http://schemas.microsoft.com/office/drawing/2014/main" id="{E77F399B-EE7A-4F7B-988F-89EF514705F3}"/>
                </a:ext>
              </a:extLst>
            </p:cNvPr>
            <p:cNvSpPr/>
            <p:nvPr/>
          </p:nvSpPr>
          <p:spPr>
            <a:xfrm>
              <a:off x="4990000" y="25718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921;p46">
              <a:extLst>
                <a:ext uri="{FF2B5EF4-FFF2-40B4-BE49-F238E27FC236}">
                  <a16:creationId xmlns:a16="http://schemas.microsoft.com/office/drawing/2014/main" id="{720372A5-1D59-4E00-8D80-2069B794D3EC}"/>
                </a:ext>
              </a:extLst>
            </p:cNvPr>
            <p:cNvSpPr/>
            <p:nvPr/>
          </p:nvSpPr>
          <p:spPr>
            <a:xfrm>
              <a:off x="4956325" y="2572500"/>
              <a:ext cx="33700" cy="24500"/>
            </a:xfrm>
            <a:custGeom>
              <a:avLst/>
              <a:gdLst/>
              <a:ahLst/>
              <a:cxnLst/>
              <a:rect l="l" t="t" r="r" b="b"/>
              <a:pathLst>
                <a:path w="1348" h="980" extrusionOk="0">
                  <a:moveTo>
                    <a:pt x="1" y="0"/>
                  </a:moveTo>
                  <a:lnTo>
                    <a:pt x="1" y="196"/>
                  </a:lnTo>
                  <a:lnTo>
                    <a:pt x="1348" y="980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922;p46">
              <a:extLst>
                <a:ext uri="{FF2B5EF4-FFF2-40B4-BE49-F238E27FC236}">
                  <a16:creationId xmlns:a16="http://schemas.microsoft.com/office/drawing/2014/main" id="{240DBA8E-3002-4C4F-91F0-63D93A3CEF11}"/>
                </a:ext>
              </a:extLst>
            </p:cNvPr>
            <p:cNvSpPr/>
            <p:nvPr/>
          </p:nvSpPr>
          <p:spPr>
            <a:xfrm>
              <a:off x="4956325" y="25523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923;p46">
              <a:extLst>
                <a:ext uri="{FF2B5EF4-FFF2-40B4-BE49-F238E27FC236}">
                  <a16:creationId xmlns:a16="http://schemas.microsoft.com/office/drawing/2014/main" id="{2542DA34-85EF-4B8F-830A-A7D05C1F0F09}"/>
                </a:ext>
              </a:extLst>
            </p:cNvPr>
            <p:cNvSpPr/>
            <p:nvPr/>
          </p:nvSpPr>
          <p:spPr>
            <a:xfrm>
              <a:off x="5033475" y="25969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924;p46">
              <a:extLst>
                <a:ext uri="{FF2B5EF4-FFF2-40B4-BE49-F238E27FC236}">
                  <a16:creationId xmlns:a16="http://schemas.microsoft.com/office/drawing/2014/main" id="{912C71C7-F4D5-4EF6-A311-ED9CA0AC8C25}"/>
                </a:ext>
              </a:extLst>
            </p:cNvPr>
            <p:cNvSpPr/>
            <p:nvPr/>
          </p:nvSpPr>
          <p:spPr>
            <a:xfrm>
              <a:off x="4999175" y="25969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25" y="1"/>
                  </a:moveTo>
                  <a:lnTo>
                    <a:pt x="1" y="221"/>
                  </a:lnTo>
                  <a:lnTo>
                    <a:pt x="1372" y="1005"/>
                  </a:lnTo>
                  <a:lnTo>
                    <a:pt x="1372" y="785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925;p46">
              <a:extLst>
                <a:ext uri="{FF2B5EF4-FFF2-40B4-BE49-F238E27FC236}">
                  <a16:creationId xmlns:a16="http://schemas.microsoft.com/office/drawing/2014/main" id="{95608B23-38E8-4604-BE89-788B2B759D06}"/>
                </a:ext>
              </a:extLst>
            </p:cNvPr>
            <p:cNvSpPr/>
            <p:nvPr/>
          </p:nvSpPr>
          <p:spPr>
            <a:xfrm>
              <a:off x="4999800" y="25774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47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926;p46">
              <a:extLst>
                <a:ext uri="{FF2B5EF4-FFF2-40B4-BE49-F238E27FC236}">
                  <a16:creationId xmlns:a16="http://schemas.microsoft.com/office/drawing/2014/main" id="{40A789FE-97BA-41FC-983A-8B412520186C}"/>
                </a:ext>
              </a:extLst>
            </p:cNvPr>
            <p:cNvSpPr/>
            <p:nvPr/>
          </p:nvSpPr>
          <p:spPr>
            <a:xfrm>
              <a:off x="5119775" y="2646575"/>
              <a:ext cx="34325" cy="25725"/>
            </a:xfrm>
            <a:custGeom>
              <a:avLst/>
              <a:gdLst/>
              <a:ahLst/>
              <a:cxnLst/>
              <a:rect l="l" t="t" r="r" b="b"/>
              <a:pathLst>
                <a:path w="1373" h="1029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927;p46">
              <a:extLst>
                <a:ext uri="{FF2B5EF4-FFF2-40B4-BE49-F238E27FC236}">
                  <a16:creationId xmlns:a16="http://schemas.microsoft.com/office/drawing/2014/main" id="{704E8A39-D6DE-44C3-A121-6C63F38EEE08}"/>
                </a:ext>
              </a:extLst>
            </p:cNvPr>
            <p:cNvSpPr/>
            <p:nvPr/>
          </p:nvSpPr>
          <p:spPr>
            <a:xfrm>
              <a:off x="5042650" y="2622075"/>
              <a:ext cx="77150" cy="50225"/>
            </a:xfrm>
            <a:custGeom>
              <a:avLst/>
              <a:gdLst/>
              <a:ahLst/>
              <a:cxnLst/>
              <a:rect l="l" t="t" r="r" b="b"/>
              <a:pathLst>
                <a:path w="3086" h="2009" extrusionOk="0">
                  <a:moveTo>
                    <a:pt x="1" y="1"/>
                  </a:moveTo>
                  <a:lnTo>
                    <a:pt x="1" y="221"/>
                  </a:lnTo>
                  <a:lnTo>
                    <a:pt x="3086" y="2009"/>
                  </a:lnTo>
                  <a:lnTo>
                    <a:pt x="3086" y="17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928;p46">
              <a:extLst>
                <a:ext uri="{FF2B5EF4-FFF2-40B4-BE49-F238E27FC236}">
                  <a16:creationId xmlns:a16="http://schemas.microsoft.com/office/drawing/2014/main" id="{ED0BC7E8-1DC7-4470-BA11-B86CD4C37A1C}"/>
                </a:ext>
              </a:extLst>
            </p:cNvPr>
            <p:cNvSpPr/>
            <p:nvPr/>
          </p:nvSpPr>
          <p:spPr>
            <a:xfrm>
              <a:off x="5042650" y="2602500"/>
              <a:ext cx="111450" cy="64300"/>
            </a:xfrm>
            <a:custGeom>
              <a:avLst/>
              <a:gdLst/>
              <a:ahLst/>
              <a:cxnLst/>
              <a:rect l="l" t="t" r="r" b="b"/>
              <a:pathLst>
                <a:path w="4458" h="2572" extrusionOk="0">
                  <a:moveTo>
                    <a:pt x="1372" y="0"/>
                  </a:moveTo>
                  <a:lnTo>
                    <a:pt x="1" y="784"/>
                  </a:lnTo>
                  <a:lnTo>
                    <a:pt x="3086" y="2572"/>
                  </a:lnTo>
                  <a:lnTo>
                    <a:pt x="4457" y="1763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929;p46">
              <a:extLst>
                <a:ext uri="{FF2B5EF4-FFF2-40B4-BE49-F238E27FC236}">
                  <a16:creationId xmlns:a16="http://schemas.microsoft.com/office/drawing/2014/main" id="{765903AE-BD8F-466F-8469-771C2267FC32}"/>
                </a:ext>
              </a:extLst>
            </p:cNvPr>
            <p:cNvSpPr/>
            <p:nvPr/>
          </p:nvSpPr>
          <p:spPr>
            <a:xfrm>
              <a:off x="4686975" y="24476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1"/>
                  </a:moveTo>
                  <a:lnTo>
                    <a:pt x="0" y="784"/>
                  </a:lnTo>
                  <a:lnTo>
                    <a:pt x="0" y="1005"/>
                  </a:lnTo>
                  <a:lnTo>
                    <a:pt x="1371" y="221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930;p46">
              <a:extLst>
                <a:ext uri="{FF2B5EF4-FFF2-40B4-BE49-F238E27FC236}">
                  <a16:creationId xmlns:a16="http://schemas.microsoft.com/office/drawing/2014/main" id="{F5E216F9-3FC7-45CE-A365-C6B84ACC9C11}"/>
                </a:ext>
              </a:extLst>
            </p:cNvPr>
            <p:cNvSpPr/>
            <p:nvPr/>
          </p:nvSpPr>
          <p:spPr>
            <a:xfrm>
              <a:off x="4566350" y="2398025"/>
              <a:ext cx="120625" cy="74700"/>
            </a:xfrm>
            <a:custGeom>
              <a:avLst/>
              <a:gdLst/>
              <a:ahLst/>
              <a:cxnLst/>
              <a:rect l="l" t="t" r="r" b="b"/>
              <a:pathLst>
                <a:path w="4825" h="2988" extrusionOk="0">
                  <a:moveTo>
                    <a:pt x="1" y="0"/>
                  </a:moveTo>
                  <a:lnTo>
                    <a:pt x="1" y="221"/>
                  </a:lnTo>
                  <a:lnTo>
                    <a:pt x="4825" y="2988"/>
                  </a:lnTo>
                  <a:lnTo>
                    <a:pt x="4825" y="27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931;p46">
              <a:extLst>
                <a:ext uri="{FF2B5EF4-FFF2-40B4-BE49-F238E27FC236}">
                  <a16:creationId xmlns:a16="http://schemas.microsoft.com/office/drawing/2014/main" id="{CCB4C351-A1A0-48FC-AC2E-5A66E9A44508}"/>
                </a:ext>
              </a:extLst>
            </p:cNvPr>
            <p:cNvSpPr/>
            <p:nvPr/>
          </p:nvSpPr>
          <p:spPr>
            <a:xfrm>
              <a:off x="4566350" y="2377825"/>
              <a:ext cx="154925" cy="89400"/>
            </a:xfrm>
            <a:custGeom>
              <a:avLst/>
              <a:gdLst/>
              <a:ahLst/>
              <a:cxnLst/>
              <a:rect l="l" t="t" r="r" b="b"/>
              <a:pathLst>
                <a:path w="6197" h="3576" extrusionOk="0">
                  <a:moveTo>
                    <a:pt x="1372" y="0"/>
                  </a:moveTo>
                  <a:lnTo>
                    <a:pt x="1" y="808"/>
                  </a:lnTo>
                  <a:lnTo>
                    <a:pt x="4825" y="3575"/>
                  </a:lnTo>
                  <a:lnTo>
                    <a:pt x="6196" y="2792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932;p46">
              <a:extLst>
                <a:ext uri="{FF2B5EF4-FFF2-40B4-BE49-F238E27FC236}">
                  <a16:creationId xmlns:a16="http://schemas.microsoft.com/office/drawing/2014/main" id="{9A801753-DA8B-4151-8191-FA5681F13E48}"/>
                </a:ext>
              </a:extLst>
            </p:cNvPr>
            <p:cNvSpPr/>
            <p:nvPr/>
          </p:nvSpPr>
          <p:spPr>
            <a:xfrm>
              <a:off x="4729825" y="2472100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1" y="0"/>
                  </a:moveTo>
                  <a:lnTo>
                    <a:pt x="0" y="808"/>
                  </a:lnTo>
                  <a:lnTo>
                    <a:pt x="0" y="1029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933;p46">
              <a:extLst>
                <a:ext uri="{FF2B5EF4-FFF2-40B4-BE49-F238E27FC236}">
                  <a16:creationId xmlns:a16="http://schemas.microsoft.com/office/drawing/2014/main" id="{EE4505CC-9C12-46E8-BC04-2E3B5C152F41}"/>
                </a:ext>
              </a:extLst>
            </p:cNvPr>
            <p:cNvSpPr/>
            <p:nvPr/>
          </p:nvSpPr>
          <p:spPr>
            <a:xfrm>
              <a:off x="4696150" y="24727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934;p46">
              <a:extLst>
                <a:ext uri="{FF2B5EF4-FFF2-40B4-BE49-F238E27FC236}">
                  <a16:creationId xmlns:a16="http://schemas.microsoft.com/office/drawing/2014/main" id="{2042E639-1DDF-4695-A148-11C31AB8C179}"/>
                </a:ext>
              </a:extLst>
            </p:cNvPr>
            <p:cNvSpPr/>
            <p:nvPr/>
          </p:nvSpPr>
          <p:spPr>
            <a:xfrm>
              <a:off x="4696150" y="2453125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784"/>
                  </a:lnTo>
                  <a:lnTo>
                    <a:pt x="1347" y="1567"/>
                  </a:lnTo>
                  <a:lnTo>
                    <a:pt x="2718" y="7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935;p46">
              <a:extLst>
                <a:ext uri="{FF2B5EF4-FFF2-40B4-BE49-F238E27FC236}">
                  <a16:creationId xmlns:a16="http://schemas.microsoft.com/office/drawing/2014/main" id="{C7C02D76-89B6-4D64-8AC3-7182BAC20401}"/>
                </a:ext>
              </a:extLst>
            </p:cNvPr>
            <p:cNvSpPr/>
            <p:nvPr/>
          </p:nvSpPr>
          <p:spPr>
            <a:xfrm>
              <a:off x="4773275" y="2497200"/>
              <a:ext cx="34325" cy="25725"/>
            </a:xfrm>
            <a:custGeom>
              <a:avLst/>
              <a:gdLst/>
              <a:ahLst/>
              <a:cxnLst/>
              <a:rect l="l" t="t" r="r" b="b"/>
              <a:pathLst>
                <a:path w="1373" h="1029" extrusionOk="0">
                  <a:moveTo>
                    <a:pt x="1372" y="0"/>
                  </a:moveTo>
                  <a:lnTo>
                    <a:pt x="1" y="808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936;p46">
              <a:extLst>
                <a:ext uri="{FF2B5EF4-FFF2-40B4-BE49-F238E27FC236}">
                  <a16:creationId xmlns:a16="http://schemas.microsoft.com/office/drawing/2014/main" id="{19E583F7-5EAF-4F53-B3FE-E68AE4836748}"/>
                </a:ext>
              </a:extLst>
            </p:cNvPr>
            <p:cNvSpPr/>
            <p:nvPr/>
          </p:nvSpPr>
          <p:spPr>
            <a:xfrm>
              <a:off x="4739600" y="24978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48" y="1005"/>
                  </a:lnTo>
                  <a:lnTo>
                    <a:pt x="1348" y="7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937;p46">
              <a:extLst>
                <a:ext uri="{FF2B5EF4-FFF2-40B4-BE49-F238E27FC236}">
                  <a16:creationId xmlns:a16="http://schemas.microsoft.com/office/drawing/2014/main" id="{C22A886A-5507-4648-B29A-C616ED7A27E4}"/>
                </a:ext>
              </a:extLst>
            </p:cNvPr>
            <p:cNvSpPr/>
            <p:nvPr/>
          </p:nvSpPr>
          <p:spPr>
            <a:xfrm>
              <a:off x="4739600" y="2477600"/>
              <a:ext cx="68000" cy="39825"/>
            </a:xfrm>
            <a:custGeom>
              <a:avLst/>
              <a:gdLst/>
              <a:ahLst/>
              <a:cxnLst/>
              <a:rect l="l" t="t" r="r" b="b"/>
              <a:pathLst>
                <a:path w="2720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938;p46">
              <a:extLst>
                <a:ext uri="{FF2B5EF4-FFF2-40B4-BE49-F238E27FC236}">
                  <a16:creationId xmlns:a16="http://schemas.microsoft.com/office/drawing/2014/main" id="{B2BB9672-89D9-40D1-8CBC-FFE7B4FA045A}"/>
                </a:ext>
              </a:extLst>
            </p:cNvPr>
            <p:cNvSpPr/>
            <p:nvPr/>
          </p:nvSpPr>
          <p:spPr>
            <a:xfrm>
              <a:off x="4816750" y="25223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808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939;p46">
              <a:extLst>
                <a:ext uri="{FF2B5EF4-FFF2-40B4-BE49-F238E27FC236}">
                  <a16:creationId xmlns:a16="http://schemas.microsoft.com/office/drawing/2014/main" id="{B7CF87C2-3802-4714-94EE-60F8E4CDE840}"/>
                </a:ext>
              </a:extLst>
            </p:cNvPr>
            <p:cNvSpPr/>
            <p:nvPr/>
          </p:nvSpPr>
          <p:spPr>
            <a:xfrm>
              <a:off x="4783075" y="2522900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1" y="1"/>
                  </a:moveTo>
                  <a:lnTo>
                    <a:pt x="1" y="221"/>
                  </a:lnTo>
                  <a:lnTo>
                    <a:pt x="1347" y="980"/>
                  </a:lnTo>
                  <a:lnTo>
                    <a:pt x="1347" y="7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940;p46">
              <a:extLst>
                <a:ext uri="{FF2B5EF4-FFF2-40B4-BE49-F238E27FC236}">
                  <a16:creationId xmlns:a16="http://schemas.microsoft.com/office/drawing/2014/main" id="{AE1FC2A0-C4EB-40F3-B712-8325FB9C7B64}"/>
                </a:ext>
              </a:extLst>
            </p:cNvPr>
            <p:cNvSpPr/>
            <p:nvPr/>
          </p:nvSpPr>
          <p:spPr>
            <a:xfrm>
              <a:off x="4783075" y="25027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7" y="1592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941;p46">
              <a:extLst>
                <a:ext uri="{FF2B5EF4-FFF2-40B4-BE49-F238E27FC236}">
                  <a16:creationId xmlns:a16="http://schemas.microsoft.com/office/drawing/2014/main" id="{48DF9A09-0100-4B9C-B7FA-3AF9CBA98581}"/>
                </a:ext>
              </a:extLst>
            </p:cNvPr>
            <p:cNvSpPr/>
            <p:nvPr/>
          </p:nvSpPr>
          <p:spPr>
            <a:xfrm>
              <a:off x="4859600" y="25474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942;p46">
              <a:extLst>
                <a:ext uri="{FF2B5EF4-FFF2-40B4-BE49-F238E27FC236}">
                  <a16:creationId xmlns:a16="http://schemas.microsoft.com/office/drawing/2014/main" id="{8FE39704-20CF-4062-A252-02948FBCB09F}"/>
                </a:ext>
              </a:extLst>
            </p:cNvPr>
            <p:cNvSpPr/>
            <p:nvPr/>
          </p:nvSpPr>
          <p:spPr>
            <a:xfrm>
              <a:off x="4825925" y="25474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943;p46">
              <a:extLst>
                <a:ext uri="{FF2B5EF4-FFF2-40B4-BE49-F238E27FC236}">
                  <a16:creationId xmlns:a16="http://schemas.microsoft.com/office/drawing/2014/main" id="{A95F1356-9309-44B5-97A9-B22CC0C3CD2C}"/>
                </a:ext>
              </a:extLst>
            </p:cNvPr>
            <p:cNvSpPr/>
            <p:nvPr/>
          </p:nvSpPr>
          <p:spPr>
            <a:xfrm>
              <a:off x="4825925" y="25278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944;p46">
              <a:extLst>
                <a:ext uri="{FF2B5EF4-FFF2-40B4-BE49-F238E27FC236}">
                  <a16:creationId xmlns:a16="http://schemas.microsoft.com/office/drawing/2014/main" id="{0A0C05C2-F2B5-4967-9591-A06A131C557C}"/>
                </a:ext>
              </a:extLst>
            </p:cNvPr>
            <p:cNvSpPr/>
            <p:nvPr/>
          </p:nvSpPr>
          <p:spPr>
            <a:xfrm>
              <a:off x="4903075" y="25725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19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945;p46">
              <a:extLst>
                <a:ext uri="{FF2B5EF4-FFF2-40B4-BE49-F238E27FC236}">
                  <a16:creationId xmlns:a16="http://schemas.microsoft.com/office/drawing/2014/main" id="{4BE492B3-43D5-4EA5-A332-4709D67F0C1B}"/>
                </a:ext>
              </a:extLst>
            </p:cNvPr>
            <p:cNvSpPr/>
            <p:nvPr/>
          </p:nvSpPr>
          <p:spPr>
            <a:xfrm>
              <a:off x="4869400" y="25725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946;p46">
              <a:extLst>
                <a:ext uri="{FF2B5EF4-FFF2-40B4-BE49-F238E27FC236}">
                  <a16:creationId xmlns:a16="http://schemas.microsoft.com/office/drawing/2014/main" id="{BDB87CCA-AD72-46D7-B649-73DDADE4BC87}"/>
                </a:ext>
              </a:extLst>
            </p:cNvPr>
            <p:cNvSpPr/>
            <p:nvPr/>
          </p:nvSpPr>
          <p:spPr>
            <a:xfrm>
              <a:off x="4869400" y="25529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947;p46">
              <a:extLst>
                <a:ext uri="{FF2B5EF4-FFF2-40B4-BE49-F238E27FC236}">
                  <a16:creationId xmlns:a16="http://schemas.microsoft.com/office/drawing/2014/main" id="{0327371C-CD2A-4A72-A81A-0398B303AA59}"/>
                </a:ext>
              </a:extLst>
            </p:cNvPr>
            <p:cNvSpPr/>
            <p:nvPr/>
          </p:nvSpPr>
          <p:spPr>
            <a:xfrm>
              <a:off x="4946525" y="25969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948;p46">
              <a:extLst>
                <a:ext uri="{FF2B5EF4-FFF2-40B4-BE49-F238E27FC236}">
                  <a16:creationId xmlns:a16="http://schemas.microsoft.com/office/drawing/2014/main" id="{A96EBFDA-3AA7-482C-B1A8-09288EE8819C}"/>
                </a:ext>
              </a:extLst>
            </p:cNvPr>
            <p:cNvSpPr/>
            <p:nvPr/>
          </p:nvSpPr>
          <p:spPr>
            <a:xfrm>
              <a:off x="4912250" y="25976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25" y="0"/>
                  </a:moveTo>
                  <a:lnTo>
                    <a:pt x="1" y="221"/>
                  </a:lnTo>
                  <a:lnTo>
                    <a:pt x="1372" y="1004"/>
                  </a:lnTo>
                  <a:lnTo>
                    <a:pt x="1372" y="78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949;p46">
              <a:extLst>
                <a:ext uri="{FF2B5EF4-FFF2-40B4-BE49-F238E27FC236}">
                  <a16:creationId xmlns:a16="http://schemas.microsoft.com/office/drawing/2014/main" id="{64C0DC5C-BC8A-413F-8906-6F76C2CBFD6B}"/>
                </a:ext>
              </a:extLst>
            </p:cNvPr>
            <p:cNvSpPr/>
            <p:nvPr/>
          </p:nvSpPr>
          <p:spPr>
            <a:xfrm>
              <a:off x="4912875" y="25780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47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6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950;p46">
              <a:extLst>
                <a:ext uri="{FF2B5EF4-FFF2-40B4-BE49-F238E27FC236}">
                  <a16:creationId xmlns:a16="http://schemas.microsoft.com/office/drawing/2014/main" id="{29175DB7-27F0-4359-803E-D0C8D72348E7}"/>
                </a:ext>
              </a:extLst>
            </p:cNvPr>
            <p:cNvSpPr/>
            <p:nvPr/>
          </p:nvSpPr>
          <p:spPr>
            <a:xfrm>
              <a:off x="4989400" y="26220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1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1" y="221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951;p46">
              <a:extLst>
                <a:ext uri="{FF2B5EF4-FFF2-40B4-BE49-F238E27FC236}">
                  <a16:creationId xmlns:a16="http://schemas.microsoft.com/office/drawing/2014/main" id="{C872256B-CB5F-4F59-B0C7-A5CE2E304C88}"/>
                </a:ext>
              </a:extLst>
            </p:cNvPr>
            <p:cNvSpPr/>
            <p:nvPr/>
          </p:nvSpPr>
          <p:spPr>
            <a:xfrm>
              <a:off x="4955725" y="26227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952;p46">
              <a:extLst>
                <a:ext uri="{FF2B5EF4-FFF2-40B4-BE49-F238E27FC236}">
                  <a16:creationId xmlns:a16="http://schemas.microsoft.com/office/drawing/2014/main" id="{D145FF24-7BC8-407C-81B8-9BE3EB649D76}"/>
                </a:ext>
              </a:extLst>
            </p:cNvPr>
            <p:cNvSpPr/>
            <p:nvPr/>
          </p:nvSpPr>
          <p:spPr>
            <a:xfrm>
              <a:off x="4955725" y="26025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0"/>
                  </a:moveTo>
                  <a:lnTo>
                    <a:pt x="0" y="808"/>
                  </a:lnTo>
                  <a:lnTo>
                    <a:pt x="1347" y="1592"/>
                  </a:lnTo>
                  <a:lnTo>
                    <a:pt x="2718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953;p46">
              <a:extLst>
                <a:ext uri="{FF2B5EF4-FFF2-40B4-BE49-F238E27FC236}">
                  <a16:creationId xmlns:a16="http://schemas.microsoft.com/office/drawing/2014/main" id="{4A52DFD0-97FC-4DD5-8281-B7F8F6E1F320}"/>
                </a:ext>
              </a:extLst>
            </p:cNvPr>
            <p:cNvSpPr/>
            <p:nvPr/>
          </p:nvSpPr>
          <p:spPr>
            <a:xfrm>
              <a:off x="5076325" y="26722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954;p46">
              <a:extLst>
                <a:ext uri="{FF2B5EF4-FFF2-40B4-BE49-F238E27FC236}">
                  <a16:creationId xmlns:a16="http://schemas.microsoft.com/office/drawing/2014/main" id="{68278263-C858-4A8C-A301-5FD04FEEDC10}"/>
                </a:ext>
              </a:extLst>
            </p:cNvPr>
            <p:cNvSpPr/>
            <p:nvPr/>
          </p:nvSpPr>
          <p:spPr>
            <a:xfrm>
              <a:off x="4999175" y="2647800"/>
              <a:ext cx="77175" cy="49600"/>
            </a:xfrm>
            <a:custGeom>
              <a:avLst/>
              <a:gdLst/>
              <a:ahLst/>
              <a:cxnLst/>
              <a:rect l="l" t="t" r="r" b="b"/>
              <a:pathLst>
                <a:path w="3087" h="1984" extrusionOk="0">
                  <a:moveTo>
                    <a:pt x="1" y="0"/>
                  </a:moveTo>
                  <a:lnTo>
                    <a:pt x="1" y="221"/>
                  </a:lnTo>
                  <a:lnTo>
                    <a:pt x="3086" y="1984"/>
                  </a:lnTo>
                  <a:lnTo>
                    <a:pt x="3086" y="1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955;p46">
              <a:extLst>
                <a:ext uri="{FF2B5EF4-FFF2-40B4-BE49-F238E27FC236}">
                  <a16:creationId xmlns:a16="http://schemas.microsoft.com/office/drawing/2014/main" id="{8BE5A02A-5BFF-4957-8EA7-0CEF3888C3F4}"/>
                </a:ext>
              </a:extLst>
            </p:cNvPr>
            <p:cNvSpPr/>
            <p:nvPr/>
          </p:nvSpPr>
          <p:spPr>
            <a:xfrm>
              <a:off x="4999175" y="2627600"/>
              <a:ext cx="111450" cy="64300"/>
            </a:xfrm>
            <a:custGeom>
              <a:avLst/>
              <a:gdLst/>
              <a:ahLst/>
              <a:cxnLst/>
              <a:rect l="l" t="t" r="r" b="b"/>
              <a:pathLst>
                <a:path w="4458" h="2572" extrusionOk="0">
                  <a:moveTo>
                    <a:pt x="1372" y="0"/>
                  </a:moveTo>
                  <a:lnTo>
                    <a:pt x="1" y="808"/>
                  </a:lnTo>
                  <a:lnTo>
                    <a:pt x="3086" y="2572"/>
                  </a:lnTo>
                  <a:lnTo>
                    <a:pt x="4458" y="178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956;p46">
              <a:extLst>
                <a:ext uri="{FF2B5EF4-FFF2-40B4-BE49-F238E27FC236}">
                  <a16:creationId xmlns:a16="http://schemas.microsoft.com/office/drawing/2014/main" id="{CBEBBC61-0972-45E7-AF2C-5139ED634430}"/>
                </a:ext>
              </a:extLst>
            </p:cNvPr>
            <p:cNvSpPr/>
            <p:nvPr/>
          </p:nvSpPr>
          <p:spPr>
            <a:xfrm>
              <a:off x="4556575" y="2422500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1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1" y="221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957;p46">
              <a:extLst>
                <a:ext uri="{FF2B5EF4-FFF2-40B4-BE49-F238E27FC236}">
                  <a16:creationId xmlns:a16="http://schemas.microsoft.com/office/drawing/2014/main" id="{18F47023-B930-4638-BE5C-55F02E286CC5}"/>
                </a:ext>
              </a:extLst>
            </p:cNvPr>
            <p:cNvSpPr/>
            <p:nvPr/>
          </p:nvSpPr>
          <p:spPr>
            <a:xfrm>
              <a:off x="4522900" y="242312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958;p46">
              <a:extLst>
                <a:ext uri="{FF2B5EF4-FFF2-40B4-BE49-F238E27FC236}">
                  <a16:creationId xmlns:a16="http://schemas.microsoft.com/office/drawing/2014/main" id="{B066D916-B71D-4994-8FC6-6A9DA8B54CC1}"/>
                </a:ext>
              </a:extLst>
            </p:cNvPr>
            <p:cNvSpPr/>
            <p:nvPr/>
          </p:nvSpPr>
          <p:spPr>
            <a:xfrm>
              <a:off x="4522900" y="2403525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6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959;p46">
              <a:extLst>
                <a:ext uri="{FF2B5EF4-FFF2-40B4-BE49-F238E27FC236}">
                  <a16:creationId xmlns:a16="http://schemas.microsoft.com/office/drawing/2014/main" id="{9E5FA38F-B979-4377-ADE0-DEF396AFE663}"/>
                </a:ext>
              </a:extLst>
            </p:cNvPr>
            <p:cNvSpPr/>
            <p:nvPr/>
          </p:nvSpPr>
          <p:spPr>
            <a:xfrm>
              <a:off x="4600025" y="2447600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960;p46">
              <a:extLst>
                <a:ext uri="{FF2B5EF4-FFF2-40B4-BE49-F238E27FC236}">
                  <a16:creationId xmlns:a16="http://schemas.microsoft.com/office/drawing/2014/main" id="{D3AAD3B8-5383-48CA-BF36-076F1E1E1022}"/>
                </a:ext>
              </a:extLst>
            </p:cNvPr>
            <p:cNvSpPr/>
            <p:nvPr/>
          </p:nvSpPr>
          <p:spPr>
            <a:xfrm>
              <a:off x="4566350" y="244822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961;p46">
              <a:extLst>
                <a:ext uri="{FF2B5EF4-FFF2-40B4-BE49-F238E27FC236}">
                  <a16:creationId xmlns:a16="http://schemas.microsoft.com/office/drawing/2014/main" id="{B01408FA-BE30-418C-A4D0-17FA16130666}"/>
                </a:ext>
              </a:extLst>
            </p:cNvPr>
            <p:cNvSpPr/>
            <p:nvPr/>
          </p:nvSpPr>
          <p:spPr>
            <a:xfrm>
              <a:off x="4566350" y="2428025"/>
              <a:ext cx="68000" cy="39800"/>
            </a:xfrm>
            <a:custGeom>
              <a:avLst/>
              <a:gdLst/>
              <a:ahLst/>
              <a:cxnLst/>
              <a:rect l="l" t="t" r="r" b="b"/>
              <a:pathLst>
                <a:path w="2720" h="1592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962;p46">
              <a:extLst>
                <a:ext uri="{FF2B5EF4-FFF2-40B4-BE49-F238E27FC236}">
                  <a16:creationId xmlns:a16="http://schemas.microsoft.com/office/drawing/2014/main" id="{2E2B51CA-DFF6-4365-9B5C-50F59EB7E33D}"/>
                </a:ext>
              </a:extLst>
            </p:cNvPr>
            <p:cNvSpPr/>
            <p:nvPr/>
          </p:nvSpPr>
          <p:spPr>
            <a:xfrm>
              <a:off x="4642875" y="2472700"/>
              <a:ext cx="34925" cy="25750"/>
            </a:xfrm>
            <a:custGeom>
              <a:avLst/>
              <a:gdLst/>
              <a:ahLst/>
              <a:cxnLst/>
              <a:rect l="l" t="t" r="r" b="b"/>
              <a:pathLst>
                <a:path w="1397" h="1030" extrusionOk="0">
                  <a:moveTo>
                    <a:pt x="1397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97" y="221"/>
                  </a:lnTo>
                  <a:lnTo>
                    <a:pt x="1397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963;p46">
              <a:extLst>
                <a:ext uri="{FF2B5EF4-FFF2-40B4-BE49-F238E27FC236}">
                  <a16:creationId xmlns:a16="http://schemas.microsoft.com/office/drawing/2014/main" id="{8EB4BE5E-DA96-4D10-8258-0554850B43D2}"/>
                </a:ext>
              </a:extLst>
            </p:cNvPr>
            <p:cNvSpPr/>
            <p:nvPr/>
          </p:nvSpPr>
          <p:spPr>
            <a:xfrm>
              <a:off x="4609225" y="2473325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964;p46">
              <a:extLst>
                <a:ext uri="{FF2B5EF4-FFF2-40B4-BE49-F238E27FC236}">
                  <a16:creationId xmlns:a16="http://schemas.microsoft.com/office/drawing/2014/main" id="{F4653A86-9C40-4D57-BC8A-1EC18BF9DA57}"/>
                </a:ext>
              </a:extLst>
            </p:cNvPr>
            <p:cNvSpPr/>
            <p:nvPr/>
          </p:nvSpPr>
          <p:spPr>
            <a:xfrm>
              <a:off x="4609225" y="2453125"/>
              <a:ext cx="68575" cy="39800"/>
            </a:xfrm>
            <a:custGeom>
              <a:avLst/>
              <a:gdLst/>
              <a:ahLst/>
              <a:cxnLst/>
              <a:rect l="l" t="t" r="r" b="b"/>
              <a:pathLst>
                <a:path w="2743" h="1592" extrusionOk="0">
                  <a:moveTo>
                    <a:pt x="1371" y="0"/>
                  </a:moveTo>
                  <a:lnTo>
                    <a:pt x="0" y="808"/>
                  </a:lnTo>
                  <a:lnTo>
                    <a:pt x="1347" y="1592"/>
                  </a:lnTo>
                  <a:lnTo>
                    <a:pt x="2743" y="78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965;p46">
              <a:extLst>
                <a:ext uri="{FF2B5EF4-FFF2-40B4-BE49-F238E27FC236}">
                  <a16:creationId xmlns:a16="http://schemas.microsoft.com/office/drawing/2014/main" id="{D910C62A-1657-41C8-8CBC-C98563840592}"/>
                </a:ext>
              </a:extLst>
            </p:cNvPr>
            <p:cNvSpPr/>
            <p:nvPr/>
          </p:nvSpPr>
          <p:spPr>
            <a:xfrm>
              <a:off x="4859600" y="25976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966;p46">
              <a:extLst>
                <a:ext uri="{FF2B5EF4-FFF2-40B4-BE49-F238E27FC236}">
                  <a16:creationId xmlns:a16="http://schemas.microsoft.com/office/drawing/2014/main" id="{7A668070-1F45-4FC7-91C8-1C50F265A121}"/>
                </a:ext>
              </a:extLst>
            </p:cNvPr>
            <p:cNvSpPr/>
            <p:nvPr/>
          </p:nvSpPr>
          <p:spPr>
            <a:xfrm>
              <a:off x="4652675" y="2498425"/>
              <a:ext cx="206950" cy="124300"/>
            </a:xfrm>
            <a:custGeom>
              <a:avLst/>
              <a:gdLst/>
              <a:ahLst/>
              <a:cxnLst/>
              <a:rect l="l" t="t" r="r" b="b"/>
              <a:pathLst>
                <a:path w="8278" h="4972" extrusionOk="0">
                  <a:moveTo>
                    <a:pt x="1" y="0"/>
                  </a:moveTo>
                  <a:lnTo>
                    <a:pt x="1" y="196"/>
                  </a:lnTo>
                  <a:lnTo>
                    <a:pt x="8278" y="4971"/>
                  </a:lnTo>
                  <a:lnTo>
                    <a:pt x="8278" y="47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967;p46">
              <a:extLst>
                <a:ext uri="{FF2B5EF4-FFF2-40B4-BE49-F238E27FC236}">
                  <a16:creationId xmlns:a16="http://schemas.microsoft.com/office/drawing/2014/main" id="{4796EB15-5DE3-47C1-810A-D785D2F5142F}"/>
                </a:ext>
              </a:extLst>
            </p:cNvPr>
            <p:cNvSpPr/>
            <p:nvPr/>
          </p:nvSpPr>
          <p:spPr>
            <a:xfrm>
              <a:off x="4652675" y="2478225"/>
              <a:ext cx="241225" cy="139600"/>
            </a:xfrm>
            <a:custGeom>
              <a:avLst/>
              <a:gdLst/>
              <a:ahLst/>
              <a:cxnLst/>
              <a:rect l="l" t="t" r="r" b="b"/>
              <a:pathLst>
                <a:path w="9649" h="5584" extrusionOk="0">
                  <a:moveTo>
                    <a:pt x="1372" y="0"/>
                  </a:moveTo>
                  <a:lnTo>
                    <a:pt x="1" y="808"/>
                  </a:lnTo>
                  <a:lnTo>
                    <a:pt x="8278" y="5584"/>
                  </a:lnTo>
                  <a:lnTo>
                    <a:pt x="9649" y="4775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968;p46">
              <a:extLst>
                <a:ext uri="{FF2B5EF4-FFF2-40B4-BE49-F238E27FC236}">
                  <a16:creationId xmlns:a16="http://schemas.microsoft.com/office/drawing/2014/main" id="{03D9716C-8390-4162-B6D6-2E049F137016}"/>
                </a:ext>
              </a:extLst>
            </p:cNvPr>
            <p:cNvSpPr/>
            <p:nvPr/>
          </p:nvSpPr>
          <p:spPr>
            <a:xfrm>
              <a:off x="4902450" y="2622700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969;p46">
              <a:extLst>
                <a:ext uri="{FF2B5EF4-FFF2-40B4-BE49-F238E27FC236}">
                  <a16:creationId xmlns:a16="http://schemas.microsoft.com/office/drawing/2014/main" id="{D6D0A27A-7F3B-4BBF-823C-B27A51DC5251}"/>
                </a:ext>
              </a:extLst>
            </p:cNvPr>
            <p:cNvSpPr/>
            <p:nvPr/>
          </p:nvSpPr>
          <p:spPr>
            <a:xfrm>
              <a:off x="4868775" y="26227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970;p46">
              <a:extLst>
                <a:ext uri="{FF2B5EF4-FFF2-40B4-BE49-F238E27FC236}">
                  <a16:creationId xmlns:a16="http://schemas.microsoft.com/office/drawing/2014/main" id="{1ED32E52-00D5-4720-BE6C-FFA39A5DB7E0}"/>
                </a:ext>
              </a:extLst>
            </p:cNvPr>
            <p:cNvSpPr/>
            <p:nvPr/>
          </p:nvSpPr>
          <p:spPr>
            <a:xfrm>
              <a:off x="4868775" y="2603100"/>
              <a:ext cx="68000" cy="39225"/>
            </a:xfrm>
            <a:custGeom>
              <a:avLst/>
              <a:gdLst/>
              <a:ahLst/>
              <a:cxnLst/>
              <a:rect l="l" t="t" r="r" b="b"/>
              <a:pathLst>
                <a:path w="2720" h="1569" extrusionOk="0">
                  <a:moveTo>
                    <a:pt x="1372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971;p46">
              <a:extLst>
                <a:ext uri="{FF2B5EF4-FFF2-40B4-BE49-F238E27FC236}">
                  <a16:creationId xmlns:a16="http://schemas.microsoft.com/office/drawing/2014/main" id="{CE54F642-143E-4593-A47D-E14A27C6BACB}"/>
                </a:ext>
              </a:extLst>
            </p:cNvPr>
            <p:cNvSpPr/>
            <p:nvPr/>
          </p:nvSpPr>
          <p:spPr>
            <a:xfrm>
              <a:off x="4945925" y="26478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19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972;p46">
              <a:extLst>
                <a:ext uri="{FF2B5EF4-FFF2-40B4-BE49-F238E27FC236}">
                  <a16:creationId xmlns:a16="http://schemas.microsoft.com/office/drawing/2014/main" id="{CB0DA3A0-4D00-42DC-A9F6-26CC9D8F2BDA}"/>
                </a:ext>
              </a:extLst>
            </p:cNvPr>
            <p:cNvSpPr/>
            <p:nvPr/>
          </p:nvSpPr>
          <p:spPr>
            <a:xfrm>
              <a:off x="4912250" y="26478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973;p46">
              <a:extLst>
                <a:ext uri="{FF2B5EF4-FFF2-40B4-BE49-F238E27FC236}">
                  <a16:creationId xmlns:a16="http://schemas.microsoft.com/office/drawing/2014/main" id="{FEB6C849-1253-4E84-B2CE-3089B37B7737}"/>
                </a:ext>
              </a:extLst>
            </p:cNvPr>
            <p:cNvSpPr/>
            <p:nvPr/>
          </p:nvSpPr>
          <p:spPr>
            <a:xfrm>
              <a:off x="4912250" y="26282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74;p46">
              <a:extLst>
                <a:ext uri="{FF2B5EF4-FFF2-40B4-BE49-F238E27FC236}">
                  <a16:creationId xmlns:a16="http://schemas.microsoft.com/office/drawing/2014/main" id="{F7FAFCD8-826E-407E-9EE9-267721474690}"/>
                </a:ext>
              </a:extLst>
            </p:cNvPr>
            <p:cNvSpPr/>
            <p:nvPr/>
          </p:nvSpPr>
          <p:spPr>
            <a:xfrm>
              <a:off x="5032250" y="26973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75;p46">
              <a:extLst>
                <a:ext uri="{FF2B5EF4-FFF2-40B4-BE49-F238E27FC236}">
                  <a16:creationId xmlns:a16="http://schemas.microsoft.com/office/drawing/2014/main" id="{D8DD872F-BA1A-4CF1-AE47-FF15D7391B64}"/>
                </a:ext>
              </a:extLst>
            </p:cNvPr>
            <p:cNvSpPr/>
            <p:nvPr/>
          </p:nvSpPr>
          <p:spPr>
            <a:xfrm>
              <a:off x="4955100" y="2672900"/>
              <a:ext cx="77175" cy="50225"/>
            </a:xfrm>
            <a:custGeom>
              <a:avLst/>
              <a:gdLst/>
              <a:ahLst/>
              <a:cxnLst/>
              <a:rect l="l" t="t" r="r" b="b"/>
              <a:pathLst>
                <a:path w="3087" h="2009" extrusionOk="0">
                  <a:moveTo>
                    <a:pt x="1" y="0"/>
                  </a:moveTo>
                  <a:lnTo>
                    <a:pt x="1" y="221"/>
                  </a:lnTo>
                  <a:lnTo>
                    <a:pt x="3086" y="2008"/>
                  </a:lnTo>
                  <a:lnTo>
                    <a:pt x="3086" y="17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5976;p46">
              <a:extLst>
                <a:ext uri="{FF2B5EF4-FFF2-40B4-BE49-F238E27FC236}">
                  <a16:creationId xmlns:a16="http://schemas.microsoft.com/office/drawing/2014/main" id="{D44194EB-6F05-4D1A-82D6-7903578D60F1}"/>
                </a:ext>
              </a:extLst>
            </p:cNvPr>
            <p:cNvSpPr/>
            <p:nvPr/>
          </p:nvSpPr>
          <p:spPr>
            <a:xfrm>
              <a:off x="4955100" y="2653300"/>
              <a:ext cx="111450" cy="64325"/>
            </a:xfrm>
            <a:custGeom>
              <a:avLst/>
              <a:gdLst/>
              <a:ahLst/>
              <a:cxnLst/>
              <a:rect l="l" t="t" r="r" b="b"/>
              <a:pathLst>
                <a:path w="4458" h="2573" extrusionOk="0">
                  <a:moveTo>
                    <a:pt x="1397" y="1"/>
                  </a:moveTo>
                  <a:lnTo>
                    <a:pt x="1" y="784"/>
                  </a:lnTo>
                  <a:lnTo>
                    <a:pt x="3086" y="2572"/>
                  </a:lnTo>
                  <a:lnTo>
                    <a:pt x="4458" y="1764"/>
                  </a:lnTo>
                  <a:lnTo>
                    <a:pt x="1397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5977;p46">
              <a:extLst>
                <a:ext uri="{FF2B5EF4-FFF2-40B4-BE49-F238E27FC236}">
                  <a16:creationId xmlns:a16="http://schemas.microsoft.com/office/drawing/2014/main" id="{93FC22AD-7CD6-4314-811B-CE8B2234A1BF}"/>
                </a:ext>
              </a:extLst>
            </p:cNvPr>
            <p:cNvSpPr/>
            <p:nvPr/>
          </p:nvSpPr>
          <p:spPr>
            <a:xfrm>
              <a:off x="4819800" y="1944375"/>
              <a:ext cx="394300" cy="511825"/>
            </a:xfrm>
            <a:custGeom>
              <a:avLst/>
              <a:gdLst/>
              <a:ahLst/>
              <a:cxnLst/>
              <a:rect l="l" t="t" r="r" b="b"/>
              <a:pathLst>
                <a:path w="15772" h="20473" extrusionOk="0">
                  <a:moveTo>
                    <a:pt x="1" y="1"/>
                  </a:moveTo>
                  <a:lnTo>
                    <a:pt x="1" y="11363"/>
                  </a:lnTo>
                  <a:lnTo>
                    <a:pt x="15771" y="20473"/>
                  </a:lnTo>
                  <a:lnTo>
                    <a:pt x="15771" y="91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978;p46">
              <a:extLst>
                <a:ext uri="{FF2B5EF4-FFF2-40B4-BE49-F238E27FC236}">
                  <a16:creationId xmlns:a16="http://schemas.microsoft.com/office/drawing/2014/main" id="{010487FE-C401-463D-9456-EDD84D88F610}"/>
                </a:ext>
              </a:extLst>
            </p:cNvPr>
            <p:cNvSpPr/>
            <p:nvPr/>
          </p:nvSpPr>
          <p:spPr>
            <a:xfrm>
              <a:off x="5046925" y="2117625"/>
              <a:ext cx="140850" cy="279200"/>
            </a:xfrm>
            <a:custGeom>
              <a:avLst/>
              <a:gdLst/>
              <a:ahLst/>
              <a:cxnLst/>
              <a:rect l="l" t="t" r="r" b="b"/>
              <a:pathLst>
                <a:path w="5634" h="11168" extrusionOk="0">
                  <a:moveTo>
                    <a:pt x="1" y="1"/>
                  </a:moveTo>
                  <a:lnTo>
                    <a:pt x="1" y="7911"/>
                  </a:lnTo>
                  <a:lnTo>
                    <a:pt x="5633" y="11167"/>
                  </a:lnTo>
                  <a:lnTo>
                    <a:pt x="5633" y="32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979;p46">
              <a:extLst>
                <a:ext uri="{FF2B5EF4-FFF2-40B4-BE49-F238E27FC236}">
                  <a16:creationId xmlns:a16="http://schemas.microsoft.com/office/drawing/2014/main" id="{E45B4D72-A88E-4D0B-9553-080A09E7F714}"/>
                </a:ext>
              </a:extLst>
            </p:cNvPr>
            <p:cNvSpPr/>
            <p:nvPr/>
          </p:nvSpPr>
          <p:spPr>
            <a:xfrm>
              <a:off x="4859000" y="2009275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1"/>
                  </a:moveTo>
                  <a:lnTo>
                    <a:pt x="0" y="466"/>
                  </a:lnTo>
                  <a:lnTo>
                    <a:pt x="6318" y="4115"/>
                  </a:lnTo>
                  <a:lnTo>
                    <a:pt x="6318" y="36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980;p46">
              <a:extLst>
                <a:ext uri="{FF2B5EF4-FFF2-40B4-BE49-F238E27FC236}">
                  <a16:creationId xmlns:a16="http://schemas.microsoft.com/office/drawing/2014/main" id="{50388B7D-904C-415A-A09D-535D6FC96671}"/>
                </a:ext>
              </a:extLst>
            </p:cNvPr>
            <p:cNvSpPr/>
            <p:nvPr/>
          </p:nvSpPr>
          <p:spPr>
            <a:xfrm>
              <a:off x="4859000" y="2036225"/>
              <a:ext cx="157975" cy="102850"/>
            </a:xfrm>
            <a:custGeom>
              <a:avLst/>
              <a:gdLst/>
              <a:ahLst/>
              <a:cxnLst/>
              <a:rect l="l" t="t" r="r" b="b"/>
              <a:pathLst>
                <a:path w="6319" h="4114" extrusionOk="0">
                  <a:moveTo>
                    <a:pt x="0" y="0"/>
                  </a:moveTo>
                  <a:lnTo>
                    <a:pt x="0" y="465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981;p46">
              <a:extLst>
                <a:ext uri="{FF2B5EF4-FFF2-40B4-BE49-F238E27FC236}">
                  <a16:creationId xmlns:a16="http://schemas.microsoft.com/office/drawing/2014/main" id="{930346B7-793E-4453-BE04-AA38DAFEECB3}"/>
                </a:ext>
              </a:extLst>
            </p:cNvPr>
            <p:cNvSpPr/>
            <p:nvPr/>
          </p:nvSpPr>
          <p:spPr>
            <a:xfrm>
              <a:off x="4859000" y="2062550"/>
              <a:ext cx="157975" cy="102850"/>
            </a:xfrm>
            <a:custGeom>
              <a:avLst/>
              <a:gdLst/>
              <a:ahLst/>
              <a:cxnLst/>
              <a:rect l="l" t="t" r="r" b="b"/>
              <a:pathLst>
                <a:path w="6319" h="4114" extrusionOk="0">
                  <a:moveTo>
                    <a:pt x="0" y="0"/>
                  </a:moveTo>
                  <a:lnTo>
                    <a:pt x="0" y="465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5982;p46">
              <a:extLst>
                <a:ext uri="{FF2B5EF4-FFF2-40B4-BE49-F238E27FC236}">
                  <a16:creationId xmlns:a16="http://schemas.microsoft.com/office/drawing/2014/main" id="{3BC3F09D-7B9F-4BCB-883C-BA6BD5A0AF0B}"/>
                </a:ext>
              </a:extLst>
            </p:cNvPr>
            <p:cNvSpPr/>
            <p:nvPr/>
          </p:nvSpPr>
          <p:spPr>
            <a:xfrm>
              <a:off x="4859000" y="2089475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0"/>
                  </a:moveTo>
                  <a:lnTo>
                    <a:pt x="0" y="466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5983;p46">
              <a:extLst>
                <a:ext uri="{FF2B5EF4-FFF2-40B4-BE49-F238E27FC236}">
                  <a16:creationId xmlns:a16="http://schemas.microsoft.com/office/drawing/2014/main" id="{6624ACB6-92A5-4835-8218-37F1120AAAD6}"/>
                </a:ext>
              </a:extLst>
            </p:cNvPr>
            <p:cNvSpPr/>
            <p:nvPr/>
          </p:nvSpPr>
          <p:spPr>
            <a:xfrm>
              <a:off x="4859000" y="2116400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1"/>
                  </a:moveTo>
                  <a:lnTo>
                    <a:pt x="0" y="466"/>
                  </a:lnTo>
                  <a:lnTo>
                    <a:pt x="6318" y="4115"/>
                  </a:lnTo>
                  <a:lnTo>
                    <a:pt x="6318" y="36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5984;p46">
              <a:extLst>
                <a:ext uri="{FF2B5EF4-FFF2-40B4-BE49-F238E27FC236}">
                  <a16:creationId xmlns:a16="http://schemas.microsoft.com/office/drawing/2014/main" id="{CCB2568E-F86A-44A3-A1C3-04DFB1B98D0E}"/>
                </a:ext>
              </a:extLst>
            </p:cNvPr>
            <p:cNvSpPr/>
            <p:nvPr/>
          </p:nvSpPr>
          <p:spPr>
            <a:xfrm>
              <a:off x="4859000" y="2143350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0"/>
                  </a:moveTo>
                  <a:lnTo>
                    <a:pt x="0" y="466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5985;p46">
              <a:extLst>
                <a:ext uri="{FF2B5EF4-FFF2-40B4-BE49-F238E27FC236}">
                  <a16:creationId xmlns:a16="http://schemas.microsoft.com/office/drawing/2014/main" id="{B21A679F-C82B-4BE7-BC01-A6F46381D8FE}"/>
                </a:ext>
              </a:extLst>
            </p:cNvPr>
            <p:cNvSpPr/>
            <p:nvPr/>
          </p:nvSpPr>
          <p:spPr>
            <a:xfrm>
              <a:off x="4859000" y="2196600"/>
              <a:ext cx="110200" cy="75325"/>
            </a:xfrm>
            <a:custGeom>
              <a:avLst/>
              <a:gdLst/>
              <a:ahLst/>
              <a:cxnLst/>
              <a:rect l="l" t="t" r="r" b="b"/>
              <a:pathLst>
                <a:path w="4408" h="3013" extrusionOk="0">
                  <a:moveTo>
                    <a:pt x="0" y="1"/>
                  </a:moveTo>
                  <a:lnTo>
                    <a:pt x="0" y="466"/>
                  </a:lnTo>
                  <a:lnTo>
                    <a:pt x="4408" y="3013"/>
                  </a:lnTo>
                  <a:lnTo>
                    <a:pt x="4408" y="25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986;p46">
              <a:extLst>
                <a:ext uri="{FF2B5EF4-FFF2-40B4-BE49-F238E27FC236}">
                  <a16:creationId xmlns:a16="http://schemas.microsoft.com/office/drawing/2014/main" id="{16F64BA7-7371-4DAD-A9DA-342B025EC981}"/>
                </a:ext>
              </a:extLst>
            </p:cNvPr>
            <p:cNvSpPr/>
            <p:nvPr/>
          </p:nvSpPr>
          <p:spPr>
            <a:xfrm>
              <a:off x="4859000" y="2170275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1"/>
                  </a:moveTo>
                  <a:lnTo>
                    <a:pt x="0" y="466"/>
                  </a:lnTo>
                  <a:lnTo>
                    <a:pt x="6318" y="4115"/>
                  </a:lnTo>
                  <a:lnTo>
                    <a:pt x="6318" y="36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987;p46">
              <a:extLst>
                <a:ext uri="{FF2B5EF4-FFF2-40B4-BE49-F238E27FC236}">
                  <a16:creationId xmlns:a16="http://schemas.microsoft.com/office/drawing/2014/main" id="{F0865FED-7695-4FD3-BADA-5E4510551A49}"/>
                </a:ext>
              </a:extLst>
            </p:cNvPr>
            <p:cNvSpPr/>
            <p:nvPr/>
          </p:nvSpPr>
          <p:spPr>
            <a:xfrm>
              <a:off x="5063475" y="2169050"/>
              <a:ext cx="83875" cy="107775"/>
            </a:xfrm>
            <a:custGeom>
              <a:avLst/>
              <a:gdLst/>
              <a:ahLst/>
              <a:cxnLst/>
              <a:rect l="l" t="t" r="r" b="b"/>
              <a:pathLst>
                <a:path w="3355" h="4311" extrusionOk="0">
                  <a:moveTo>
                    <a:pt x="1665" y="1"/>
                  </a:moveTo>
                  <a:lnTo>
                    <a:pt x="0" y="2376"/>
                  </a:lnTo>
                  <a:lnTo>
                    <a:pt x="3355" y="4311"/>
                  </a:lnTo>
                  <a:lnTo>
                    <a:pt x="3355" y="4311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988;p46">
              <a:extLst>
                <a:ext uri="{FF2B5EF4-FFF2-40B4-BE49-F238E27FC236}">
                  <a16:creationId xmlns:a16="http://schemas.microsoft.com/office/drawing/2014/main" id="{70017953-BD53-4726-A3B0-004D1544226B}"/>
                </a:ext>
              </a:extLst>
            </p:cNvPr>
            <p:cNvSpPr/>
            <p:nvPr/>
          </p:nvSpPr>
          <p:spPr>
            <a:xfrm>
              <a:off x="5059800" y="2163550"/>
              <a:ext cx="92450" cy="119400"/>
            </a:xfrm>
            <a:custGeom>
              <a:avLst/>
              <a:gdLst/>
              <a:ahLst/>
              <a:cxnLst/>
              <a:rect l="l" t="t" r="r" b="b"/>
              <a:pathLst>
                <a:path w="3698" h="4776" extrusionOk="0">
                  <a:moveTo>
                    <a:pt x="1788" y="466"/>
                  </a:moveTo>
                  <a:lnTo>
                    <a:pt x="3282" y="4261"/>
                  </a:lnTo>
                  <a:lnTo>
                    <a:pt x="3282" y="4261"/>
                  </a:lnTo>
                  <a:lnTo>
                    <a:pt x="319" y="2572"/>
                  </a:lnTo>
                  <a:lnTo>
                    <a:pt x="1788" y="466"/>
                  </a:lnTo>
                  <a:close/>
                  <a:moveTo>
                    <a:pt x="1861" y="1"/>
                  </a:moveTo>
                  <a:lnTo>
                    <a:pt x="0" y="2621"/>
                  </a:lnTo>
                  <a:lnTo>
                    <a:pt x="3698" y="4776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989;p46">
              <a:extLst>
                <a:ext uri="{FF2B5EF4-FFF2-40B4-BE49-F238E27FC236}">
                  <a16:creationId xmlns:a16="http://schemas.microsoft.com/office/drawing/2014/main" id="{A33C9DE0-1962-47B5-B240-D639042E3A5C}"/>
                </a:ext>
              </a:extLst>
            </p:cNvPr>
            <p:cNvSpPr/>
            <p:nvPr/>
          </p:nvSpPr>
          <p:spPr>
            <a:xfrm>
              <a:off x="5097125" y="2205800"/>
              <a:ext cx="83300" cy="107150"/>
            </a:xfrm>
            <a:custGeom>
              <a:avLst/>
              <a:gdLst/>
              <a:ahLst/>
              <a:cxnLst/>
              <a:rect l="l" t="t" r="r" b="b"/>
              <a:pathLst>
                <a:path w="3332" h="4286" extrusionOk="0">
                  <a:moveTo>
                    <a:pt x="1666" y="0"/>
                  </a:moveTo>
                  <a:lnTo>
                    <a:pt x="1" y="2375"/>
                  </a:lnTo>
                  <a:lnTo>
                    <a:pt x="3331" y="4286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5990;p46">
              <a:extLst>
                <a:ext uri="{FF2B5EF4-FFF2-40B4-BE49-F238E27FC236}">
                  <a16:creationId xmlns:a16="http://schemas.microsoft.com/office/drawing/2014/main" id="{7D4D336B-673D-4DE1-8703-1470B53814F7}"/>
                </a:ext>
              </a:extLst>
            </p:cNvPr>
            <p:cNvSpPr/>
            <p:nvPr/>
          </p:nvSpPr>
          <p:spPr>
            <a:xfrm>
              <a:off x="5092850" y="2200275"/>
              <a:ext cx="93075" cy="119400"/>
            </a:xfrm>
            <a:custGeom>
              <a:avLst/>
              <a:gdLst/>
              <a:ahLst/>
              <a:cxnLst/>
              <a:rect l="l" t="t" r="r" b="b"/>
              <a:pathLst>
                <a:path w="3723" h="4776" extrusionOk="0">
                  <a:moveTo>
                    <a:pt x="1813" y="466"/>
                  </a:moveTo>
                  <a:lnTo>
                    <a:pt x="3282" y="4262"/>
                  </a:lnTo>
                  <a:lnTo>
                    <a:pt x="343" y="2548"/>
                  </a:lnTo>
                  <a:lnTo>
                    <a:pt x="1813" y="466"/>
                  </a:lnTo>
                  <a:close/>
                  <a:moveTo>
                    <a:pt x="1862" y="1"/>
                  </a:moveTo>
                  <a:lnTo>
                    <a:pt x="1" y="2621"/>
                  </a:lnTo>
                  <a:lnTo>
                    <a:pt x="3723" y="4776"/>
                  </a:lnTo>
                  <a:lnTo>
                    <a:pt x="1862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5991;p46">
              <a:extLst>
                <a:ext uri="{FF2B5EF4-FFF2-40B4-BE49-F238E27FC236}">
                  <a16:creationId xmlns:a16="http://schemas.microsoft.com/office/drawing/2014/main" id="{E7A41728-5CAA-425A-9255-C8DF743D2776}"/>
                </a:ext>
              </a:extLst>
            </p:cNvPr>
            <p:cNvSpPr/>
            <p:nvPr/>
          </p:nvSpPr>
          <p:spPr>
            <a:xfrm>
              <a:off x="5106325" y="2266850"/>
              <a:ext cx="64900" cy="83600"/>
            </a:xfrm>
            <a:custGeom>
              <a:avLst/>
              <a:gdLst/>
              <a:ahLst/>
              <a:cxnLst/>
              <a:rect l="l" t="t" r="r" b="b"/>
              <a:pathLst>
                <a:path w="2596" h="3344" extrusionOk="0">
                  <a:moveTo>
                    <a:pt x="722" y="1"/>
                  </a:moveTo>
                  <a:cubicBezTo>
                    <a:pt x="296" y="1"/>
                    <a:pt x="0" y="340"/>
                    <a:pt x="0" y="913"/>
                  </a:cubicBezTo>
                  <a:cubicBezTo>
                    <a:pt x="0" y="1746"/>
                    <a:pt x="588" y="2750"/>
                    <a:pt x="1298" y="3166"/>
                  </a:cubicBezTo>
                  <a:cubicBezTo>
                    <a:pt x="1504" y="3287"/>
                    <a:pt x="1700" y="3344"/>
                    <a:pt x="1875" y="3344"/>
                  </a:cubicBezTo>
                  <a:cubicBezTo>
                    <a:pt x="2300" y="3344"/>
                    <a:pt x="2596" y="3005"/>
                    <a:pt x="2596" y="2431"/>
                  </a:cubicBezTo>
                  <a:cubicBezTo>
                    <a:pt x="2596" y="1599"/>
                    <a:pt x="2008" y="595"/>
                    <a:pt x="1298" y="178"/>
                  </a:cubicBezTo>
                  <a:cubicBezTo>
                    <a:pt x="1092" y="57"/>
                    <a:pt x="896" y="1"/>
                    <a:pt x="722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5992;p46">
              <a:extLst>
                <a:ext uri="{FF2B5EF4-FFF2-40B4-BE49-F238E27FC236}">
                  <a16:creationId xmlns:a16="http://schemas.microsoft.com/office/drawing/2014/main" id="{63004027-20CD-4B24-B91F-29A441683AE0}"/>
                </a:ext>
              </a:extLst>
            </p:cNvPr>
            <p:cNvSpPr/>
            <p:nvPr/>
          </p:nvSpPr>
          <p:spPr>
            <a:xfrm>
              <a:off x="5103250" y="2263825"/>
              <a:ext cx="71050" cy="89525"/>
            </a:xfrm>
            <a:custGeom>
              <a:avLst/>
              <a:gdLst/>
              <a:ahLst/>
              <a:cxnLst/>
              <a:rect l="l" t="t" r="r" b="b"/>
              <a:pathLst>
                <a:path w="2842" h="3581" extrusionOk="0">
                  <a:moveTo>
                    <a:pt x="833" y="226"/>
                  </a:moveTo>
                  <a:cubicBezTo>
                    <a:pt x="1005" y="226"/>
                    <a:pt x="1176" y="275"/>
                    <a:pt x="1372" y="397"/>
                  </a:cubicBezTo>
                  <a:cubicBezTo>
                    <a:pt x="2058" y="789"/>
                    <a:pt x="2597" y="1744"/>
                    <a:pt x="2597" y="2552"/>
                  </a:cubicBezTo>
                  <a:cubicBezTo>
                    <a:pt x="2597" y="2895"/>
                    <a:pt x="2499" y="3164"/>
                    <a:pt x="2278" y="3287"/>
                  </a:cubicBezTo>
                  <a:cubicBezTo>
                    <a:pt x="2199" y="3336"/>
                    <a:pt x="2104" y="3362"/>
                    <a:pt x="1998" y="3362"/>
                  </a:cubicBezTo>
                  <a:cubicBezTo>
                    <a:pt x="1841" y="3362"/>
                    <a:pt x="1660" y="3306"/>
                    <a:pt x="1470" y="3189"/>
                  </a:cubicBezTo>
                  <a:cubicBezTo>
                    <a:pt x="784" y="2797"/>
                    <a:pt x="221" y="1842"/>
                    <a:pt x="221" y="1034"/>
                  </a:cubicBezTo>
                  <a:cubicBezTo>
                    <a:pt x="221" y="691"/>
                    <a:pt x="344" y="422"/>
                    <a:pt x="564" y="299"/>
                  </a:cubicBezTo>
                  <a:cubicBezTo>
                    <a:pt x="638" y="250"/>
                    <a:pt x="735" y="226"/>
                    <a:pt x="833" y="226"/>
                  </a:cubicBezTo>
                  <a:close/>
                  <a:moveTo>
                    <a:pt x="832" y="0"/>
                  </a:moveTo>
                  <a:cubicBezTo>
                    <a:pt x="693" y="0"/>
                    <a:pt x="561" y="34"/>
                    <a:pt x="442" y="103"/>
                  </a:cubicBezTo>
                  <a:cubicBezTo>
                    <a:pt x="172" y="275"/>
                    <a:pt x="1" y="593"/>
                    <a:pt x="1" y="1034"/>
                  </a:cubicBezTo>
                  <a:cubicBezTo>
                    <a:pt x="1" y="1916"/>
                    <a:pt x="613" y="2969"/>
                    <a:pt x="1372" y="3385"/>
                  </a:cubicBezTo>
                  <a:cubicBezTo>
                    <a:pt x="1593" y="3507"/>
                    <a:pt x="1813" y="3581"/>
                    <a:pt x="2009" y="3581"/>
                  </a:cubicBezTo>
                  <a:cubicBezTo>
                    <a:pt x="2131" y="3581"/>
                    <a:pt x="2278" y="3556"/>
                    <a:pt x="2401" y="3483"/>
                  </a:cubicBezTo>
                  <a:cubicBezTo>
                    <a:pt x="2670" y="3311"/>
                    <a:pt x="2841" y="2993"/>
                    <a:pt x="2841" y="2552"/>
                  </a:cubicBezTo>
                  <a:cubicBezTo>
                    <a:pt x="2841" y="1671"/>
                    <a:pt x="2229" y="618"/>
                    <a:pt x="1470" y="201"/>
                  </a:cubicBezTo>
                  <a:cubicBezTo>
                    <a:pt x="1252" y="71"/>
                    <a:pt x="1035" y="0"/>
                    <a:pt x="832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993;p46">
              <a:extLst>
                <a:ext uri="{FF2B5EF4-FFF2-40B4-BE49-F238E27FC236}">
                  <a16:creationId xmlns:a16="http://schemas.microsoft.com/office/drawing/2014/main" id="{D9C6130E-E25D-4AA2-A586-626A81AB394D}"/>
                </a:ext>
              </a:extLst>
            </p:cNvPr>
            <p:cNvSpPr/>
            <p:nvPr/>
          </p:nvSpPr>
          <p:spPr>
            <a:xfrm>
              <a:off x="3570300" y="3446100"/>
              <a:ext cx="65550" cy="55125"/>
            </a:xfrm>
            <a:custGeom>
              <a:avLst/>
              <a:gdLst/>
              <a:ahLst/>
              <a:cxnLst/>
              <a:rect l="l" t="t" r="r" b="b"/>
              <a:pathLst>
                <a:path w="2622" h="2205" extrusionOk="0">
                  <a:moveTo>
                    <a:pt x="1" y="1"/>
                  </a:moveTo>
                  <a:cubicBezTo>
                    <a:pt x="1" y="466"/>
                    <a:pt x="172" y="784"/>
                    <a:pt x="417" y="931"/>
                  </a:cubicBezTo>
                  <a:lnTo>
                    <a:pt x="2591" y="2187"/>
                  </a:lnTo>
                  <a:lnTo>
                    <a:pt x="2591" y="2187"/>
                  </a:lnTo>
                  <a:cubicBezTo>
                    <a:pt x="2339" y="2033"/>
                    <a:pt x="2180" y="1721"/>
                    <a:pt x="2180" y="1274"/>
                  </a:cubicBezTo>
                  <a:lnTo>
                    <a:pt x="1" y="1"/>
                  </a:lnTo>
                  <a:close/>
                  <a:moveTo>
                    <a:pt x="2591" y="2187"/>
                  </a:moveTo>
                  <a:lnTo>
                    <a:pt x="2591" y="2187"/>
                  </a:lnTo>
                  <a:cubicBezTo>
                    <a:pt x="2601" y="2193"/>
                    <a:pt x="2611" y="2199"/>
                    <a:pt x="2621" y="2204"/>
                  </a:cubicBezTo>
                  <a:lnTo>
                    <a:pt x="2591" y="2187"/>
                  </a:ln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994;p46">
              <a:extLst>
                <a:ext uri="{FF2B5EF4-FFF2-40B4-BE49-F238E27FC236}">
                  <a16:creationId xmlns:a16="http://schemas.microsoft.com/office/drawing/2014/main" id="{66A04446-3BEB-4DE0-A518-B43B8CC5AD68}"/>
                </a:ext>
              </a:extLst>
            </p:cNvPr>
            <p:cNvSpPr/>
            <p:nvPr/>
          </p:nvSpPr>
          <p:spPr>
            <a:xfrm>
              <a:off x="3896625" y="2359150"/>
              <a:ext cx="81425" cy="37050"/>
            </a:xfrm>
            <a:custGeom>
              <a:avLst/>
              <a:gdLst/>
              <a:ahLst/>
              <a:cxnLst/>
              <a:rect l="l" t="t" r="r" b="b"/>
              <a:pathLst>
                <a:path w="3257" h="1482" extrusionOk="0">
                  <a:moveTo>
                    <a:pt x="3205" y="1354"/>
                  </a:moveTo>
                  <a:lnTo>
                    <a:pt x="3257" y="1384"/>
                  </a:lnTo>
                  <a:cubicBezTo>
                    <a:pt x="3240" y="1373"/>
                    <a:pt x="3223" y="1363"/>
                    <a:pt x="3205" y="1354"/>
                  </a:cubicBezTo>
                  <a:close/>
                  <a:moveTo>
                    <a:pt x="659" y="0"/>
                  </a:moveTo>
                  <a:cubicBezTo>
                    <a:pt x="462" y="0"/>
                    <a:pt x="239" y="68"/>
                    <a:pt x="0" y="209"/>
                  </a:cubicBezTo>
                  <a:lnTo>
                    <a:pt x="2204" y="1482"/>
                  </a:lnTo>
                  <a:cubicBezTo>
                    <a:pt x="2443" y="1341"/>
                    <a:pt x="2666" y="1273"/>
                    <a:pt x="2863" y="1273"/>
                  </a:cubicBezTo>
                  <a:cubicBezTo>
                    <a:pt x="2988" y="1273"/>
                    <a:pt x="3103" y="1301"/>
                    <a:pt x="3205" y="1354"/>
                  </a:cubicBezTo>
                  <a:lnTo>
                    <a:pt x="3205" y="1354"/>
                  </a:lnTo>
                  <a:lnTo>
                    <a:pt x="1053" y="111"/>
                  </a:lnTo>
                  <a:cubicBezTo>
                    <a:pt x="938" y="38"/>
                    <a:pt x="806" y="0"/>
                    <a:pt x="659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995;p46">
              <a:extLst>
                <a:ext uri="{FF2B5EF4-FFF2-40B4-BE49-F238E27FC236}">
                  <a16:creationId xmlns:a16="http://schemas.microsoft.com/office/drawing/2014/main" id="{E1503A33-9395-4910-BDBB-0BE4BDD75DD9}"/>
                </a:ext>
              </a:extLst>
            </p:cNvPr>
            <p:cNvSpPr/>
            <p:nvPr/>
          </p:nvSpPr>
          <p:spPr>
            <a:xfrm>
              <a:off x="3571525" y="2601875"/>
              <a:ext cx="50225" cy="869975"/>
            </a:xfrm>
            <a:custGeom>
              <a:avLst/>
              <a:gdLst/>
              <a:ahLst/>
              <a:cxnLst/>
              <a:rect l="l" t="t" r="r" b="b"/>
              <a:pathLst>
                <a:path w="2009" h="34799" extrusionOk="0">
                  <a:moveTo>
                    <a:pt x="1" y="1"/>
                  </a:moveTo>
                  <a:lnTo>
                    <a:pt x="74" y="33696"/>
                  </a:lnTo>
                  <a:lnTo>
                    <a:pt x="2009" y="34798"/>
                  </a:lnTo>
                  <a:lnTo>
                    <a:pt x="1935" y="11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996;p46">
              <a:extLst>
                <a:ext uri="{FF2B5EF4-FFF2-40B4-BE49-F238E27FC236}">
                  <a16:creationId xmlns:a16="http://schemas.microsoft.com/office/drawing/2014/main" id="{13D75009-D3BD-4466-B6FB-FABB72F1CF4D}"/>
                </a:ext>
              </a:extLst>
            </p:cNvPr>
            <p:cNvSpPr/>
            <p:nvPr/>
          </p:nvSpPr>
          <p:spPr>
            <a:xfrm>
              <a:off x="3568475" y="2596375"/>
              <a:ext cx="56350" cy="881575"/>
            </a:xfrm>
            <a:custGeom>
              <a:avLst/>
              <a:gdLst/>
              <a:ahLst/>
              <a:cxnLst/>
              <a:rect l="l" t="t" r="r" b="b"/>
              <a:pathLst>
                <a:path w="2254" h="35263" extrusionOk="0">
                  <a:moveTo>
                    <a:pt x="270" y="466"/>
                  </a:moveTo>
                  <a:lnTo>
                    <a:pt x="1911" y="1421"/>
                  </a:lnTo>
                  <a:lnTo>
                    <a:pt x="1984" y="34773"/>
                  </a:lnTo>
                  <a:lnTo>
                    <a:pt x="343" y="33818"/>
                  </a:lnTo>
                  <a:lnTo>
                    <a:pt x="270" y="466"/>
                  </a:lnTo>
                  <a:close/>
                  <a:moveTo>
                    <a:pt x="1" y="0"/>
                  </a:moveTo>
                  <a:lnTo>
                    <a:pt x="74" y="33990"/>
                  </a:lnTo>
                  <a:lnTo>
                    <a:pt x="2253" y="35263"/>
                  </a:lnTo>
                  <a:lnTo>
                    <a:pt x="2180" y="12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997;p46">
              <a:extLst>
                <a:ext uri="{FF2B5EF4-FFF2-40B4-BE49-F238E27FC236}">
                  <a16:creationId xmlns:a16="http://schemas.microsoft.com/office/drawing/2014/main" id="{C8644A1D-D0AA-48D9-92D7-4945447803F1}"/>
                </a:ext>
              </a:extLst>
            </p:cNvPr>
            <p:cNvSpPr/>
            <p:nvPr/>
          </p:nvSpPr>
          <p:spPr>
            <a:xfrm>
              <a:off x="3605200" y="2364350"/>
              <a:ext cx="346525" cy="200225"/>
            </a:xfrm>
            <a:custGeom>
              <a:avLst/>
              <a:gdLst/>
              <a:ahLst/>
              <a:cxnLst/>
              <a:rect l="l" t="t" r="r" b="b"/>
              <a:pathLst>
                <a:path w="13861" h="8009" extrusionOk="0">
                  <a:moveTo>
                    <a:pt x="11657" y="1"/>
                  </a:moveTo>
                  <a:lnTo>
                    <a:pt x="1" y="6735"/>
                  </a:lnTo>
                  <a:lnTo>
                    <a:pt x="2180" y="8008"/>
                  </a:lnTo>
                  <a:lnTo>
                    <a:pt x="13861" y="1274"/>
                  </a:lnTo>
                  <a:lnTo>
                    <a:pt x="11657" y="1"/>
                  </a:ln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998;p46">
              <a:extLst>
                <a:ext uri="{FF2B5EF4-FFF2-40B4-BE49-F238E27FC236}">
                  <a16:creationId xmlns:a16="http://schemas.microsoft.com/office/drawing/2014/main" id="{F04D8DF5-FFA9-4145-98B4-D4F4A16E46A0}"/>
                </a:ext>
              </a:extLst>
            </p:cNvPr>
            <p:cNvSpPr/>
            <p:nvPr/>
          </p:nvSpPr>
          <p:spPr>
            <a:xfrm>
              <a:off x="3568475" y="2532700"/>
              <a:ext cx="91250" cy="95525"/>
            </a:xfrm>
            <a:custGeom>
              <a:avLst/>
              <a:gdLst/>
              <a:ahLst/>
              <a:cxnLst/>
              <a:rect l="l" t="t" r="r" b="b"/>
              <a:pathLst>
                <a:path w="3650" h="3821" extrusionOk="0">
                  <a:moveTo>
                    <a:pt x="1470" y="1"/>
                  </a:moveTo>
                  <a:cubicBezTo>
                    <a:pt x="662" y="466"/>
                    <a:pt x="1" y="1617"/>
                    <a:pt x="1" y="2547"/>
                  </a:cubicBezTo>
                  <a:lnTo>
                    <a:pt x="2180" y="3821"/>
                  </a:lnTo>
                  <a:cubicBezTo>
                    <a:pt x="2180" y="2890"/>
                    <a:pt x="2841" y="1739"/>
                    <a:pt x="3649" y="1274"/>
                  </a:cubicBezTo>
                  <a:lnTo>
                    <a:pt x="1470" y="1"/>
                  </a:ln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999;p46">
              <a:extLst>
                <a:ext uri="{FF2B5EF4-FFF2-40B4-BE49-F238E27FC236}">
                  <a16:creationId xmlns:a16="http://schemas.microsoft.com/office/drawing/2014/main" id="{296C4AF0-9FF1-4C06-82AC-BE4541C95328}"/>
                </a:ext>
              </a:extLst>
            </p:cNvPr>
            <p:cNvSpPr/>
            <p:nvPr/>
          </p:nvSpPr>
          <p:spPr>
            <a:xfrm>
              <a:off x="3622950" y="2391150"/>
              <a:ext cx="367350" cy="1112650"/>
            </a:xfrm>
            <a:custGeom>
              <a:avLst/>
              <a:gdLst/>
              <a:ahLst/>
              <a:cxnLst/>
              <a:rect l="l" t="t" r="r" b="b"/>
              <a:pathLst>
                <a:path w="14694" h="44506" extrusionOk="0">
                  <a:moveTo>
                    <a:pt x="13811" y="1"/>
                  </a:moveTo>
                  <a:cubicBezTo>
                    <a:pt x="13612" y="1"/>
                    <a:pt x="13388" y="65"/>
                    <a:pt x="13151" y="202"/>
                  </a:cubicBezTo>
                  <a:lnTo>
                    <a:pt x="1470" y="6936"/>
                  </a:lnTo>
                  <a:cubicBezTo>
                    <a:pt x="662" y="7401"/>
                    <a:pt x="1" y="8552"/>
                    <a:pt x="1" y="9483"/>
                  </a:cubicBezTo>
                  <a:lnTo>
                    <a:pt x="74" y="43472"/>
                  </a:lnTo>
                  <a:cubicBezTo>
                    <a:pt x="92" y="44130"/>
                    <a:pt x="427" y="44506"/>
                    <a:pt x="907" y="44506"/>
                  </a:cubicBezTo>
                  <a:cubicBezTo>
                    <a:pt x="1107" y="44506"/>
                    <a:pt x="1331" y="44441"/>
                    <a:pt x="1568" y="44305"/>
                  </a:cubicBezTo>
                  <a:lnTo>
                    <a:pt x="13224" y="37570"/>
                  </a:lnTo>
                  <a:cubicBezTo>
                    <a:pt x="14033" y="37105"/>
                    <a:pt x="14694" y="35954"/>
                    <a:pt x="14694" y="35024"/>
                  </a:cubicBezTo>
                  <a:lnTo>
                    <a:pt x="14620" y="1034"/>
                  </a:lnTo>
                  <a:cubicBezTo>
                    <a:pt x="14620" y="377"/>
                    <a:pt x="14290" y="1"/>
                    <a:pt x="13811" y="1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000;p46">
              <a:extLst>
                <a:ext uri="{FF2B5EF4-FFF2-40B4-BE49-F238E27FC236}">
                  <a16:creationId xmlns:a16="http://schemas.microsoft.com/office/drawing/2014/main" id="{406E848F-CD5F-4BDF-B618-3E38EF76D48E}"/>
                </a:ext>
              </a:extLst>
            </p:cNvPr>
            <p:cNvSpPr/>
            <p:nvPr/>
          </p:nvSpPr>
          <p:spPr>
            <a:xfrm>
              <a:off x="3641950" y="2501475"/>
              <a:ext cx="330000" cy="858950"/>
            </a:xfrm>
            <a:custGeom>
              <a:avLst/>
              <a:gdLst/>
              <a:ahLst/>
              <a:cxnLst/>
              <a:rect l="l" t="t" r="r" b="b"/>
              <a:pathLst>
                <a:path w="13200" h="34358" extrusionOk="0">
                  <a:moveTo>
                    <a:pt x="13150" y="1"/>
                  </a:moveTo>
                  <a:lnTo>
                    <a:pt x="0" y="7592"/>
                  </a:lnTo>
                  <a:lnTo>
                    <a:pt x="49" y="34357"/>
                  </a:lnTo>
                  <a:lnTo>
                    <a:pt x="13199" y="26766"/>
                  </a:lnTo>
                  <a:lnTo>
                    <a:pt x="1315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001;p46">
              <a:extLst>
                <a:ext uri="{FF2B5EF4-FFF2-40B4-BE49-F238E27FC236}">
                  <a16:creationId xmlns:a16="http://schemas.microsoft.com/office/drawing/2014/main" id="{667AB728-1735-4456-B05B-2985D309BBA4}"/>
                </a:ext>
              </a:extLst>
            </p:cNvPr>
            <p:cNvSpPr/>
            <p:nvPr/>
          </p:nvSpPr>
          <p:spPr>
            <a:xfrm>
              <a:off x="3794375" y="3279450"/>
              <a:ext cx="74100" cy="94575"/>
            </a:xfrm>
            <a:custGeom>
              <a:avLst/>
              <a:gdLst/>
              <a:ahLst/>
              <a:cxnLst/>
              <a:rect l="l" t="t" r="r" b="b"/>
              <a:pathLst>
                <a:path w="2964" h="3783" extrusionOk="0">
                  <a:moveTo>
                    <a:pt x="2130" y="0"/>
                  </a:moveTo>
                  <a:cubicBezTo>
                    <a:pt x="1931" y="0"/>
                    <a:pt x="1707" y="65"/>
                    <a:pt x="1470" y="202"/>
                  </a:cubicBezTo>
                  <a:cubicBezTo>
                    <a:pt x="662" y="667"/>
                    <a:pt x="1" y="1818"/>
                    <a:pt x="1" y="2749"/>
                  </a:cubicBezTo>
                  <a:cubicBezTo>
                    <a:pt x="1" y="3406"/>
                    <a:pt x="331" y="3782"/>
                    <a:pt x="810" y="3782"/>
                  </a:cubicBezTo>
                  <a:cubicBezTo>
                    <a:pt x="1008" y="3782"/>
                    <a:pt x="1233" y="3718"/>
                    <a:pt x="1470" y="3581"/>
                  </a:cubicBezTo>
                  <a:cubicBezTo>
                    <a:pt x="2302" y="3116"/>
                    <a:pt x="2964" y="1965"/>
                    <a:pt x="2939" y="1034"/>
                  </a:cubicBezTo>
                  <a:cubicBezTo>
                    <a:pt x="2939" y="377"/>
                    <a:pt x="2609" y="0"/>
                    <a:pt x="2130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002;p46">
              <a:extLst>
                <a:ext uri="{FF2B5EF4-FFF2-40B4-BE49-F238E27FC236}">
                  <a16:creationId xmlns:a16="http://schemas.microsoft.com/office/drawing/2014/main" id="{7FF84755-7979-4277-890E-2EE2B48A6D2F}"/>
                </a:ext>
              </a:extLst>
            </p:cNvPr>
            <p:cNvSpPr/>
            <p:nvPr/>
          </p:nvSpPr>
          <p:spPr>
            <a:xfrm>
              <a:off x="3803550" y="2497350"/>
              <a:ext cx="15950" cy="20425"/>
            </a:xfrm>
            <a:custGeom>
              <a:avLst/>
              <a:gdLst/>
              <a:ahLst/>
              <a:cxnLst/>
              <a:rect l="l" t="t" r="r" b="b"/>
              <a:pathLst>
                <a:path w="638" h="817" extrusionOk="0">
                  <a:moveTo>
                    <a:pt x="463" y="0"/>
                  </a:moveTo>
                  <a:cubicBezTo>
                    <a:pt x="419" y="0"/>
                    <a:pt x="370" y="14"/>
                    <a:pt x="319" y="43"/>
                  </a:cubicBezTo>
                  <a:cubicBezTo>
                    <a:pt x="148" y="141"/>
                    <a:pt x="1" y="386"/>
                    <a:pt x="1" y="582"/>
                  </a:cubicBezTo>
                  <a:cubicBezTo>
                    <a:pt x="1" y="726"/>
                    <a:pt x="80" y="816"/>
                    <a:pt x="189" y="816"/>
                  </a:cubicBezTo>
                  <a:cubicBezTo>
                    <a:pt x="229" y="816"/>
                    <a:pt x="273" y="804"/>
                    <a:pt x="319" y="778"/>
                  </a:cubicBezTo>
                  <a:cubicBezTo>
                    <a:pt x="491" y="656"/>
                    <a:pt x="638" y="411"/>
                    <a:pt x="638" y="215"/>
                  </a:cubicBezTo>
                  <a:cubicBezTo>
                    <a:pt x="638" y="77"/>
                    <a:pt x="565" y="0"/>
                    <a:pt x="463" y="0"/>
                  </a:cubicBezTo>
                  <a:close/>
                </a:path>
              </a:pathLst>
            </a:custGeom>
            <a:solidFill>
              <a:srgbClr val="4D3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003;p46">
              <a:extLst>
                <a:ext uri="{FF2B5EF4-FFF2-40B4-BE49-F238E27FC236}">
                  <a16:creationId xmlns:a16="http://schemas.microsoft.com/office/drawing/2014/main" id="{92DE8CB8-577F-4009-A6BD-8970CB3EAA51}"/>
                </a:ext>
              </a:extLst>
            </p:cNvPr>
            <p:cNvSpPr/>
            <p:nvPr/>
          </p:nvSpPr>
          <p:spPr>
            <a:xfrm>
              <a:off x="3771725" y="2512025"/>
              <a:ext cx="79600" cy="56075"/>
            </a:xfrm>
            <a:custGeom>
              <a:avLst/>
              <a:gdLst/>
              <a:ahLst/>
              <a:cxnLst/>
              <a:rect l="l" t="t" r="r" b="b"/>
              <a:pathLst>
                <a:path w="3184" h="2243" extrusionOk="0">
                  <a:moveTo>
                    <a:pt x="3040" y="0"/>
                  </a:moveTo>
                  <a:cubicBezTo>
                    <a:pt x="3002" y="0"/>
                    <a:pt x="2960" y="14"/>
                    <a:pt x="2915" y="44"/>
                  </a:cubicBezTo>
                  <a:lnTo>
                    <a:pt x="294" y="1538"/>
                  </a:lnTo>
                  <a:cubicBezTo>
                    <a:pt x="123" y="1636"/>
                    <a:pt x="1" y="1856"/>
                    <a:pt x="1" y="2028"/>
                  </a:cubicBezTo>
                  <a:cubicBezTo>
                    <a:pt x="1" y="2165"/>
                    <a:pt x="73" y="2242"/>
                    <a:pt x="167" y="2242"/>
                  </a:cubicBezTo>
                  <a:cubicBezTo>
                    <a:pt x="207" y="2242"/>
                    <a:pt x="251" y="2228"/>
                    <a:pt x="294" y="2199"/>
                  </a:cubicBezTo>
                  <a:lnTo>
                    <a:pt x="2915" y="705"/>
                  </a:lnTo>
                  <a:cubicBezTo>
                    <a:pt x="3062" y="607"/>
                    <a:pt x="3184" y="387"/>
                    <a:pt x="3184" y="191"/>
                  </a:cubicBezTo>
                  <a:cubicBezTo>
                    <a:pt x="3184" y="72"/>
                    <a:pt x="3125" y="0"/>
                    <a:pt x="3040" y="0"/>
                  </a:cubicBezTo>
                  <a:close/>
                </a:path>
              </a:pathLst>
            </a:custGeom>
            <a:solidFill>
              <a:srgbClr val="4D3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6004;p46">
              <a:extLst>
                <a:ext uri="{FF2B5EF4-FFF2-40B4-BE49-F238E27FC236}">
                  <a16:creationId xmlns:a16="http://schemas.microsoft.com/office/drawing/2014/main" id="{657625B4-3351-4363-B812-AC77D024F921}"/>
                </a:ext>
              </a:extLst>
            </p:cNvPr>
            <p:cNvSpPr/>
            <p:nvPr/>
          </p:nvSpPr>
          <p:spPr>
            <a:xfrm>
              <a:off x="3585000" y="2767550"/>
              <a:ext cx="16550" cy="6375"/>
            </a:xfrm>
            <a:custGeom>
              <a:avLst/>
              <a:gdLst/>
              <a:ahLst/>
              <a:cxnLst/>
              <a:rect l="l" t="t" r="r" b="b"/>
              <a:pathLst>
                <a:path w="662" h="255" extrusionOk="0">
                  <a:moveTo>
                    <a:pt x="482" y="0"/>
                  </a:moveTo>
                  <a:cubicBezTo>
                    <a:pt x="439" y="0"/>
                    <a:pt x="401" y="13"/>
                    <a:pt x="368" y="35"/>
                  </a:cubicBezTo>
                  <a:lnTo>
                    <a:pt x="1" y="230"/>
                  </a:lnTo>
                  <a:cubicBezTo>
                    <a:pt x="31" y="220"/>
                    <a:pt x="66" y="214"/>
                    <a:pt x="105" y="214"/>
                  </a:cubicBezTo>
                  <a:cubicBezTo>
                    <a:pt x="159" y="214"/>
                    <a:pt x="223" y="226"/>
                    <a:pt x="295" y="255"/>
                  </a:cubicBezTo>
                  <a:lnTo>
                    <a:pt x="662" y="59"/>
                  </a:lnTo>
                  <a:cubicBezTo>
                    <a:pt x="594" y="19"/>
                    <a:pt x="534" y="0"/>
                    <a:pt x="4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005;p46">
              <a:extLst>
                <a:ext uri="{FF2B5EF4-FFF2-40B4-BE49-F238E27FC236}">
                  <a16:creationId xmlns:a16="http://schemas.microsoft.com/office/drawing/2014/main" id="{0D05DA0A-5477-4645-ADEB-DC44975A48A4}"/>
                </a:ext>
              </a:extLst>
            </p:cNvPr>
            <p:cNvSpPr/>
            <p:nvPr/>
          </p:nvSpPr>
          <p:spPr>
            <a:xfrm>
              <a:off x="3592350" y="2769025"/>
              <a:ext cx="19000" cy="28175"/>
            </a:xfrm>
            <a:custGeom>
              <a:avLst/>
              <a:gdLst/>
              <a:ahLst/>
              <a:cxnLst/>
              <a:rect l="l" t="t" r="r" b="b"/>
              <a:pathLst>
                <a:path w="760" h="1127" extrusionOk="0">
                  <a:moveTo>
                    <a:pt x="368" y="0"/>
                  </a:moveTo>
                  <a:lnTo>
                    <a:pt x="1" y="196"/>
                  </a:lnTo>
                  <a:cubicBezTo>
                    <a:pt x="221" y="318"/>
                    <a:pt x="392" y="637"/>
                    <a:pt x="392" y="882"/>
                  </a:cubicBezTo>
                  <a:cubicBezTo>
                    <a:pt x="392" y="1004"/>
                    <a:pt x="343" y="1077"/>
                    <a:pt x="270" y="1126"/>
                  </a:cubicBezTo>
                  <a:lnTo>
                    <a:pt x="637" y="906"/>
                  </a:lnTo>
                  <a:cubicBezTo>
                    <a:pt x="711" y="882"/>
                    <a:pt x="760" y="784"/>
                    <a:pt x="760" y="661"/>
                  </a:cubicBezTo>
                  <a:cubicBezTo>
                    <a:pt x="760" y="416"/>
                    <a:pt x="564" y="122"/>
                    <a:pt x="3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006;p46">
              <a:extLst>
                <a:ext uri="{FF2B5EF4-FFF2-40B4-BE49-F238E27FC236}">
                  <a16:creationId xmlns:a16="http://schemas.microsoft.com/office/drawing/2014/main" id="{4473FF89-3657-4F35-9001-DD96BCFFAEE1}"/>
                </a:ext>
              </a:extLst>
            </p:cNvPr>
            <p:cNvSpPr/>
            <p:nvPr/>
          </p:nvSpPr>
          <p:spPr>
            <a:xfrm>
              <a:off x="3582550" y="2772600"/>
              <a:ext cx="19625" cy="25300"/>
            </a:xfrm>
            <a:custGeom>
              <a:avLst/>
              <a:gdLst/>
              <a:ahLst/>
              <a:cxnLst/>
              <a:rect l="l" t="t" r="r" b="b"/>
              <a:pathLst>
                <a:path w="785" h="1012" extrusionOk="0">
                  <a:moveTo>
                    <a:pt x="215" y="0"/>
                  </a:moveTo>
                  <a:cubicBezTo>
                    <a:pt x="87" y="0"/>
                    <a:pt x="1" y="100"/>
                    <a:pt x="1" y="273"/>
                  </a:cubicBezTo>
                  <a:cubicBezTo>
                    <a:pt x="1" y="518"/>
                    <a:pt x="172" y="837"/>
                    <a:pt x="393" y="959"/>
                  </a:cubicBezTo>
                  <a:cubicBezTo>
                    <a:pt x="450" y="995"/>
                    <a:pt x="507" y="1012"/>
                    <a:pt x="559" y="1012"/>
                  </a:cubicBezTo>
                  <a:cubicBezTo>
                    <a:pt x="686" y="1012"/>
                    <a:pt x="784" y="912"/>
                    <a:pt x="784" y="739"/>
                  </a:cubicBezTo>
                  <a:cubicBezTo>
                    <a:pt x="784" y="494"/>
                    <a:pt x="613" y="175"/>
                    <a:pt x="393" y="53"/>
                  </a:cubicBezTo>
                  <a:cubicBezTo>
                    <a:pt x="328" y="17"/>
                    <a:pt x="268" y="0"/>
                    <a:pt x="215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007;p46">
              <a:extLst>
                <a:ext uri="{FF2B5EF4-FFF2-40B4-BE49-F238E27FC236}">
                  <a16:creationId xmlns:a16="http://schemas.microsoft.com/office/drawing/2014/main" id="{BB781E3C-0BFF-4CEF-9CF3-093855B44931}"/>
                </a:ext>
              </a:extLst>
            </p:cNvPr>
            <p:cNvSpPr/>
            <p:nvPr/>
          </p:nvSpPr>
          <p:spPr>
            <a:xfrm>
              <a:off x="3585000" y="2817000"/>
              <a:ext cx="15950" cy="6525"/>
            </a:xfrm>
            <a:custGeom>
              <a:avLst/>
              <a:gdLst/>
              <a:ahLst/>
              <a:cxnLst/>
              <a:rect l="l" t="t" r="r" b="b"/>
              <a:pathLst>
                <a:path w="638" h="261" extrusionOk="0">
                  <a:moveTo>
                    <a:pt x="13" y="228"/>
                  </a:moveTo>
                  <a:cubicBezTo>
                    <a:pt x="9" y="231"/>
                    <a:pt x="5" y="233"/>
                    <a:pt x="1" y="236"/>
                  </a:cubicBezTo>
                  <a:lnTo>
                    <a:pt x="13" y="228"/>
                  </a:lnTo>
                  <a:close/>
                  <a:moveTo>
                    <a:pt x="457" y="1"/>
                  </a:moveTo>
                  <a:cubicBezTo>
                    <a:pt x="425" y="1"/>
                    <a:pt x="395" y="7"/>
                    <a:pt x="368" y="16"/>
                  </a:cubicBezTo>
                  <a:lnTo>
                    <a:pt x="13" y="228"/>
                  </a:lnTo>
                  <a:lnTo>
                    <a:pt x="13" y="228"/>
                  </a:lnTo>
                  <a:cubicBezTo>
                    <a:pt x="38" y="215"/>
                    <a:pt x="66" y="209"/>
                    <a:pt x="96" y="209"/>
                  </a:cubicBezTo>
                  <a:cubicBezTo>
                    <a:pt x="153" y="209"/>
                    <a:pt x="219" y="230"/>
                    <a:pt x="295" y="260"/>
                  </a:cubicBezTo>
                  <a:lnTo>
                    <a:pt x="637" y="65"/>
                  </a:lnTo>
                  <a:cubicBezTo>
                    <a:pt x="575" y="18"/>
                    <a:pt x="513" y="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008;p46">
              <a:extLst>
                <a:ext uri="{FF2B5EF4-FFF2-40B4-BE49-F238E27FC236}">
                  <a16:creationId xmlns:a16="http://schemas.microsoft.com/office/drawing/2014/main" id="{0C709E42-D19C-47B1-A8BC-CD161E1EC0DD}"/>
                </a:ext>
              </a:extLst>
            </p:cNvPr>
            <p:cNvSpPr/>
            <p:nvPr/>
          </p:nvSpPr>
          <p:spPr>
            <a:xfrm>
              <a:off x="3592350" y="2818600"/>
              <a:ext cx="18400" cy="28175"/>
            </a:xfrm>
            <a:custGeom>
              <a:avLst/>
              <a:gdLst/>
              <a:ahLst/>
              <a:cxnLst/>
              <a:rect l="l" t="t" r="r" b="b"/>
              <a:pathLst>
                <a:path w="736" h="1127" extrusionOk="0">
                  <a:moveTo>
                    <a:pt x="343" y="1"/>
                  </a:moveTo>
                  <a:lnTo>
                    <a:pt x="1" y="196"/>
                  </a:lnTo>
                  <a:cubicBezTo>
                    <a:pt x="196" y="319"/>
                    <a:pt x="368" y="637"/>
                    <a:pt x="368" y="882"/>
                  </a:cubicBezTo>
                  <a:cubicBezTo>
                    <a:pt x="368" y="1005"/>
                    <a:pt x="343" y="1078"/>
                    <a:pt x="270" y="1127"/>
                  </a:cubicBezTo>
                  <a:lnTo>
                    <a:pt x="637" y="907"/>
                  </a:lnTo>
                  <a:cubicBezTo>
                    <a:pt x="711" y="858"/>
                    <a:pt x="735" y="784"/>
                    <a:pt x="735" y="662"/>
                  </a:cubicBezTo>
                  <a:cubicBezTo>
                    <a:pt x="735" y="417"/>
                    <a:pt x="564" y="123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009;p46">
              <a:extLst>
                <a:ext uri="{FF2B5EF4-FFF2-40B4-BE49-F238E27FC236}">
                  <a16:creationId xmlns:a16="http://schemas.microsoft.com/office/drawing/2014/main" id="{BF9DE41C-D577-48C7-AF28-FF0FF7ECD9A5}"/>
                </a:ext>
              </a:extLst>
            </p:cNvPr>
            <p:cNvSpPr/>
            <p:nvPr/>
          </p:nvSpPr>
          <p:spPr>
            <a:xfrm>
              <a:off x="3582550" y="2822175"/>
              <a:ext cx="19000" cy="25325"/>
            </a:xfrm>
            <a:custGeom>
              <a:avLst/>
              <a:gdLst/>
              <a:ahLst/>
              <a:cxnLst/>
              <a:rect l="l" t="t" r="r" b="b"/>
              <a:pathLst>
                <a:path w="760" h="1013" extrusionOk="0">
                  <a:moveTo>
                    <a:pt x="215" y="1"/>
                  </a:moveTo>
                  <a:cubicBezTo>
                    <a:pt x="87" y="1"/>
                    <a:pt x="1" y="100"/>
                    <a:pt x="1" y="274"/>
                  </a:cubicBezTo>
                  <a:cubicBezTo>
                    <a:pt x="1" y="519"/>
                    <a:pt x="172" y="837"/>
                    <a:pt x="368" y="959"/>
                  </a:cubicBezTo>
                  <a:cubicBezTo>
                    <a:pt x="432" y="995"/>
                    <a:pt x="493" y="1012"/>
                    <a:pt x="546" y="1012"/>
                  </a:cubicBezTo>
                  <a:cubicBezTo>
                    <a:pt x="674" y="1012"/>
                    <a:pt x="760" y="912"/>
                    <a:pt x="760" y="739"/>
                  </a:cubicBezTo>
                  <a:cubicBezTo>
                    <a:pt x="760" y="494"/>
                    <a:pt x="588" y="176"/>
                    <a:pt x="393" y="53"/>
                  </a:cubicBezTo>
                  <a:cubicBezTo>
                    <a:pt x="328" y="18"/>
                    <a:pt x="268" y="1"/>
                    <a:pt x="215" y="1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010;p46">
              <a:extLst>
                <a:ext uri="{FF2B5EF4-FFF2-40B4-BE49-F238E27FC236}">
                  <a16:creationId xmlns:a16="http://schemas.microsoft.com/office/drawing/2014/main" id="{37051B4C-7381-427B-8169-6AB969FFDF83}"/>
                </a:ext>
              </a:extLst>
            </p:cNvPr>
            <p:cNvSpPr/>
            <p:nvPr/>
          </p:nvSpPr>
          <p:spPr>
            <a:xfrm>
              <a:off x="3596625" y="2736575"/>
              <a:ext cx="10450" cy="9200"/>
            </a:xfrm>
            <a:custGeom>
              <a:avLst/>
              <a:gdLst/>
              <a:ahLst/>
              <a:cxnLst/>
              <a:rect l="l" t="t" r="r" b="b"/>
              <a:pathLst>
                <a:path w="418" h="368" extrusionOk="0">
                  <a:moveTo>
                    <a:pt x="417" y="0"/>
                  </a:moveTo>
                  <a:lnTo>
                    <a:pt x="74" y="221"/>
                  </a:lnTo>
                  <a:cubicBezTo>
                    <a:pt x="74" y="294"/>
                    <a:pt x="25" y="343"/>
                    <a:pt x="1" y="367"/>
                  </a:cubicBezTo>
                  <a:lnTo>
                    <a:pt x="368" y="147"/>
                  </a:lnTo>
                  <a:cubicBezTo>
                    <a:pt x="393" y="123"/>
                    <a:pt x="417" y="74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011;p46">
              <a:extLst>
                <a:ext uri="{FF2B5EF4-FFF2-40B4-BE49-F238E27FC236}">
                  <a16:creationId xmlns:a16="http://schemas.microsoft.com/office/drawing/2014/main" id="{865086A9-0BFD-4F41-9D38-F2F2CF3B71A0}"/>
                </a:ext>
              </a:extLst>
            </p:cNvPr>
            <p:cNvSpPr/>
            <p:nvPr/>
          </p:nvSpPr>
          <p:spPr>
            <a:xfrm>
              <a:off x="3598475" y="2694925"/>
              <a:ext cx="9200" cy="47175"/>
            </a:xfrm>
            <a:custGeom>
              <a:avLst/>
              <a:gdLst/>
              <a:ahLst/>
              <a:cxnLst/>
              <a:rect l="l" t="t" r="r" b="b"/>
              <a:pathLst>
                <a:path w="368" h="1887" extrusionOk="0">
                  <a:moveTo>
                    <a:pt x="368" y="1"/>
                  </a:moveTo>
                  <a:lnTo>
                    <a:pt x="0" y="197"/>
                  </a:lnTo>
                  <a:lnTo>
                    <a:pt x="0" y="1887"/>
                  </a:lnTo>
                  <a:lnTo>
                    <a:pt x="343" y="1666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012;p46">
              <a:extLst>
                <a:ext uri="{FF2B5EF4-FFF2-40B4-BE49-F238E27FC236}">
                  <a16:creationId xmlns:a16="http://schemas.microsoft.com/office/drawing/2014/main" id="{FD496546-D5B0-4B6E-8C0B-BF72CB97FCDB}"/>
                </a:ext>
              </a:extLst>
            </p:cNvPr>
            <p:cNvSpPr/>
            <p:nvPr/>
          </p:nvSpPr>
          <p:spPr>
            <a:xfrm>
              <a:off x="3588075" y="2683675"/>
              <a:ext cx="13475" cy="6400"/>
            </a:xfrm>
            <a:custGeom>
              <a:avLst/>
              <a:gdLst/>
              <a:ahLst/>
              <a:cxnLst/>
              <a:rect l="l" t="t" r="r" b="b"/>
              <a:pathLst>
                <a:path w="539" h="256" extrusionOk="0">
                  <a:moveTo>
                    <a:pt x="411" y="0"/>
                  </a:moveTo>
                  <a:cubicBezTo>
                    <a:pt x="396" y="0"/>
                    <a:pt x="382" y="3"/>
                    <a:pt x="367" y="10"/>
                  </a:cubicBezTo>
                  <a:lnTo>
                    <a:pt x="0" y="231"/>
                  </a:lnTo>
                  <a:cubicBezTo>
                    <a:pt x="20" y="220"/>
                    <a:pt x="45" y="215"/>
                    <a:pt x="70" y="215"/>
                  </a:cubicBezTo>
                  <a:cubicBezTo>
                    <a:pt x="106" y="215"/>
                    <a:pt x="143" y="226"/>
                    <a:pt x="172" y="255"/>
                  </a:cubicBezTo>
                  <a:lnTo>
                    <a:pt x="539" y="35"/>
                  </a:lnTo>
                  <a:cubicBezTo>
                    <a:pt x="487" y="17"/>
                    <a:pt x="447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013;p46">
              <a:extLst>
                <a:ext uri="{FF2B5EF4-FFF2-40B4-BE49-F238E27FC236}">
                  <a16:creationId xmlns:a16="http://schemas.microsoft.com/office/drawing/2014/main" id="{7A8CD839-55F1-4C71-BB1A-D7DCCE44CFA1}"/>
                </a:ext>
              </a:extLst>
            </p:cNvPr>
            <p:cNvSpPr/>
            <p:nvPr/>
          </p:nvSpPr>
          <p:spPr>
            <a:xfrm>
              <a:off x="3592350" y="2684525"/>
              <a:ext cx="15325" cy="15325"/>
            </a:xfrm>
            <a:custGeom>
              <a:avLst/>
              <a:gdLst/>
              <a:ahLst/>
              <a:cxnLst/>
              <a:rect l="l" t="t" r="r" b="b"/>
              <a:pathLst>
                <a:path w="613" h="613" extrusionOk="0">
                  <a:moveTo>
                    <a:pt x="368" y="1"/>
                  </a:moveTo>
                  <a:lnTo>
                    <a:pt x="1" y="221"/>
                  </a:lnTo>
                  <a:cubicBezTo>
                    <a:pt x="123" y="295"/>
                    <a:pt x="245" y="466"/>
                    <a:pt x="245" y="613"/>
                  </a:cubicBezTo>
                  <a:lnTo>
                    <a:pt x="613" y="417"/>
                  </a:lnTo>
                  <a:cubicBezTo>
                    <a:pt x="613" y="270"/>
                    <a:pt x="490" y="74"/>
                    <a:pt x="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014;p46">
              <a:extLst>
                <a:ext uri="{FF2B5EF4-FFF2-40B4-BE49-F238E27FC236}">
                  <a16:creationId xmlns:a16="http://schemas.microsoft.com/office/drawing/2014/main" id="{B898A34C-F1BB-44E9-AB38-19513D91E8F7}"/>
                </a:ext>
              </a:extLst>
            </p:cNvPr>
            <p:cNvSpPr/>
            <p:nvPr/>
          </p:nvSpPr>
          <p:spPr>
            <a:xfrm>
              <a:off x="3586225" y="2689200"/>
              <a:ext cx="12275" cy="57300"/>
            </a:xfrm>
            <a:custGeom>
              <a:avLst/>
              <a:gdLst/>
              <a:ahLst/>
              <a:cxnLst/>
              <a:rect l="l" t="t" r="r" b="b"/>
              <a:pathLst>
                <a:path w="491" h="2292" extrusionOk="0">
                  <a:moveTo>
                    <a:pt x="141" y="0"/>
                  </a:moveTo>
                  <a:cubicBezTo>
                    <a:pt x="72" y="0"/>
                    <a:pt x="25" y="55"/>
                    <a:pt x="25" y="157"/>
                  </a:cubicBezTo>
                  <a:lnTo>
                    <a:pt x="1" y="1846"/>
                  </a:lnTo>
                  <a:cubicBezTo>
                    <a:pt x="1" y="1993"/>
                    <a:pt x="123" y="2165"/>
                    <a:pt x="246" y="2262"/>
                  </a:cubicBezTo>
                  <a:cubicBezTo>
                    <a:pt x="278" y="2282"/>
                    <a:pt x="311" y="2291"/>
                    <a:pt x="342" y="2291"/>
                  </a:cubicBezTo>
                  <a:cubicBezTo>
                    <a:pt x="425" y="2291"/>
                    <a:pt x="490" y="2223"/>
                    <a:pt x="490" y="2116"/>
                  </a:cubicBezTo>
                  <a:lnTo>
                    <a:pt x="490" y="426"/>
                  </a:lnTo>
                  <a:cubicBezTo>
                    <a:pt x="490" y="279"/>
                    <a:pt x="368" y="108"/>
                    <a:pt x="246" y="34"/>
                  </a:cubicBezTo>
                  <a:cubicBezTo>
                    <a:pt x="208" y="11"/>
                    <a:pt x="172" y="0"/>
                    <a:pt x="141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015;p46">
              <a:extLst>
                <a:ext uri="{FF2B5EF4-FFF2-40B4-BE49-F238E27FC236}">
                  <a16:creationId xmlns:a16="http://schemas.microsoft.com/office/drawing/2014/main" id="{160CEC68-CD22-413E-9BD0-FB6E7EB96ECD}"/>
                </a:ext>
              </a:extLst>
            </p:cNvPr>
            <p:cNvSpPr/>
            <p:nvPr/>
          </p:nvSpPr>
          <p:spPr>
            <a:xfrm>
              <a:off x="3701925" y="2663100"/>
              <a:ext cx="159200" cy="199000"/>
            </a:xfrm>
            <a:custGeom>
              <a:avLst/>
              <a:gdLst/>
              <a:ahLst/>
              <a:cxnLst/>
              <a:rect l="l" t="t" r="r" b="b"/>
              <a:pathLst>
                <a:path w="6368" h="7960" extrusionOk="0">
                  <a:moveTo>
                    <a:pt x="6368" y="1"/>
                  </a:moveTo>
                  <a:lnTo>
                    <a:pt x="1" y="3674"/>
                  </a:lnTo>
                  <a:lnTo>
                    <a:pt x="25" y="7959"/>
                  </a:lnTo>
                  <a:lnTo>
                    <a:pt x="6368" y="4286"/>
                  </a:lnTo>
                  <a:lnTo>
                    <a:pt x="6368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016;p46">
              <a:extLst>
                <a:ext uri="{FF2B5EF4-FFF2-40B4-BE49-F238E27FC236}">
                  <a16:creationId xmlns:a16="http://schemas.microsoft.com/office/drawing/2014/main" id="{606F3D11-934F-472B-A2A2-F1427B52509D}"/>
                </a:ext>
              </a:extLst>
            </p:cNvPr>
            <p:cNvSpPr/>
            <p:nvPr/>
          </p:nvSpPr>
          <p:spPr>
            <a:xfrm>
              <a:off x="3829875" y="2609150"/>
              <a:ext cx="49625" cy="43050"/>
            </a:xfrm>
            <a:custGeom>
              <a:avLst/>
              <a:gdLst/>
              <a:ahLst/>
              <a:cxnLst/>
              <a:rect l="l" t="t" r="r" b="b"/>
              <a:pathLst>
                <a:path w="1985" h="1722" extrusionOk="0">
                  <a:moveTo>
                    <a:pt x="1748" y="1"/>
                  </a:moveTo>
                  <a:cubicBezTo>
                    <a:pt x="1693" y="1"/>
                    <a:pt x="1631" y="18"/>
                    <a:pt x="1568" y="53"/>
                  </a:cubicBezTo>
                  <a:lnTo>
                    <a:pt x="393" y="738"/>
                  </a:lnTo>
                  <a:cubicBezTo>
                    <a:pt x="172" y="861"/>
                    <a:pt x="1" y="1179"/>
                    <a:pt x="1" y="1448"/>
                  </a:cubicBezTo>
                  <a:cubicBezTo>
                    <a:pt x="1" y="1622"/>
                    <a:pt x="87" y="1722"/>
                    <a:pt x="215" y="1722"/>
                  </a:cubicBezTo>
                  <a:cubicBezTo>
                    <a:pt x="268" y="1722"/>
                    <a:pt x="328" y="1705"/>
                    <a:pt x="393" y="1669"/>
                  </a:cubicBezTo>
                  <a:lnTo>
                    <a:pt x="1568" y="983"/>
                  </a:lnTo>
                  <a:cubicBezTo>
                    <a:pt x="1788" y="861"/>
                    <a:pt x="1984" y="542"/>
                    <a:pt x="1984" y="298"/>
                  </a:cubicBezTo>
                  <a:cubicBezTo>
                    <a:pt x="1984" y="105"/>
                    <a:pt x="1885" y="1"/>
                    <a:pt x="1748" y="1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017;p46">
              <a:extLst>
                <a:ext uri="{FF2B5EF4-FFF2-40B4-BE49-F238E27FC236}">
                  <a16:creationId xmlns:a16="http://schemas.microsoft.com/office/drawing/2014/main" id="{2881D367-84E0-4E88-9D94-A4E0F3A0A557}"/>
                </a:ext>
              </a:extLst>
            </p:cNvPr>
            <p:cNvSpPr/>
            <p:nvPr/>
          </p:nvSpPr>
          <p:spPr>
            <a:xfrm>
              <a:off x="3671925" y="2586575"/>
              <a:ext cx="219200" cy="326950"/>
            </a:xfrm>
            <a:custGeom>
              <a:avLst/>
              <a:gdLst/>
              <a:ahLst/>
              <a:cxnLst/>
              <a:rect l="l" t="t" r="r" b="b"/>
              <a:pathLst>
                <a:path w="8768" h="13078" extrusionOk="0">
                  <a:moveTo>
                    <a:pt x="8066" y="904"/>
                  </a:moveTo>
                  <a:cubicBezTo>
                    <a:pt x="8203" y="904"/>
                    <a:pt x="8302" y="1008"/>
                    <a:pt x="8302" y="1201"/>
                  </a:cubicBezTo>
                  <a:cubicBezTo>
                    <a:pt x="8302" y="1445"/>
                    <a:pt x="8106" y="1764"/>
                    <a:pt x="7886" y="1886"/>
                  </a:cubicBezTo>
                  <a:lnTo>
                    <a:pt x="6711" y="2572"/>
                  </a:lnTo>
                  <a:cubicBezTo>
                    <a:pt x="6646" y="2608"/>
                    <a:pt x="6586" y="2625"/>
                    <a:pt x="6533" y="2625"/>
                  </a:cubicBezTo>
                  <a:cubicBezTo>
                    <a:pt x="6405" y="2625"/>
                    <a:pt x="6319" y="2525"/>
                    <a:pt x="6319" y="2351"/>
                  </a:cubicBezTo>
                  <a:cubicBezTo>
                    <a:pt x="6319" y="2082"/>
                    <a:pt x="6490" y="1764"/>
                    <a:pt x="6711" y="1641"/>
                  </a:cubicBezTo>
                  <a:lnTo>
                    <a:pt x="7886" y="956"/>
                  </a:lnTo>
                  <a:cubicBezTo>
                    <a:pt x="7949" y="921"/>
                    <a:pt x="8011" y="904"/>
                    <a:pt x="8066" y="904"/>
                  </a:cubicBezTo>
                  <a:close/>
                  <a:moveTo>
                    <a:pt x="7568" y="3062"/>
                  </a:moveTo>
                  <a:lnTo>
                    <a:pt x="7568" y="7347"/>
                  </a:lnTo>
                  <a:lnTo>
                    <a:pt x="1225" y="11020"/>
                  </a:lnTo>
                  <a:lnTo>
                    <a:pt x="1201" y="6735"/>
                  </a:lnTo>
                  <a:lnTo>
                    <a:pt x="7568" y="3062"/>
                  </a:lnTo>
                  <a:close/>
                  <a:moveTo>
                    <a:pt x="8768" y="1"/>
                  </a:moveTo>
                  <a:lnTo>
                    <a:pt x="1" y="5045"/>
                  </a:lnTo>
                  <a:lnTo>
                    <a:pt x="25" y="13077"/>
                  </a:lnTo>
                  <a:lnTo>
                    <a:pt x="8768" y="8033"/>
                  </a:lnTo>
                  <a:lnTo>
                    <a:pt x="8768" y="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018;p46">
              <a:extLst>
                <a:ext uri="{FF2B5EF4-FFF2-40B4-BE49-F238E27FC236}">
                  <a16:creationId xmlns:a16="http://schemas.microsoft.com/office/drawing/2014/main" id="{953B0E31-80FB-459E-8423-CE06ADD86FA2}"/>
                </a:ext>
              </a:extLst>
            </p:cNvPr>
            <p:cNvSpPr/>
            <p:nvPr/>
          </p:nvSpPr>
          <p:spPr>
            <a:xfrm>
              <a:off x="3751525" y="2824100"/>
              <a:ext cx="110225" cy="184925"/>
            </a:xfrm>
            <a:custGeom>
              <a:avLst/>
              <a:gdLst/>
              <a:ahLst/>
              <a:cxnLst/>
              <a:rect l="l" t="t" r="r" b="b"/>
              <a:pathLst>
                <a:path w="4409" h="7397" extrusionOk="0">
                  <a:moveTo>
                    <a:pt x="4408" y="1"/>
                  </a:moveTo>
                  <a:lnTo>
                    <a:pt x="0" y="2548"/>
                  </a:lnTo>
                  <a:lnTo>
                    <a:pt x="0" y="2817"/>
                  </a:lnTo>
                  <a:lnTo>
                    <a:pt x="4408" y="295"/>
                  </a:lnTo>
                  <a:lnTo>
                    <a:pt x="4408" y="1"/>
                  </a:lnTo>
                  <a:close/>
                  <a:moveTo>
                    <a:pt x="4408" y="882"/>
                  </a:moveTo>
                  <a:lnTo>
                    <a:pt x="0" y="3405"/>
                  </a:lnTo>
                  <a:lnTo>
                    <a:pt x="0" y="3699"/>
                  </a:lnTo>
                  <a:lnTo>
                    <a:pt x="4408" y="1152"/>
                  </a:lnTo>
                  <a:lnTo>
                    <a:pt x="4408" y="882"/>
                  </a:lnTo>
                  <a:close/>
                  <a:moveTo>
                    <a:pt x="4408" y="1740"/>
                  </a:moveTo>
                  <a:lnTo>
                    <a:pt x="0" y="4286"/>
                  </a:lnTo>
                  <a:lnTo>
                    <a:pt x="0" y="4556"/>
                  </a:lnTo>
                  <a:lnTo>
                    <a:pt x="4408" y="2033"/>
                  </a:lnTo>
                  <a:lnTo>
                    <a:pt x="4408" y="1740"/>
                  </a:lnTo>
                  <a:close/>
                  <a:moveTo>
                    <a:pt x="4408" y="2621"/>
                  </a:moveTo>
                  <a:lnTo>
                    <a:pt x="25" y="5168"/>
                  </a:lnTo>
                  <a:lnTo>
                    <a:pt x="25" y="5437"/>
                  </a:lnTo>
                  <a:lnTo>
                    <a:pt x="4408" y="2890"/>
                  </a:lnTo>
                  <a:lnTo>
                    <a:pt x="4408" y="2621"/>
                  </a:lnTo>
                  <a:close/>
                  <a:moveTo>
                    <a:pt x="4408" y="3503"/>
                  </a:moveTo>
                  <a:lnTo>
                    <a:pt x="25" y="6025"/>
                  </a:lnTo>
                  <a:lnTo>
                    <a:pt x="25" y="6294"/>
                  </a:lnTo>
                  <a:lnTo>
                    <a:pt x="4408" y="3772"/>
                  </a:lnTo>
                  <a:lnTo>
                    <a:pt x="4408" y="3503"/>
                  </a:lnTo>
                  <a:close/>
                  <a:moveTo>
                    <a:pt x="4408" y="4360"/>
                  </a:moveTo>
                  <a:lnTo>
                    <a:pt x="25" y="6906"/>
                  </a:lnTo>
                  <a:lnTo>
                    <a:pt x="25" y="7176"/>
                  </a:lnTo>
                  <a:lnTo>
                    <a:pt x="4408" y="4654"/>
                  </a:lnTo>
                  <a:lnTo>
                    <a:pt x="4408" y="4360"/>
                  </a:lnTo>
                  <a:close/>
                  <a:moveTo>
                    <a:pt x="4408" y="5241"/>
                  </a:moveTo>
                  <a:lnTo>
                    <a:pt x="1127" y="7127"/>
                  </a:lnTo>
                  <a:lnTo>
                    <a:pt x="1127" y="7396"/>
                  </a:lnTo>
                  <a:lnTo>
                    <a:pt x="4408" y="5511"/>
                  </a:lnTo>
                  <a:lnTo>
                    <a:pt x="4408" y="524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019;p46">
              <a:extLst>
                <a:ext uri="{FF2B5EF4-FFF2-40B4-BE49-F238E27FC236}">
                  <a16:creationId xmlns:a16="http://schemas.microsoft.com/office/drawing/2014/main" id="{37A64555-47E1-48C3-9CB8-2286F6BC0D83}"/>
                </a:ext>
              </a:extLst>
            </p:cNvPr>
            <p:cNvSpPr/>
            <p:nvPr/>
          </p:nvSpPr>
          <p:spPr>
            <a:xfrm>
              <a:off x="4572475" y="3728925"/>
              <a:ext cx="260825" cy="83300"/>
            </a:xfrm>
            <a:custGeom>
              <a:avLst/>
              <a:gdLst/>
              <a:ahLst/>
              <a:cxnLst/>
              <a:rect l="l" t="t" r="r" b="b"/>
              <a:pathLst>
                <a:path w="10433" h="3332" extrusionOk="0">
                  <a:moveTo>
                    <a:pt x="1" y="1"/>
                  </a:moveTo>
                  <a:lnTo>
                    <a:pt x="295" y="197"/>
                  </a:lnTo>
                  <a:lnTo>
                    <a:pt x="10433" y="3331"/>
                  </a:lnTo>
                  <a:lnTo>
                    <a:pt x="10139" y="3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020;p46">
              <a:extLst>
                <a:ext uri="{FF2B5EF4-FFF2-40B4-BE49-F238E27FC236}">
                  <a16:creationId xmlns:a16="http://schemas.microsoft.com/office/drawing/2014/main" id="{66BDF2F3-D3E5-4FBC-968B-2CE36FB1A6E3}"/>
                </a:ext>
              </a:extLst>
            </p:cNvPr>
            <p:cNvSpPr/>
            <p:nvPr/>
          </p:nvSpPr>
          <p:spPr>
            <a:xfrm>
              <a:off x="4134750" y="3755250"/>
              <a:ext cx="261450" cy="84525"/>
            </a:xfrm>
            <a:custGeom>
              <a:avLst/>
              <a:gdLst/>
              <a:ahLst/>
              <a:cxnLst/>
              <a:rect l="l" t="t" r="r" b="b"/>
              <a:pathLst>
                <a:path w="10458" h="3381" extrusionOk="0">
                  <a:moveTo>
                    <a:pt x="1" y="1"/>
                  </a:moveTo>
                  <a:lnTo>
                    <a:pt x="319" y="172"/>
                  </a:lnTo>
                  <a:lnTo>
                    <a:pt x="10457" y="3380"/>
                  </a:lnTo>
                  <a:lnTo>
                    <a:pt x="10457" y="3380"/>
                  </a:lnTo>
                  <a:lnTo>
                    <a:pt x="10139" y="320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9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021;p46">
              <a:extLst>
                <a:ext uri="{FF2B5EF4-FFF2-40B4-BE49-F238E27FC236}">
                  <a16:creationId xmlns:a16="http://schemas.microsoft.com/office/drawing/2014/main" id="{07E01472-5F40-4DC2-B099-4BE4691A4C15}"/>
                </a:ext>
              </a:extLst>
            </p:cNvPr>
            <p:cNvSpPr/>
            <p:nvPr/>
          </p:nvSpPr>
          <p:spPr>
            <a:xfrm>
              <a:off x="4572475" y="3356725"/>
              <a:ext cx="259600" cy="377125"/>
            </a:xfrm>
            <a:custGeom>
              <a:avLst/>
              <a:gdLst/>
              <a:ahLst/>
              <a:cxnLst/>
              <a:rect l="l" t="t" r="r" b="b"/>
              <a:pathLst>
                <a:path w="10384" h="15085" extrusionOk="0">
                  <a:moveTo>
                    <a:pt x="10090" y="0"/>
                  </a:moveTo>
                  <a:lnTo>
                    <a:pt x="1" y="14889"/>
                  </a:lnTo>
                  <a:lnTo>
                    <a:pt x="295" y="15085"/>
                  </a:lnTo>
                  <a:lnTo>
                    <a:pt x="10384" y="196"/>
                  </a:lnTo>
                  <a:lnTo>
                    <a:pt x="10090" y="0"/>
                  </a:lnTo>
                  <a:close/>
                </a:path>
              </a:pathLst>
            </a:custGeom>
            <a:solidFill>
              <a:srgbClr val="FA9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022;p46">
              <a:extLst>
                <a:ext uri="{FF2B5EF4-FFF2-40B4-BE49-F238E27FC236}">
                  <a16:creationId xmlns:a16="http://schemas.microsoft.com/office/drawing/2014/main" id="{1EAB44A5-2E17-4442-9D33-FCCA3136C3C4}"/>
                </a:ext>
              </a:extLst>
            </p:cNvPr>
            <p:cNvSpPr/>
            <p:nvPr/>
          </p:nvSpPr>
          <p:spPr>
            <a:xfrm>
              <a:off x="4579825" y="3361625"/>
              <a:ext cx="253475" cy="450600"/>
            </a:xfrm>
            <a:custGeom>
              <a:avLst/>
              <a:gdLst/>
              <a:ahLst/>
              <a:cxnLst/>
              <a:rect l="l" t="t" r="r" b="b"/>
              <a:pathLst>
                <a:path w="10139" h="18024" extrusionOk="0">
                  <a:moveTo>
                    <a:pt x="10090" y="0"/>
                  </a:moveTo>
                  <a:lnTo>
                    <a:pt x="1" y="14889"/>
                  </a:lnTo>
                  <a:lnTo>
                    <a:pt x="10139" y="18023"/>
                  </a:lnTo>
                  <a:lnTo>
                    <a:pt x="10090" y="0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023;p46">
              <a:extLst>
                <a:ext uri="{FF2B5EF4-FFF2-40B4-BE49-F238E27FC236}">
                  <a16:creationId xmlns:a16="http://schemas.microsoft.com/office/drawing/2014/main" id="{788D7DD6-2FC4-4E64-A538-0EE094573333}"/>
                </a:ext>
              </a:extLst>
            </p:cNvPr>
            <p:cNvSpPr/>
            <p:nvPr/>
          </p:nvSpPr>
          <p:spPr>
            <a:xfrm>
              <a:off x="4480650" y="3728925"/>
              <a:ext cx="99200" cy="140225"/>
            </a:xfrm>
            <a:custGeom>
              <a:avLst/>
              <a:gdLst/>
              <a:ahLst/>
              <a:cxnLst/>
              <a:rect l="l" t="t" r="r" b="b"/>
              <a:pathLst>
                <a:path w="3968" h="5609" extrusionOk="0">
                  <a:moveTo>
                    <a:pt x="3674" y="1"/>
                  </a:moveTo>
                  <a:lnTo>
                    <a:pt x="1" y="5413"/>
                  </a:lnTo>
                  <a:lnTo>
                    <a:pt x="319" y="5609"/>
                  </a:lnTo>
                  <a:lnTo>
                    <a:pt x="3968" y="197"/>
                  </a:lnTo>
                  <a:lnTo>
                    <a:pt x="3674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024;p46">
              <a:extLst>
                <a:ext uri="{FF2B5EF4-FFF2-40B4-BE49-F238E27FC236}">
                  <a16:creationId xmlns:a16="http://schemas.microsoft.com/office/drawing/2014/main" id="{E27239DB-4129-452F-B5FE-FD9873A43EF4}"/>
                </a:ext>
              </a:extLst>
            </p:cNvPr>
            <p:cNvSpPr/>
            <p:nvPr/>
          </p:nvSpPr>
          <p:spPr>
            <a:xfrm>
              <a:off x="4388200" y="3835450"/>
              <a:ext cx="100425" cy="33700"/>
            </a:xfrm>
            <a:custGeom>
              <a:avLst/>
              <a:gdLst/>
              <a:ahLst/>
              <a:cxnLst/>
              <a:rect l="l" t="t" r="r" b="b"/>
              <a:pathLst>
                <a:path w="4017" h="1348" extrusionOk="0">
                  <a:moveTo>
                    <a:pt x="1" y="1"/>
                  </a:moveTo>
                  <a:lnTo>
                    <a:pt x="319" y="172"/>
                  </a:lnTo>
                  <a:lnTo>
                    <a:pt x="4017" y="1348"/>
                  </a:lnTo>
                  <a:lnTo>
                    <a:pt x="3699" y="11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025;p46">
              <a:extLst>
                <a:ext uri="{FF2B5EF4-FFF2-40B4-BE49-F238E27FC236}">
                  <a16:creationId xmlns:a16="http://schemas.microsoft.com/office/drawing/2014/main" id="{2BB42784-C2E6-4BD0-9460-01B5C2B55D4C}"/>
                </a:ext>
              </a:extLst>
            </p:cNvPr>
            <p:cNvSpPr/>
            <p:nvPr/>
          </p:nvSpPr>
          <p:spPr>
            <a:xfrm>
              <a:off x="4135975" y="3835450"/>
              <a:ext cx="260225" cy="375300"/>
            </a:xfrm>
            <a:custGeom>
              <a:avLst/>
              <a:gdLst/>
              <a:ahLst/>
              <a:cxnLst/>
              <a:rect l="l" t="t" r="r" b="b"/>
              <a:pathLst>
                <a:path w="10409" h="15012" extrusionOk="0">
                  <a:moveTo>
                    <a:pt x="10090" y="1"/>
                  </a:moveTo>
                  <a:lnTo>
                    <a:pt x="1" y="14816"/>
                  </a:lnTo>
                  <a:lnTo>
                    <a:pt x="319" y="15012"/>
                  </a:lnTo>
                  <a:lnTo>
                    <a:pt x="10408" y="172"/>
                  </a:lnTo>
                  <a:lnTo>
                    <a:pt x="10090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026;p46">
              <a:extLst>
                <a:ext uri="{FF2B5EF4-FFF2-40B4-BE49-F238E27FC236}">
                  <a16:creationId xmlns:a16="http://schemas.microsoft.com/office/drawing/2014/main" id="{D75DE9B0-A169-4BB7-BA9E-743220544230}"/>
                </a:ext>
              </a:extLst>
            </p:cNvPr>
            <p:cNvSpPr/>
            <p:nvPr/>
          </p:nvSpPr>
          <p:spPr>
            <a:xfrm>
              <a:off x="4143950" y="3733825"/>
              <a:ext cx="689350" cy="476925"/>
            </a:xfrm>
            <a:custGeom>
              <a:avLst/>
              <a:gdLst/>
              <a:ahLst/>
              <a:cxnLst/>
              <a:rect l="l" t="t" r="r" b="b"/>
              <a:pathLst>
                <a:path w="27574" h="19077" extrusionOk="0">
                  <a:moveTo>
                    <a:pt x="17436" y="1"/>
                  </a:moveTo>
                  <a:lnTo>
                    <a:pt x="13787" y="5413"/>
                  </a:lnTo>
                  <a:lnTo>
                    <a:pt x="10089" y="4237"/>
                  </a:lnTo>
                  <a:lnTo>
                    <a:pt x="0" y="19077"/>
                  </a:lnTo>
                  <a:lnTo>
                    <a:pt x="27574" y="3135"/>
                  </a:lnTo>
                  <a:lnTo>
                    <a:pt x="17436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027;p46">
              <a:extLst>
                <a:ext uri="{FF2B5EF4-FFF2-40B4-BE49-F238E27FC236}">
                  <a16:creationId xmlns:a16="http://schemas.microsoft.com/office/drawing/2014/main" id="{B55941B0-4E25-4E58-BC11-3F2F4FECCA1C}"/>
                </a:ext>
              </a:extLst>
            </p:cNvPr>
            <p:cNvSpPr/>
            <p:nvPr/>
          </p:nvSpPr>
          <p:spPr>
            <a:xfrm>
              <a:off x="4142725" y="3759550"/>
              <a:ext cx="253475" cy="451200"/>
            </a:xfrm>
            <a:custGeom>
              <a:avLst/>
              <a:gdLst/>
              <a:ahLst/>
              <a:cxnLst/>
              <a:rect l="l" t="t" r="r" b="b"/>
              <a:pathLst>
                <a:path w="10139" h="18048" extrusionOk="0">
                  <a:moveTo>
                    <a:pt x="0" y="0"/>
                  </a:moveTo>
                  <a:lnTo>
                    <a:pt x="49" y="18048"/>
                  </a:lnTo>
                  <a:lnTo>
                    <a:pt x="10138" y="3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028;p46">
              <a:extLst>
                <a:ext uri="{FF2B5EF4-FFF2-40B4-BE49-F238E27FC236}">
                  <a16:creationId xmlns:a16="http://schemas.microsoft.com/office/drawing/2014/main" id="{3CB08302-62BA-4BFC-9A41-37F8889EE103}"/>
                </a:ext>
              </a:extLst>
            </p:cNvPr>
            <p:cNvSpPr/>
            <p:nvPr/>
          </p:nvSpPr>
          <p:spPr>
            <a:xfrm>
              <a:off x="4142725" y="3361625"/>
              <a:ext cx="689350" cy="507525"/>
            </a:xfrm>
            <a:custGeom>
              <a:avLst/>
              <a:gdLst/>
              <a:ahLst/>
              <a:cxnLst/>
              <a:rect l="l" t="t" r="r" b="b"/>
              <a:pathLst>
                <a:path w="27574" h="20301" extrusionOk="0">
                  <a:moveTo>
                    <a:pt x="27574" y="0"/>
                  </a:moveTo>
                  <a:lnTo>
                    <a:pt x="0" y="15917"/>
                  </a:lnTo>
                  <a:lnTo>
                    <a:pt x="10138" y="19125"/>
                  </a:lnTo>
                  <a:lnTo>
                    <a:pt x="13836" y="20301"/>
                  </a:lnTo>
                  <a:lnTo>
                    <a:pt x="17485" y="14889"/>
                  </a:lnTo>
                  <a:lnTo>
                    <a:pt x="27574" y="0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029;p46">
              <a:extLst>
                <a:ext uri="{FF2B5EF4-FFF2-40B4-BE49-F238E27FC236}">
                  <a16:creationId xmlns:a16="http://schemas.microsoft.com/office/drawing/2014/main" id="{75C3B0AB-8E3B-4DF8-AD8C-063C20086215}"/>
                </a:ext>
              </a:extLst>
            </p:cNvPr>
            <p:cNvSpPr/>
            <p:nvPr/>
          </p:nvSpPr>
          <p:spPr>
            <a:xfrm>
              <a:off x="4134750" y="3755250"/>
              <a:ext cx="9225" cy="455500"/>
            </a:xfrm>
            <a:custGeom>
              <a:avLst/>
              <a:gdLst/>
              <a:ahLst/>
              <a:cxnLst/>
              <a:rect l="l" t="t" r="r" b="b"/>
              <a:pathLst>
                <a:path w="369" h="18220" extrusionOk="0">
                  <a:moveTo>
                    <a:pt x="1" y="1"/>
                  </a:moveTo>
                  <a:lnTo>
                    <a:pt x="50" y="18024"/>
                  </a:lnTo>
                  <a:lnTo>
                    <a:pt x="368" y="18220"/>
                  </a:lnTo>
                  <a:lnTo>
                    <a:pt x="319" y="17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030;p46">
              <a:extLst>
                <a:ext uri="{FF2B5EF4-FFF2-40B4-BE49-F238E27FC236}">
                  <a16:creationId xmlns:a16="http://schemas.microsoft.com/office/drawing/2014/main" id="{C6120C59-AFA5-40CD-9B93-AEEBC2E082BD}"/>
                </a:ext>
              </a:extLst>
            </p:cNvPr>
            <p:cNvSpPr/>
            <p:nvPr/>
          </p:nvSpPr>
          <p:spPr>
            <a:xfrm>
              <a:off x="4134750" y="3356725"/>
              <a:ext cx="697325" cy="402850"/>
            </a:xfrm>
            <a:custGeom>
              <a:avLst/>
              <a:gdLst/>
              <a:ahLst/>
              <a:cxnLst/>
              <a:rect l="l" t="t" r="r" b="b"/>
              <a:pathLst>
                <a:path w="27893" h="16114" extrusionOk="0">
                  <a:moveTo>
                    <a:pt x="27599" y="0"/>
                  </a:moveTo>
                  <a:lnTo>
                    <a:pt x="1" y="15942"/>
                  </a:lnTo>
                  <a:lnTo>
                    <a:pt x="319" y="16113"/>
                  </a:lnTo>
                  <a:lnTo>
                    <a:pt x="27893" y="196"/>
                  </a:lnTo>
                  <a:lnTo>
                    <a:pt x="27599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031;p46">
              <a:extLst>
                <a:ext uri="{FF2B5EF4-FFF2-40B4-BE49-F238E27FC236}">
                  <a16:creationId xmlns:a16="http://schemas.microsoft.com/office/drawing/2014/main" id="{0BBC917C-4C6D-4214-8327-BF5B43D3053E}"/>
                </a:ext>
              </a:extLst>
            </p:cNvPr>
            <p:cNvSpPr/>
            <p:nvPr/>
          </p:nvSpPr>
          <p:spPr>
            <a:xfrm>
              <a:off x="5038375" y="3030100"/>
              <a:ext cx="164075" cy="805375"/>
            </a:xfrm>
            <a:custGeom>
              <a:avLst/>
              <a:gdLst/>
              <a:ahLst/>
              <a:cxnLst/>
              <a:rect l="l" t="t" r="r" b="b"/>
              <a:pathLst>
                <a:path w="6563" h="32215" extrusionOk="0">
                  <a:moveTo>
                    <a:pt x="710" y="0"/>
                  </a:moveTo>
                  <a:cubicBezTo>
                    <a:pt x="670" y="0"/>
                    <a:pt x="629" y="4"/>
                    <a:pt x="588" y="13"/>
                  </a:cubicBezTo>
                  <a:cubicBezTo>
                    <a:pt x="220" y="62"/>
                    <a:pt x="0" y="405"/>
                    <a:pt x="49" y="748"/>
                  </a:cubicBezTo>
                  <a:lnTo>
                    <a:pt x="5241" y="31676"/>
                  </a:lnTo>
                  <a:cubicBezTo>
                    <a:pt x="5289" y="31994"/>
                    <a:pt x="5559" y="32215"/>
                    <a:pt x="5853" y="32215"/>
                  </a:cubicBezTo>
                  <a:cubicBezTo>
                    <a:pt x="5902" y="32215"/>
                    <a:pt x="5926" y="32215"/>
                    <a:pt x="5975" y="32190"/>
                  </a:cubicBezTo>
                  <a:cubicBezTo>
                    <a:pt x="6318" y="32141"/>
                    <a:pt x="6563" y="31799"/>
                    <a:pt x="6489" y="31456"/>
                  </a:cubicBezTo>
                  <a:lnTo>
                    <a:pt x="1322" y="528"/>
                  </a:lnTo>
                  <a:cubicBezTo>
                    <a:pt x="1258" y="226"/>
                    <a:pt x="1004" y="0"/>
                    <a:pt x="710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032;p46">
              <a:extLst>
                <a:ext uri="{FF2B5EF4-FFF2-40B4-BE49-F238E27FC236}">
                  <a16:creationId xmlns:a16="http://schemas.microsoft.com/office/drawing/2014/main" id="{2F310B87-384C-41A1-A23E-29B89C3C1A33}"/>
                </a:ext>
              </a:extLst>
            </p:cNvPr>
            <p:cNvSpPr/>
            <p:nvPr/>
          </p:nvSpPr>
          <p:spPr>
            <a:xfrm>
              <a:off x="5259975" y="2902150"/>
              <a:ext cx="164100" cy="805375"/>
            </a:xfrm>
            <a:custGeom>
              <a:avLst/>
              <a:gdLst/>
              <a:ahLst/>
              <a:cxnLst/>
              <a:rect l="l" t="t" r="r" b="b"/>
              <a:pathLst>
                <a:path w="6564" h="32215" extrusionOk="0">
                  <a:moveTo>
                    <a:pt x="711" y="0"/>
                  </a:moveTo>
                  <a:cubicBezTo>
                    <a:pt x="671" y="0"/>
                    <a:pt x="630" y="5"/>
                    <a:pt x="588" y="13"/>
                  </a:cubicBezTo>
                  <a:cubicBezTo>
                    <a:pt x="221" y="62"/>
                    <a:pt x="1" y="405"/>
                    <a:pt x="50" y="748"/>
                  </a:cubicBezTo>
                  <a:lnTo>
                    <a:pt x="5241" y="31676"/>
                  </a:lnTo>
                  <a:cubicBezTo>
                    <a:pt x="5290" y="31995"/>
                    <a:pt x="5560" y="32215"/>
                    <a:pt x="5853" y="32215"/>
                  </a:cubicBezTo>
                  <a:cubicBezTo>
                    <a:pt x="5902" y="32215"/>
                    <a:pt x="5927" y="32215"/>
                    <a:pt x="5976" y="32190"/>
                  </a:cubicBezTo>
                  <a:cubicBezTo>
                    <a:pt x="6319" y="32141"/>
                    <a:pt x="6564" y="31799"/>
                    <a:pt x="6490" y="31456"/>
                  </a:cubicBezTo>
                  <a:lnTo>
                    <a:pt x="1323" y="528"/>
                  </a:lnTo>
                  <a:cubicBezTo>
                    <a:pt x="1258" y="226"/>
                    <a:pt x="1004" y="0"/>
                    <a:pt x="711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033;p46">
              <a:extLst>
                <a:ext uri="{FF2B5EF4-FFF2-40B4-BE49-F238E27FC236}">
                  <a16:creationId xmlns:a16="http://schemas.microsoft.com/office/drawing/2014/main" id="{7C92E4E4-ADD6-4402-9C79-AFFFBC781667}"/>
                </a:ext>
              </a:extLst>
            </p:cNvPr>
            <p:cNvSpPr/>
            <p:nvPr/>
          </p:nvSpPr>
          <p:spPr>
            <a:xfrm>
              <a:off x="5054275" y="3006275"/>
              <a:ext cx="258375" cy="160075"/>
            </a:xfrm>
            <a:custGeom>
              <a:avLst/>
              <a:gdLst/>
              <a:ahLst/>
              <a:cxnLst/>
              <a:rect l="l" t="t" r="r" b="b"/>
              <a:pathLst>
                <a:path w="10335" h="6403" extrusionOk="0">
                  <a:moveTo>
                    <a:pt x="9614" y="0"/>
                  </a:moveTo>
                  <a:cubicBezTo>
                    <a:pt x="9502" y="0"/>
                    <a:pt x="9388" y="28"/>
                    <a:pt x="9282" y="85"/>
                  </a:cubicBezTo>
                  <a:lnTo>
                    <a:pt x="417" y="5203"/>
                  </a:lnTo>
                  <a:cubicBezTo>
                    <a:pt x="123" y="5374"/>
                    <a:pt x="1" y="5766"/>
                    <a:pt x="197" y="6084"/>
                  </a:cubicBezTo>
                  <a:cubicBezTo>
                    <a:pt x="295" y="6280"/>
                    <a:pt x="515" y="6403"/>
                    <a:pt x="735" y="6403"/>
                  </a:cubicBezTo>
                  <a:cubicBezTo>
                    <a:pt x="858" y="6403"/>
                    <a:pt x="956" y="6378"/>
                    <a:pt x="1054" y="6305"/>
                  </a:cubicBezTo>
                  <a:lnTo>
                    <a:pt x="9918" y="1187"/>
                  </a:lnTo>
                  <a:cubicBezTo>
                    <a:pt x="10237" y="1015"/>
                    <a:pt x="10335" y="623"/>
                    <a:pt x="10163" y="305"/>
                  </a:cubicBezTo>
                  <a:cubicBezTo>
                    <a:pt x="10049" y="109"/>
                    <a:pt x="9837" y="0"/>
                    <a:pt x="9614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034;p46">
              <a:extLst>
                <a:ext uri="{FF2B5EF4-FFF2-40B4-BE49-F238E27FC236}">
                  <a16:creationId xmlns:a16="http://schemas.microsoft.com/office/drawing/2014/main" id="{3606C7CF-CA66-4B1F-922A-B88711092C0A}"/>
                </a:ext>
              </a:extLst>
            </p:cNvPr>
            <p:cNvSpPr/>
            <p:nvPr/>
          </p:nvSpPr>
          <p:spPr>
            <a:xfrm>
              <a:off x="5078150" y="3147425"/>
              <a:ext cx="258375" cy="160350"/>
            </a:xfrm>
            <a:custGeom>
              <a:avLst/>
              <a:gdLst/>
              <a:ahLst/>
              <a:cxnLst/>
              <a:rect l="l" t="t" r="r" b="b"/>
              <a:pathLst>
                <a:path w="10335" h="6414" extrusionOk="0">
                  <a:moveTo>
                    <a:pt x="9597" y="0"/>
                  </a:moveTo>
                  <a:cubicBezTo>
                    <a:pt x="9489" y="0"/>
                    <a:pt x="9380" y="30"/>
                    <a:pt x="9282" y="95"/>
                  </a:cubicBezTo>
                  <a:lnTo>
                    <a:pt x="417" y="5213"/>
                  </a:lnTo>
                  <a:cubicBezTo>
                    <a:pt x="99" y="5385"/>
                    <a:pt x="1" y="5777"/>
                    <a:pt x="172" y="6070"/>
                  </a:cubicBezTo>
                  <a:cubicBezTo>
                    <a:pt x="295" y="6291"/>
                    <a:pt x="515" y="6413"/>
                    <a:pt x="735" y="6413"/>
                  </a:cubicBezTo>
                  <a:cubicBezTo>
                    <a:pt x="833" y="6413"/>
                    <a:pt x="956" y="6364"/>
                    <a:pt x="1054" y="6315"/>
                  </a:cubicBezTo>
                  <a:lnTo>
                    <a:pt x="9918" y="1197"/>
                  </a:lnTo>
                  <a:cubicBezTo>
                    <a:pt x="10237" y="1026"/>
                    <a:pt x="10335" y="634"/>
                    <a:pt x="10163" y="316"/>
                  </a:cubicBezTo>
                  <a:cubicBezTo>
                    <a:pt x="10033" y="120"/>
                    <a:pt x="9815" y="0"/>
                    <a:pt x="9597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035;p46">
              <a:extLst>
                <a:ext uri="{FF2B5EF4-FFF2-40B4-BE49-F238E27FC236}">
                  <a16:creationId xmlns:a16="http://schemas.microsoft.com/office/drawing/2014/main" id="{4C37E6A8-66E8-4912-B15A-F05D1E9FB177}"/>
                </a:ext>
              </a:extLst>
            </p:cNvPr>
            <p:cNvSpPr/>
            <p:nvPr/>
          </p:nvSpPr>
          <p:spPr>
            <a:xfrm>
              <a:off x="5102025" y="3288525"/>
              <a:ext cx="258375" cy="160050"/>
            </a:xfrm>
            <a:custGeom>
              <a:avLst/>
              <a:gdLst/>
              <a:ahLst/>
              <a:cxnLst/>
              <a:rect l="l" t="t" r="r" b="b"/>
              <a:pathLst>
                <a:path w="10335" h="6402" extrusionOk="0">
                  <a:moveTo>
                    <a:pt x="9591" y="0"/>
                  </a:moveTo>
                  <a:cubicBezTo>
                    <a:pt x="9485" y="0"/>
                    <a:pt x="9378" y="27"/>
                    <a:pt x="9282" y="84"/>
                  </a:cubicBezTo>
                  <a:lnTo>
                    <a:pt x="417" y="5202"/>
                  </a:lnTo>
                  <a:cubicBezTo>
                    <a:pt x="99" y="5398"/>
                    <a:pt x="1" y="5789"/>
                    <a:pt x="172" y="6083"/>
                  </a:cubicBezTo>
                  <a:cubicBezTo>
                    <a:pt x="295" y="6304"/>
                    <a:pt x="515" y="6402"/>
                    <a:pt x="735" y="6402"/>
                  </a:cubicBezTo>
                  <a:cubicBezTo>
                    <a:pt x="833" y="6402"/>
                    <a:pt x="956" y="6377"/>
                    <a:pt x="1054" y="6328"/>
                  </a:cubicBezTo>
                  <a:lnTo>
                    <a:pt x="9918" y="1210"/>
                  </a:lnTo>
                  <a:cubicBezTo>
                    <a:pt x="10212" y="1039"/>
                    <a:pt x="10335" y="647"/>
                    <a:pt x="10139" y="329"/>
                  </a:cubicBezTo>
                  <a:cubicBezTo>
                    <a:pt x="10024" y="115"/>
                    <a:pt x="9809" y="0"/>
                    <a:pt x="9591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036;p46">
              <a:extLst>
                <a:ext uri="{FF2B5EF4-FFF2-40B4-BE49-F238E27FC236}">
                  <a16:creationId xmlns:a16="http://schemas.microsoft.com/office/drawing/2014/main" id="{14E47BC2-227C-4B20-B535-417B28F8442D}"/>
                </a:ext>
              </a:extLst>
            </p:cNvPr>
            <p:cNvSpPr/>
            <p:nvPr/>
          </p:nvSpPr>
          <p:spPr>
            <a:xfrm>
              <a:off x="5125300" y="3429925"/>
              <a:ext cx="258375" cy="160075"/>
            </a:xfrm>
            <a:custGeom>
              <a:avLst/>
              <a:gdLst/>
              <a:ahLst/>
              <a:cxnLst/>
              <a:rect l="l" t="t" r="r" b="b"/>
              <a:pathLst>
                <a:path w="10335" h="6403" extrusionOk="0">
                  <a:moveTo>
                    <a:pt x="9608" y="1"/>
                  </a:moveTo>
                  <a:cubicBezTo>
                    <a:pt x="9498" y="1"/>
                    <a:pt x="9386" y="28"/>
                    <a:pt x="9281" y="84"/>
                  </a:cubicBezTo>
                  <a:lnTo>
                    <a:pt x="417" y="5202"/>
                  </a:lnTo>
                  <a:cubicBezTo>
                    <a:pt x="123" y="5374"/>
                    <a:pt x="0" y="5766"/>
                    <a:pt x="196" y="6084"/>
                  </a:cubicBezTo>
                  <a:cubicBezTo>
                    <a:pt x="294" y="6280"/>
                    <a:pt x="515" y="6402"/>
                    <a:pt x="735" y="6402"/>
                  </a:cubicBezTo>
                  <a:cubicBezTo>
                    <a:pt x="857" y="6402"/>
                    <a:pt x="955" y="6378"/>
                    <a:pt x="1053" y="6329"/>
                  </a:cubicBezTo>
                  <a:lnTo>
                    <a:pt x="9918" y="1211"/>
                  </a:lnTo>
                  <a:cubicBezTo>
                    <a:pt x="10236" y="1015"/>
                    <a:pt x="10334" y="623"/>
                    <a:pt x="10163" y="329"/>
                  </a:cubicBezTo>
                  <a:cubicBezTo>
                    <a:pt x="10048" y="115"/>
                    <a:pt x="9833" y="1"/>
                    <a:pt x="9608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037;p46">
              <a:extLst>
                <a:ext uri="{FF2B5EF4-FFF2-40B4-BE49-F238E27FC236}">
                  <a16:creationId xmlns:a16="http://schemas.microsoft.com/office/drawing/2014/main" id="{1F70B6B5-3FD0-4B91-B855-C3A5325418FD}"/>
                </a:ext>
              </a:extLst>
            </p:cNvPr>
            <p:cNvSpPr/>
            <p:nvPr/>
          </p:nvSpPr>
          <p:spPr>
            <a:xfrm>
              <a:off x="5149175" y="3571325"/>
              <a:ext cx="258375" cy="160075"/>
            </a:xfrm>
            <a:custGeom>
              <a:avLst/>
              <a:gdLst/>
              <a:ahLst/>
              <a:cxnLst/>
              <a:rect l="l" t="t" r="r" b="b"/>
              <a:pathLst>
                <a:path w="10335" h="6403" extrusionOk="0">
                  <a:moveTo>
                    <a:pt x="9597" y="1"/>
                  </a:moveTo>
                  <a:cubicBezTo>
                    <a:pt x="9488" y="1"/>
                    <a:pt x="9379" y="28"/>
                    <a:pt x="9281" y="85"/>
                  </a:cubicBezTo>
                  <a:lnTo>
                    <a:pt x="417" y="5203"/>
                  </a:lnTo>
                  <a:cubicBezTo>
                    <a:pt x="98" y="5374"/>
                    <a:pt x="0" y="5766"/>
                    <a:pt x="172" y="6085"/>
                  </a:cubicBezTo>
                  <a:cubicBezTo>
                    <a:pt x="294" y="6280"/>
                    <a:pt x="515" y="6403"/>
                    <a:pt x="735" y="6403"/>
                  </a:cubicBezTo>
                  <a:cubicBezTo>
                    <a:pt x="833" y="6403"/>
                    <a:pt x="955" y="6378"/>
                    <a:pt x="1053" y="6305"/>
                  </a:cubicBezTo>
                  <a:lnTo>
                    <a:pt x="9918" y="1187"/>
                  </a:lnTo>
                  <a:cubicBezTo>
                    <a:pt x="10236" y="1016"/>
                    <a:pt x="10334" y="624"/>
                    <a:pt x="10163" y="305"/>
                  </a:cubicBezTo>
                  <a:cubicBezTo>
                    <a:pt x="10032" y="110"/>
                    <a:pt x="9815" y="1"/>
                    <a:pt x="9597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038;p46">
              <a:extLst>
                <a:ext uri="{FF2B5EF4-FFF2-40B4-BE49-F238E27FC236}">
                  <a16:creationId xmlns:a16="http://schemas.microsoft.com/office/drawing/2014/main" id="{45E60754-0905-480E-9FD0-8E1DB8729A48}"/>
                </a:ext>
              </a:extLst>
            </p:cNvPr>
            <p:cNvSpPr/>
            <p:nvPr/>
          </p:nvSpPr>
          <p:spPr>
            <a:xfrm>
              <a:off x="6321525" y="3735675"/>
              <a:ext cx="264500" cy="193475"/>
            </a:xfrm>
            <a:custGeom>
              <a:avLst/>
              <a:gdLst/>
              <a:ahLst/>
              <a:cxnLst/>
              <a:rect l="l" t="t" r="r" b="b"/>
              <a:pathLst>
                <a:path w="10580" h="7739" extrusionOk="0">
                  <a:moveTo>
                    <a:pt x="10580" y="0"/>
                  </a:moveTo>
                  <a:lnTo>
                    <a:pt x="1" y="6147"/>
                  </a:lnTo>
                  <a:lnTo>
                    <a:pt x="1" y="7739"/>
                  </a:lnTo>
                  <a:lnTo>
                    <a:pt x="10580" y="1592"/>
                  </a:lnTo>
                  <a:lnTo>
                    <a:pt x="10580" y="0"/>
                  </a:lnTo>
                  <a:close/>
                </a:path>
              </a:pathLst>
            </a:custGeom>
            <a:solidFill>
              <a:srgbClr val="487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039;p46">
              <a:extLst>
                <a:ext uri="{FF2B5EF4-FFF2-40B4-BE49-F238E27FC236}">
                  <a16:creationId xmlns:a16="http://schemas.microsoft.com/office/drawing/2014/main" id="{F62CA743-04B0-4A26-902F-93FE77F26520}"/>
                </a:ext>
              </a:extLst>
            </p:cNvPr>
            <p:cNvSpPr/>
            <p:nvPr/>
          </p:nvSpPr>
          <p:spPr>
            <a:xfrm>
              <a:off x="6000750" y="3550175"/>
              <a:ext cx="585275" cy="339175"/>
            </a:xfrm>
            <a:custGeom>
              <a:avLst/>
              <a:gdLst/>
              <a:ahLst/>
              <a:cxnLst/>
              <a:rect l="l" t="t" r="r" b="b"/>
              <a:pathLst>
                <a:path w="23411" h="13567" extrusionOk="0">
                  <a:moveTo>
                    <a:pt x="10579" y="1"/>
                  </a:moveTo>
                  <a:lnTo>
                    <a:pt x="0" y="6147"/>
                  </a:lnTo>
                  <a:lnTo>
                    <a:pt x="12832" y="13567"/>
                  </a:lnTo>
                  <a:lnTo>
                    <a:pt x="23411" y="7420"/>
                  </a:lnTo>
                  <a:lnTo>
                    <a:pt x="10579" y="1"/>
                  </a:lnTo>
                  <a:close/>
                </a:path>
              </a:pathLst>
            </a:custGeom>
            <a:solidFill>
              <a:srgbClr val="3D5E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040;p46">
              <a:extLst>
                <a:ext uri="{FF2B5EF4-FFF2-40B4-BE49-F238E27FC236}">
                  <a16:creationId xmlns:a16="http://schemas.microsoft.com/office/drawing/2014/main" id="{244903AE-3D56-47CB-B4B4-201A8F53CFBF}"/>
                </a:ext>
              </a:extLst>
            </p:cNvPr>
            <p:cNvSpPr/>
            <p:nvPr/>
          </p:nvSpPr>
          <p:spPr>
            <a:xfrm>
              <a:off x="6000750" y="3703825"/>
              <a:ext cx="320800" cy="225325"/>
            </a:xfrm>
            <a:custGeom>
              <a:avLst/>
              <a:gdLst/>
              <a:ahLst/>
              <a:cxnLst/>
              <a:rect l="l" t="t" r="r" b="b"/>
              <a:pathLst>
                <a:path w="12832" h="9013" extrusionOk="0">
                  <a:moveTo>
                    <a:pt x="0" y="1"/>
                  </a:moveTo>
                  <a:lnTo>
                    <a:pt x="0" y="1593"/>
                  </a:lnTo>
                  <a:lnTo>
                    <a:pt x="12832" y="9013"/>
                  </a:lnTo>
                  <a:lnTo>
                    <a:pt x="12832" y="74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041;p46">
              <a:extLst>
                <a:ext uri="{FF2B5EF4-FFF2-40B4-BE49-F238E27FC236}">
                  <a16:creationId xmlns:a16="http://schemas.microsoft.com/office/drawing/2014/main" id="{AB35F86C-F065-4C07-8246-A7759572B917}"/>
                </a:ext>
              </a:extLst>
            </p:cNvPr>
            <p:cNvSpPr/>
            <p:nvPr/>
          </p:nvSpPr>
          <p:spPr>
            <a:xfrm>
              <a:off x="6342350" y="3594875"/>
              <a:ext cx="33700" cy="178775"/>
            </a:xfrm>
            <a:custGeom>
              <a:avLst/>
              <a:gdLst/>
              <a:ahLst/>
              <a:cxnLst/>
              <a:rect l="l" t="t" r="r" b="b"/>
              <a:pathLst>
                <a:path w="1348" h="7151" extrusionOk="0">
                  <a:moveTo>
                    <a:pt x="1347" y="0"/>
                  </a:moveTo>
                  <a:lnTo>
                    <a:pt x="25" y="784"/>
                  </a:lnTo>
                  <a:lnTo>
                    <a:pt x="0" y="7151"/>
                  </a:lnTo>
                  <a:lnTo>
                    <a:pt x="1323" y="6391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87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042;p46">
              <a:extLst>
                <a:ext uri="{FF2B5EF4-FFF2-40B4-BE49-F238E27FC236}">
                  <a16:creationId xmlns:a16="http://schemas.microsoft.com/office/drawing/2014/main" id="{C9D5E531-355C-4C49-8352-25362A9CC6A2}"/>
                </a:ext>
              </a:extLst>
            </p:cNvPr>
            <p:cNvSpPr/>
            <p:nvPr/>
          </p:nvSpPr>
          <p:spPr>
            <a:xfrm>
              <a:off x="6208900" y="3537325"/>
              <a:ext cx="134075" cy="236325"/>
            </a:xfrm>
            <a:custGeom>
              <a:avLst/>
              <a:gdLst/>
              <a:ahLst/>
              <a:cxnLst/>
              <a:rect l="l" t="t" r="r" b="b"/>
              <a:pathLst>
                <a:path w="5363" h="9453" extrusionOk="0">
                  <a:moveTo>
                    <a:pt x="25" y="0"/>
                  </a:moveTo>
                  <a:lnTo>
                    <a:pt x="0" y="6367"/>
                  </a:lnTo>
                  <a:lnTo>
                    <a:pt x="5338" y="9453"/>
                  </a:lnTo>
                  <a:lnTo>
                    <a:pt x="5363" y="308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043;p46">
              <a:extLst>
                <a:ext uri="{FF2B5EF4-FFF2-40B4-BE49-F238E27FC236}">
                  <a16:creationId xmlns:a16="http://schemas.microsoft.com/office/drawing/2014/main" id="{47ADCD4A-73DE-4386-B496-C47F4CC6B360}"/>
                </a:ext>
              </a:extLst>
            </p:cNvPr>
            <p:cNvSpPr/>
            <p:nvPr/>
          </p:nvSpPr>
          <p:spPr>
            <a:xfrm>
              <a:off x="6209500" y="3518350"/>
              <a:ext cx="166550" cy="96125"/>
            </a:xfrm>
            <a:custGeom>
              <a:avLst/>
              <a:gdLst/>
              <a:ahLst/>
              <a:cxnLst/>
              <a:rect l="l" t="t" r="r" b="b"/>
              <a:pathLst>
                <a:path w="6662" h="3845" extrusionOk="0">
                  <a:moveTo>
                    <a:pt x="1323" y="0"/>
                  </a:moveTo>
                  <a:lnTo>
                    <a:pt x="1" y="759"/>
                  </a:lnTo>
                  <a:lnTo>
                    <a:pt x="5339" y="3845"/>
                  </a:lnTo>
                  <a:lnTo>
                    <a:pt x="6661" y="3061"/>
                  </a:lnTo>
                  <a:lnTo>
                    <a:pt x="1323" y="0"/>
                  </a:lnTo>
                  <a:close/>
                </a:path>
              </a:pathLst>
            </a:custGeom>
            <a:solidFill>
              <a:srgbClr val="0F32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044;p46">
              <a:extLst>
                <a:ext uri="{FF2B5EF4-FFF2-40B4-BE49-F238E27FC236}">
                  <a16:creationId xmlns:a16="http://schemas.microsoft.com/office/drawing/2014/main" id="{4EE5C3C1-D50D-4D53-8B1A-26A943375609}"/>
                </a:ext>
              </a:extLst>
            </p:cNvPr>
            <p:cNvSpPr/>
            <p:nvPr/>
          </p:nvSpPr>
          <p:spPr>
            <a:xfrm>
              <a:off x="5732600" y="2443325"/>
              <a:ext cx="1123400" cy="648350"/>
            </a:xfrm>
            <a:custGeom>
              <a:avLst/>
              <a:gdLst/>
              <a:ahLst/>
              <a:cxnLst/>
              <a:rect l="l" t="t" r="r" b="b"/>
              <a:pathLst>
                <a:path w="44936" h="25934" extrusionOk="0">
                  <a:moveTo>
                    <a:pt x="1347" y="0"/>
                  </a:moveTo>
                  <a:lnTo>
                    <a:pt x="0" y="760"/>
                  </a:lnTo>
                  <a:lnTo>
                    <a:pt x="43614" y="25933"/>
                  </a:lnTo>
                  <a:lnTo>
                    <a:pt x="44936" y="2517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3D5E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045;p46">
              <a:extLst>
                <a:ext uri="{FF2B5EF4-FFF2-40B4-BE49-F238E27FC236}">
                  <a16:creationId xmlns:a16="http://schemas.microsoft.com/office/drawing/2014/main" id="{342B7530-E8F8-47B2-B61E-E8D073A3CE48}"/>
                </a:ext>
              </a:extLst>
            </p:cNvPr>
            <p:cNvSpPr/>
            <p:nvPr/>
          </p:nvSpPr>
          <p:spPr>
            <a:xfrm>
              <a:off x="6821100" y="3072650"/>
              <a:ext cx="34900" cy="817925"/>
            </a:xfrm>
            <a:custGeom>
              <a:avLst/>
              <a:gdLst/>
              <a:ahLst/>
              <a:cxnLst/>
              <a:rect l="l" t="t" r="r" b="b"/>
              <a:pathLst>
                <a:path w="1396" h="32717" extrusionOk="0">
                  <a:moveTo>
                    <a:pt x="1396" y="1"/>
                  </a:moveTo>
                  <a:lnTo>
                    <a:pt x="74" y="760"/>
                  </a:lnTo>
                  <a:lnTo>
                    <a:pt x="0" y="32717"/>
                  </a:lnTo>
                  <a:lnTo>
                    <a:pt x="1322" y="31958"/>
                  </a:lnTo>
                  <a:lnTo>
                    <a:pt x="1396" y="1"/>
                  </a:lnTo>
                  <a:close/>
                </a:path>
              </a:pathLst>
            </a:custGeom>
            <a:solidFill>
              <a:srgbClr val="3D5E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046;p46">
              <a:extLst>
                <a:ext uri="{FF2B5EF4-FFF2-40B4-BE49-F238E27FC236}">
                  <a16:creationId xmlns:a16="http://schemas.microsoft.com/office/drawing/2014/main" id="{444660F2-B962-4541-AD14-6EC39DC77341}"/>
                </a:ext>
              </a:extLst>
            </p:cNvPr>
            <p:cNvSpPr/>
            <p:nvPr/>
          </p:nvSpPr>
          <p:spPr>
            <a:xfrm>
              <a:off x="5731375" y="2462300"/>
              <a:ext cx="1091575" cy="1428275"/>
            </a:xfrm>
            <a:custGeom>
              <a:avLst/>
              <a:gdLst/>
              <a:ahLst/>
              <a:cxnLst/>
              <a:rect l="l" t="t" r="r" b="b"/>
              <a:pathLst>
                <a:path w="43663" h="57131" extrusionOk="0">
                  <a:moveTo>
                    <a:pt x="49" y="1"/>
                  </a:moveTo>
                  <a:lnTo>
                    <a:pt x="0" y="31957"/>
                  </a:lnTo>
                  <a:lnTo>
                    <a:pt x="19126" y="43001"/>
                  </a:lnTo>
                  <a:lnTo>
                    <a:pt x="24464" y="46087"/>
                  </a:lnTo>
                  <a:lnTo>
                    <a:pt x="43589" y="57131"/>
                  </a:lnTo>
                  <a:lnTo>
                    <a:pt x="43663" y="25174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047;p46">
              <a:extLst>
                <a:ext uri="{FF2B5EF4-FFF2-40B4-BE49-F238E27FC236}">
                  <a16:creationId xmlns:a16="http://schemas.microsoft.com/office/drawing/2014/main" id="{D29BAC3F-33FE-4A6A-A855-6CB217526CAF}"/>
                </a:ext>
              </a:extLst>
            </p:cNvPr>
            <p:cNvSpPr/>
            <p:nvPr/>
          </p:nvSpPr>
          <p:spPr>
            <a:xfrm>
              <a:off x="5777900" y="2543725"/>
              <a:ext cx="997900" cy="1204825"/>
            </a:xfrm>
            <a:custGeom>
              <a:avLst/>
              <a:gdLst/>
              <a:ahLst/>
              <a:cxnLst/>
              <a:rect l="l" t="t" r="r" b="b"/>
              <a:pathLst>
                <a:path w="39916" h="48193" extrusionOk="0">
                  <a:moveTo>
                    <a:pt x="74" y="0"/>
                  </a:moveTo>
                  <a:lnTo>
                    <a:pt x="1" y="25198"/>
                  </a:lnTo>
                  <a:lnTo>
                    <a:pt x="39867" y="48193"/>
                  </a:lnTo>
                  <a:lnTo>
                    <a:pt x="39916" y="2299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048;p46">
              <a:extLst>
                <a:ext uri="{FF2B5EF4-FFF2-40B4-BE49-F238E27FC236}">
                  <a16:creationId xmlns:a16="http://schemas.microsoft.com/office/drawing/2014/main" id="{C72538BE-5423-468C-8BCB-0366463151E3}"/>
                </a:ext>
              </a:extLst>
            </p:cNvPr>
            <p:cNvSpPr/>
            <p:nvPr/>
          </p:nvSpPr>
          <p:spPr>
            <a:xfrm>
              <a:off x="6234000" y="3488775"/>
              <a:ext cx="97350" cy="84525"/>
            </a:xfrm>
            <a:custGeom>
              <a:avLst/>
              <a:gdLst/>
              <a:ahLst/>
              <a:cxnLst/>
              <a:rect l="l" t="t" r="r" b="b"/>
              <a:pathLst>
                <a:path w="3894" h="3381" extrusionOk="0">
                  <a:moveTo>
                    <a:pt x="442" y="1"/>
                  </a:moveTo>
                  <a:cubicBezTo>
                    <a:pt x="186" y="1"/>
                    <a:pt x="0" y="206"/>
                    <a:pt x="0" y="571"/>
                  </a:cubicBezTo>
                  <a:cubicBezTo>
                    <a:pt x="0" y="1061"/>
                    <a:pt x="343" y="1673"/>
                    <a:pt x="784" y="1942"/>
                  </a:cubicBezTo>
                  <a:lnTo>
                    <a:pt x="3110" y="3265"/>
                  </a:lnTo>
                  <a:cubicBezTo>
                    <a:pt x="3240" y="3344"/>
                    <a:pt x="3361" y="3381"/>
                    <a:pt x="3468" y="3381"/>
                  </a:cubicBezTo>
                  <a:cubicBezTo>
                    <a:pt x="3723" y="3381"/>
                    <a:pt x="3894" y="3169"/>
                    <a:pt x="3894" y="2824"/>
                  </a:cubicBezTo>
                  <a:cubicBezTo>
                    <a:pt x="3894" y="2310"/>
                    <a:pt x="3551" y="1697"/>
                    <a:pt x="3110" y="1453"/>
                  </a:cubicBezTo>
                  <a:lnTo>
                    <a:pt x="784" y="106"/>
                  </a:lnTo>
                  <a:cubicBezTo>
                    <a:pt x="663" y="35"/>
                    <a:pt x="547" y="1"/>
                    <a:pt x="442" y="1"/>
                  </a:cubicBezTo>
                  <a:close/>
                </a:path>
              </a:pathLst>
            </a:custGeom>
            <a:solidFill>
              <a:srgbClr val="487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049;p46">
              <a:extLst>
                <a:ext uri="{FF2B5EF4-FFF2-40B4-BE49-F238E27FC236}">
                  <a16:creationId xmlns:a16="http://schemas.microsoft.com/office/drawing/2014/main" id="{9A074013-F198-447E-AD66-DED24192B091}"/>
                </a:ext>
              </a:extLst>
            </p:cNvPr>
            <p:cNvSpPr/>
            <p:nvPr/>
          </p:nvSpPr>
          <p:spPr>
            <a:xfrm>
              <a:off x="6093800" y="2950225"/>
              <a:ext cx="189200" cy="325700"/>
            </a:xfrm>
            <a:custGeom>
              <a:avLst/>
              <a:gdLst/>
              <a:ahLst/>
              <a:cxnLst/>
              <a:rect l="l" t="t" r="r" b="b"/>
              <a:pathLst>
                <a:path w="7568" h="13028" extrusionOk="0">
                  <a:moveTo>
                    <a:pt x="25" y="0"/>
                  </a:moveTo>
                  <a:lnTo>
                    <a:pt x="0" y="8669"/>
                  </a:lnTo>
                  <a:lnTo>
                    <a:pt x="7543" y="13028"/>
                  </a:lnTo>
                  <a:lnTo>
                    <a:pt x="7567" y="435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050;p46">
              <a:extLst>
                <a:ext uri="{FF2B5EF4-FFF2-40B4-BE49-F238E27FC236}">
                  <a16:creationId xmlns:a16="http://schemas.microsoft.com/office/drawing/2014/main" id="{5781F5F2-F238-47F4-979B-66565625653B}"/>
                </a:ext>
              </a:extLst>
            </p:cNvPr>
            <p:cNvSpPr/>
            <p:nvPr/>
          </p:nvSpPr>
          <p:spPr>
            <a:xfrm>
              <a:off x="6114600" y="2877150"/>
              <a:ext cx="12900" cy="16875"/>
            </a:xfrm>
            <a:custGeom>
              <a:avLst/>
              <a:gdLst/>
              <a:ahLst/>
              <a:cxnLst/>
              <a:rect l="l" t="t" r="r" b="b"/>
              <a:pathLst>
                <a:path w="516" h="675" extrusionOk="0">
                  <a:moveTo>
                    <a:pt x="147" y="1"/>
                  </a:moveTo>
                  <a:cubicBezTo>
                    <a:pt x="61" y="1"/>
                    <a:pt x="1" y="61"/>
                    <a:pt x="1" y="181"/>
                  </a:cubicBezTo>
                  <a:cubicBezTo>
                    <a:pt x="1" y="352"/>
                    <a:pt x="123" y="548"/>
                    <a:pt x="270" y="646"/>
                  </a:cubicBezTo>
                  <a:cubicBezTo>
                    <a:pt x="302" y="665"/>
                    <a:pt x="334" y="674"/>
                    <a:pt x="364" y="674"/>
                  </a:cubicBezTo>
                  <a:cubicBezTo>
                    <a:pt x="448" y="674"/>
                    <a:pt x="515" y="601"/>
                    <a:pt x="515" y="475"/>
                  </a:cubicBezTo>
                  <a:cubicBezTo>
                    <a:pt x="515" y="328"/>
                    <a:pt x="417" y="107"/>
                    <a:pt x="270" y="34"/>
                  </a:cubicBezTo>
                  <a:cubicBezTo>
                    <a:pt x="226" y="12"/>
                    <a:pt x="184" y="1"/>
                    <a:pt x="147" y="1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051;p46">
              <a:extLst>
                <a:ext uri="{FF2B5EF4-FFF2-40B4-BE49-F238E27FC236}">
                  <a16:creationId xmlns:a16="http://schemas.microsoft.com/office/drawing/2014/main" id="{8C36733C-8EA0-4AB0-8A40-10A2DC4AB7CB}"/>
                </a:ext>
              </a:extLst>
            </p:cNvPr>
            <p:cNvSpPr/>
            <p:nvPr/>
          </p:nvSpPr>
          <p:spPr>
            <a:xfrm>
              <a:off x="6049100" y="2830125"/>
              <a:ext cx="456725" cy="331325"/>
            </a:xfrm>
            <a:custGeom>
              <a:avLst/>
              <a:gdLst/>
              <a:ahLst/>
              <a:cxnLst/>
              <a:rect l="l" t="t" r="r" b="b"/>
              <a:pathLst>
                <a:path w="18269" h="13253" extrusionOk="0">
                  <a:moveTo>
                    <a:pt x="676" y="662"/>
                  </a:moveTo>
                  <a:cubicBezTo>
                    <a:pt x="709" y="662"/>
                    <a:pt x="746" y="671"/>
                    <a:pt x="784" y="690"/>
                  </a:cubicBezTo>
                  <a:cubicBezTo>
                    <a:pt x="931" y="788"/>
                    <a:pt x="1029" y="984"/>
                    <a:pt x="1029" y="1156"/>
                  </a:cubicBezTo>
                  <a:cubicBezTo>
                    <a:pt x="1029" y="1276"/>
                    <a:pt x="981" y="1336"/>
                    <a:pt x="902" y="1336"/>
                  </a:cubicBezTo>
                  <a:cubicBezTo>
                    <a:pt x="868" y="1336"/>
                    <a:pt x="828" y="1325"/>
                    <a:pt x="784" y="1303"/>
                  </a:cubicBezTo>
                  <a:cubicBezTo>
                    <a:pt x="637" y="1205"/>
                    <a:pt x="515" y="1009"/>
                    <a:pt x="515" y="862"/>
                  </a:cubicBezTo>
                  <a:cubicBezTo>
                    <a:pt x="515" y="735"/>
                    <a:pt x="582" y="662"/>
                    <a:pt x="676" y="662"/>
                  </a:cubicBezTo>
                  <a:close/>
                  <a:moveTo>
                    <a:pt x="1726" y="1274"/>
                  </a:moveTo>
                  <a:cubicBezTo>
                    <a:pt x="1760" y="1274"/>
                    <a:pt x="1798" y="1283"/>
                    <a:pt x="1837" y="1303"/>
                  </a:cubicBezTo>
                  <a:cubicBezTo>
                    <a:pt x="1984" y="1401"/>
                    <a:pt x="2082" y="1597"/>
                    <a:pt x="2082" y="1768"/>
                  </a:cubicBezTo>
                  <a:cubicBezTo>
                    <a:pt x="2082" y="1875"/>
                    <a:pt x="2017" y="1944"/>
                    <a:pt x="1933" y="1944"/>
                  </a:cubicBezTo>
                  <a:cubicBezTo>
                    <a:pt x="1903" y="1944"/>
                    <a:pt x="1870" y="1935"/>
                    <a:pt x="1837" y="1915"/>
                  </a:cubicBezTo>
                  <a:cubicBezTo>
                    <a:pt x="1690" y="1817"/>
                    <a:pt x="1568" y="1621"/>
                    <a:pt x="1568" y="1450"/>
                  </a:cubicBezTo>
                  <a:cubicBezTo>
                    <a:pt x="1568" y="1342"/>
                    <a:pt x="1634" y="1274"/>
                    <a:pt x="1726" y="1274"/>
                  </a:cubicBezTo>
                  <a:close/>
                  <a:moveTo>
                    <a:pt x="2767" y="1882"/>
                  </a:moveTo>
                  <a:cubicBezTo>
                    <a:pt x="2804" y="1882"/>
                    <a:pt x="2846" y="1893"/>
                    <a:pt x="2890" y="1915"/>
                  </a:cubicBezTo>
                  <a:cubicBezTo>
                    <a:pt x="3037" y="1988"/>
                    <a:pt x="3135" y="2209"/>
                    <a:pt x="3135" y="2356"/>
                  </a:cubicBezTo>
                  <a:cubicBezTo>
                    <a:pt x="3135" y="2482"/>
                    <a:pt x="3068" y="2555"/>
                    <a:pt x="2984" y="2555"/>
                  </a:cubicBezTo>
                  <a:cubicBezTo>
                    <a:pt x="2954" y="2555"/>
                    <a:pt x="2922" y="2546"/>
                    <a:pt x="2890" y="2527"/>
                  </a:cubicBezTo>
                  <a:cubicBezTo>
                    <a:pt x="2743" y="2429"/>
                    <a:pt x="2621" y="2233"/>
                    <a:pt x="2621" y="2062"/>
                  </a:cubicBezTo>
                  <a:cubicBezTo>
                    <a:pt x="2621" y="1942"/>
                    <a:pt x="2681" y="1882"/>
                    <a:pt x="2767" y="1882"/>
                  </a:cubicBezTo>
                  <a:close/>
                  <a:moveTo>
                    <a:pt x="269" y="1"/>
                  </a:moveTo>
                  <a:cubicBezTo>
                    <a:pt x="106" y="1"/>
                    <a:pt x="1" y="127"/>
                    <a:pt x="1" y="348"/>
                  </a:cubicBezTo>
                  <a:lnTo>
                    <a:pt x="1" y="2723"/>
                  </a:lnTo>
                  <a:cubicBezTo>
                    <a:pt x="1" y="2514"/>
                    <a:pt x="100" y="2391"/>
                    <a:pt x="255" y="2391"/>
                  </a:cubicBezTo>
                  <a:cubicBezTo>
                    <a:pt x="317" y="2391"/>
                    <a:pt x="388" y="2411"/>
                    <a:pt x="466" y="2454"/>
                  </a:cubicBezTo>
                  <a:lnTo>
                    <a:pt x="17803" y="12469"/>
                  </a:lnTo>
                  <a:cubicBezTo>
                    <a:pt x="18048" y="12616"/>
                    <a:pt x="18269" y="12959"/>
                    <a:pt x="18269" y="13253"/>
                  </a:cubicBezTo>
                  <a:lnTo>
                    <a:pt x="18269" y="10902"/>
                  </a:lnTo>
                  <a:cubicBezTo>
                    <a:pt x="18269" y="10584"/>
                    <a:pt x="18048" y="10192"/>
                    <a:pt x="17779" y="10045"/>
                  </a:cubicBezTo>
                  <a:lnTo>
                    <a:pt x="515" y="78"/>
                  </a:lnTo>
                  <a:cubicBezTo>
                    <a:pt x="425" y="26"/>
                    <a:pt x="341" y="1"/>
                    <a:pt x="269" y="1"/>
                  </a:cubicBez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052;p46">
              <a:extLst>
                <a:ext uri="{FF2B5EF4-FFF2-40B4-BE49-F238E27FC236}">
                  <a16:creationId xmlns:a16="http://schemas.microsoft.com/office/drawing/2014/main" id="{7FF2C5F5-995E-4060-B76D-527939DB0AB4}"/>
                </a:ext>
              </a:extLst>
            </p:cNvPr>
            <p:cNvSpPr/>
            <p:nvPr/>
          </p:nvSpPr>
          <p:spPr>
            <a:xfrm>
              <a:off x="6048500" y="2889900"/>
              <a:ext cx="457325" cy="563025"/>
            </a:xfrm>
            <a:custGeom>
              <a:avLst/>
              <a:gdLst/>
              <a:ahLst/>
              <a:cxnLst/>
              <a:rect l="l" t="t" r="r" b="b"/>
              <a:pathLst>
                <a:path w="18293" h="22521" extrusionOk="0">
                  <a:moveTo>
                    <a:pt x="11118" y="7776"/>
                  </a:moveTo>
                  <a:lnTo>
                    <a:pt x="16579" y="10935"/>
                  </a:lnTo>
                  <a:lnTo>
                    <a:pt x="16579" y="11278"/>
                  </a:lnTo>
                  <a:lnTo>
                    <a:pt x="11118" y="8119"/>
                  </a:lnTo>
                  <a:lnTo>
                    <a:pt x="11118" y="7776"/>
                  </a:lnTo>
                  <a:close/>
                  <a:moveTo>
                    <a:pt x="11118" y="8854"/>
                  </a:moveTo>
                  <a:lnTo>
                    <a:pt x="16579" y="12013"/>
                  </a:lnTo>
                  <a:lnTo>
                    <a:pt x="16579" y="12355"/>
                  </a:lnTo>
                  <a:lnTo>
                    <a:pt x="11118" y="9197"/>
                  </a:lnTo>
                  <a:lnTo>
                    <a:pt x="11118" y="8854"/>
                  </a:lnTo>
                  <a:close/>
                  <a:moveTo>
                    <a:pt x="11118" y="9956"/>
                  </a:moveTo>
                  <a:lnTo>
                    <a:pt x="16579" y="13090"/>
                  </a:lnTo>
                  <a:lnTo>
                    <a:pt x="16579" y="13433"/>
                  </a:lnTo>
                  <a:lnTo>
                    <a:pt x="11118" y="10299"/>
                  </a:lnTo>
                  <a:lnTo>
                    <a:pt x="11118" y="9956"/>
                  </a:lnTo>
                  <a:close/>
                  <a:moveTo>
                    <a:pt x="11118" y="11033"/>
                  </a:moveTo>
                  <a:lnTo>
                    <a:pt x="16579" y="14192"/>
                  </a:lnTo>
                  <a:lnTo>
                    <a:pt x="16579" y="14535"/>
                  </a:lnTo>
                  <a:lnTo>
                    <a:pt x="11118" y="11376"/>
                  </a:lnTo>
                  <a:lnTo>
                    <a:pt x="11118" y="11033"/>
                  </a:lnTo>
                  <a:close/>
                  <a:moveTo>
                    <a:pt x="1837" y="2413"/>
                  </a:moveTo>
                  <a:lnTo>
                    <a:pt x="9379" y="6772"/>
                  </a:lnTo>
                  <a:lnTo>
                    <a:pt x="9355" y="15441"/>
                  </a:lnTo>
                  <a:lnTo>
                    <a:pt x="1812" y="11082"/>
                  </a:lnTo>
                  <a:lnTo>
                    <a:pt x="1837" y="2413"/>
                  </a:lnTo>
                  <a:close/>
                  <a:moveTo>
                    <a:pt x="11093" y="12111"/>
                  </a:moveTo>
                  <a:lnTo>
                    <a:pt x="16579" y="15270"/>
                  </a:lnTo>
                  <a:lnTo>
                    <a:pt x="16579" y="15612"/>
                  </a:lnTo>
                  <a:lnTo>
                    <a:pt x="11093" y="12453"/>
                  </a:lnTo>
                  <a:lnTo>
                    <a:pt x="11093" y="12111"/>
                  </a:lnTo>
                  <a:close/>
                  <a:moveTo>
                    <a:pt x="11093" y="13188"/>
                  </a:moveTo>
                  <a:lnTo>
                    <a:pt x="16554" y="16347"/>
                  </a:lnTo>
                  <a:lnTo>
                    <a:pt x="16554" y="16690"/>
                  </a:lnTo>
                  <a:lnTo>
                    <a:pt x="11093" y="13531"/>
                  </a:lnTo>
                  <a:lnTo>
                    <a:pt x="11093" y="13188"/>
                  </a:lnTo>
                  <a:close/>
                  <a:moveTo>
                    <a:pt x="11093" y="14290"/>
                  </a:moveTo>
                  <a:lnTo>
                    <a:pt x="15183" y="16641"/>
                  </a:lnTo>
                  <a:lnTo>
                    <a:pt x="15183" y="16984"/>
                  </a:lnTo>
                  <a:lnTo>
                    <a:pt x="11093" y="14633"/>
                  </a:lnTo>
                  <a:lnTo>
                    <a:pt x="11093" y="14290"/>
                  </a:lnTo>
                  <a:close/>
                  <a:moveTo>
                    <a:pt x="279" y="0"/>
                  </a:moveTo>
                  <a:cubicBezTo>
                    <a:pt x="124" y="0"/>
                    <a:pt x="25" y="123"/>
                    <a:pt x="25" y="332"/>
                  </a:cubicBezTo>
                  <a:lnTo>
                    <a:pt x="0" y="11645"/>
                  </a:lnTo>
                  <a:cubicBezTo>
                    <a:pt x="0" y="11939"/>
                    <a:pt x="196" y="12307"/>
                    <a:pt x="441" y="12453"/>
                  </a:cubicBezTo>
                  <a:lnTo>
                    <a:pt x="17803" y="22469"/>
                  </a:lnTo>
                  <a:cubicBezTo>
                    <a:pt x="17872" y="22504"/>
                    <a:pt x="17937" y="22521"/>
                    <a:pt x="17995" y="22521"/>
                  </a:cubicBezTo>
                  <a:cubicBezTo>
                    <a:pt x="18143" y="22521"/>
                    <a:pt x="18244" y="22411"/>
                    <a:pt x="18244" y="22200"/>
                  </a:cubicBezTo>
                  <a:lnTo>
                    <a:pt x="18293" y="10862"/>
                  </a:lnTo>
                  <a:cubicBezTo>
                    <a:pt x="18293" y="10568"/>
                    <a:pt x="18072" y="10225"/>
                    <a:pt x="17827" y="10078"/>
                  </a:cubicBezTo>
                  <a:lnTo>
                    <a:pt x="490" y="63"/>
                  </a:lnTo>
                  <a:cubicBezTo>
                    <a:pt x="412" y="20"/>
                    <a:pt x="341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053;p46">
              <a:extLst>
                <a:ext uri="{FF2B5EF4-FFF2-40B4-BE49-F238E27FC236}">
                  <a16:creationId xmlns:a16="http://schemas.microsoft.com/office/drawing/2014/main" id="{8F1A7E84-2A21-4FE6-8A2E-E64B157152D8}"/>
                </a:ext>
              </a:extLst>
            </p:cNvPr>
            <p:cNvSpPr/>
            <p:nvPr/>
          </p:nvSpPr>
          <p:spPr>
            <a:xfrm>
              <a:off x="6061950" y="2846675"/>
              <a:ext cx="12900" cy="16850"/>
            </a:xfrm>
            <a:custGeom>
              <a:avLst/>
              <a:gdLst/>
              <a:ahLst/>
              <a:cxnLst/>
              <a:rect l="l" t="t" r="r" b="b"/>
              <a:pathLst>
                <a:path w="516" h="674" extrusionOk="0">
                  <a:moveTo>
                    <a:pt x="162" y="0"/>
                  </a:moveTo>
                  <a:cubicBezTo>
                    <a:pt x="68" y="0"/>
                    <a:pt x="1" y="73"/>
                    <a:pt x="1" y="200"/>
                  </a:cubicBezTo>
                  <a:cubicBezTo>
                    <a:pt x="1" y="347"/>
                    <a:pt x="123" y="543"/>
                    <a:pt x="270" y="641"/>
                  </a:cubicBezTo>
                  <a:cubicBezTo>
                    <a:pt x="314" y="663"/>
                    <a:pt x="354" y="674"/>
                    <a:pt x="388" y="674"/>
                  </a:cubicBezTo>
                  <a:cubicBezTo>
                    <a:pt x="467" y="674"/>
                    <a:pt x="515" y="614"/>
                    <a:pt x="515" y="494"/>
                  </a:cubicBezTo>
                  <a:cubicBezTo>
                    <a:pt x="515" y="322"/>
                    <a:pt x="417" y="126"/>
                    <a:pt x="270" y="28"/>
                  </a:cubicBezTo>
                  <a:cubicBezTo>
                    <a:pt x="232" y="9"/>
                    <a:pt x="195" y="0"/>
                    <a:pt x="162" y="0"/>
                  </a:cubicBez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054;p46">
              <a:extLst>
                <a:ext uri="{FF2B5EF4-FFF2-40B4-BE49-F238E27FC236}">
                  <a16:creationId xmlns:a16="http://schemas.microsoft.com/office/drawing/2014/main" id="{A65F10A4-2DC6-4BCD-8764-EF7056FADC75}"/>
                </a:ext>
              </a:extLst>
            </p:cNvPr>
            <p:cNvSpPr/>
            <p:nvPr/>
          </p:nvSpPr>
          <p:spPr>
            <a:xfrm>
              <a:off x="6088275" y="2861950"/>
              <a:ext cx="12900" cy="16775"/>
            </a:xfrm>
            <a:custGeom>
              <a:avLst/>
              <a:gdLst/>
              <a:ahLst/>
              <a:cxnLst/>
              <a:rect l="l" t="t" r="r" b="b"/>
              <a:pathLst>
                <a:path w="516" h="671" extrusionOk="0">
                  <a:moveTo>
                    <a:pt x="159" y="1"/>
                  </a:moveTo>
                  <a:cubicBezTo>
                    <a:pt x="67" y="1"/>
                    <a:pt x="1" y="69"/>
                    <a:pt x="1" y="177"/>
                  </a:cubicBezTo>
                  <a:cubicBezTo>
                    <a:pt x="1" y="348"/>
                    <a:pt x="123" y="544"/>
                    <a:pt x="270" y="642"/>
                  </a:cubicBezTo>
                  <a:cubicBezTo>
                    <a:pt x="303" y="662"/>
                    <a:pt x="336" y="671"/>
                    <a:pt x="366" y="671"/>
                  </a:cubicBezTo>
                  <a:cubicBezTo>
                    <a:pt x="450" y="671"/>
                    <a:pt x="515" y="602"/>
                    <a:pt x="515" y="495"/>
                  </a:cubicBezTo>
                  <a:cubicBezTo>
                    <a:pt x="515" y="324"/>
                    <a:pt x="417" y="128"/>
                    <a:pt x="270" y="30"/>
                  </a:cubicBezTo>
                  <a:cubicBezTo>
                    <a:pt x="231" y="10"/>
                    <a:pt x="193" y="1"/>
                    <a:pt x="159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055;p46">
              <a:extLst>
                <a:ext uri="{FF2B5EF4-FFF2-40B4-BE49-F238E27FC236}">
                  <a16:creationId xmlns:a16="http://schemas.microsoft.com/office/drawing/2014/main" id="{524565BD-97F5-412B-BFF3-69F231DC0FFC}"/>
                </a:ext>
              </a:extLst>
            </p:cNvPr>
            <p:cNvSpPr/>
            <p:nvPr/>
          </p:nvSpPr>
          <p:spPr>
            <a:xfrm>
              <a:off x="6325825" y="3084300"/>
              <a:ext cx="137150" cy="230200"/>
            </a:xfrm>
            <a:custGeom>
              <a:avLst/>
              <a:gdLst/>
              <a:ahLst/>
              <a:cxnLst/>
              <a:rect l="l" t="t" r="r" b="b"/>
              <a:pathLst>
                <a:path w="5486" h="9208" extrusionOk="0">
                  <a:moveTo>
                    <a:pt x="25" y="0"/>
                  </a:moveTo>
                  <a:lnTo>
                    <a:pt x="25" y="343"/>
                  </a:lnTo>
                  <a:lnTo>
                    <a:pt x="5486" y="3502"/>
                  </a:lnTo>
                  <a:lnTo>
                    <a:pt x="5486" y="3159"/>
                  </a:lnTo>
                  <a:lnTo>
                    <a:pt x="25" y="0"/>
                  </a:lnTo>
                  <a:close/>
                  <a:moveTo>
                    <a:pt x="25" y="1078"/>
                  </a:moveTo>
                  <a:lnTo>
                    <a:pt x="25" y="1421"/>
                  </a:lnTo>
                  <a:lnTo>
                    <a:pt x="5486" y="4579"/>
                  </a:lnTo>
                  <a:lnTo>
                    <a:pt x="5486" y="4237"/>
                  </a:lnTo>
                  <a:lnTo>
                    <a:pt x="25" y="1078"/>
                  </a:lnTo>
                  <a:close/>
                  <a:moveTo>
                    <a:pt x="25" y="2180"/>
                  </a:moveTo>
                  <a:lnTo>
                    <a:pt x="25" y="2523"/>
                  </a:lnTo>
                  <a:lnTo>
                    <a:pt x="5486" y="5657"/>
                  </a:lnTo>
                  <a:lnTo>
                    <a:pt x="5486" y="5314"/>
                  </a:lnTo>
                  <a:lnTo>
                    <a:pt x="25" y="2180"/>
                  </a:lnTo>
                  <a:close/>
                  <a:moveTo>
                    <a:pt x="25" y="3257"/>
                  </a:moveTo>
                  <a:lnTo>
                    <a:pt x="25" y="3600"/>
                  </a:lnTo>
                  <a:lnTo>
                    <a:pt x="5486" y="6759"/>
                  </a:lnTo>
                  <a:lnTo>
                    <a:pt x="5486" y="6416"/>
                  </a:lnTo>
                  <a:lnTo>
                    <a:pt x="25" y="3257"/>
                  </a:lnTo>
                  <a:close/>
                  <a:moveTo>
                    <a:pt x="0" y="4335"/>
                  </a:moveTo>
                  <a:lnTo>
                    <a:pt x="0" y="4677"/>
                  </a:lnTo>
                  <a:lnTo>
                    <a:pt x="5486" y="7836"/>
                  </a:lnTo>
                  <a:lnTo>
                    <a:pt x="5486" y="7494"/>
                  </a:lnTo>
                  <a:lnTo>
                    <a:pt x="0" y="4335"/>
                  </a:lnTo>
                  <a:close/>
                  <a:moveTo>
                    <a:pt x="0" y="5412"/>
                  </a:moveTo>
                  <a:lnTo>
                    <a:pt x="0" y="5755"/>
                  </a:lnTo>
                  <a:lnTo>
                    <a:pt x="5461" y="8914"/>
                  </a:lnTo>
                  <a:lnTo>
                    <a:pt x="5461" y="8571"/>
                  </a:lnTo>
                  <a:lnTo>
                    <a:pt x="0" y="5412"/>
                  </a:lnTo>
                  <a:close/>
                  <a:moveTo>
                    <a:pt x="0" y="6514"/>
                  </a:moveTo>
                  <a:lnTo>
                    <a:pt x="0" y="6857"/>
                  </a:lnTo>
                  <a:lnTo>
                    <a:pt x="4090" y="9208"/>
                  </a:lnTo>
                  <a:lnTo>
                    <a:pt x="4090" y="8865"/>
                  </a:lnTo>
                  <a:lnTo>
                    <a:pt x="0" y="6514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056;p46">
              <a:extLst>
                <a:ext uri="{FF2B5EF4-FFF2-40B4-BE49-F238E27FC236}">
                  <a16:creationId xmlns:a16="http://schemas.microsoft.com/office/drawing/2014/main" id="{72424114-8728-4825-AAF7-EEC26F98EB72}"/>
                </a:ext>
              </a:extLst>
            </p:cNvPr>
            <p:cNvSpPr/>
            <p:nvPr/>
          </p:nvSpPr>
          <p:spPr>
            <a:xfrm>
              <a:off x="6114600" y="2999200"/>
              <a:ext cx="83300" cy="107150"/>
            </a:xfrm>
            <a:custGeom>
              <a:avLst/>
              <a:gdLst/>
              <a:ahLst/>
              <a:cxnLst/>
              <a:rect l="l" t="t" r="r" b="b"/>
              <a:pathLst>
                <a:path w="3332" h="4286" extrusionOk="0">
                  <a:moveTo>
                    <a:pt x="1666" y="0"/>
                  </a:moveTo>
                  <a:lnTo>
                    <a:pt x="1" y="2376"/>
                  </a:lnTo>
                  <a:lnTo>
                    <a:pt x="3331" y="4286"/>
                  </a:lnTo>
                  <a:lnTo>
                    <a:pt x="3331" y="4286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057;p46">
              <a:extLst>
                <a:ext uri="{FF2B5EF4-FFF2-40B4-BE49-F238E27FC236}">
                  <a16:creationId xmlns:a16="http://schemas.microsoft.com/office/drawing/2014/main" id="{48B0E78D-0A23-4C64-BF15-0DE8B1E06AA5}"/>
                </a:ext>
              </a:extLst>
            </p:cNvPr>
            <p:cNvSpPr/>
            <p:nvPr/>
          </p:nvSpPr>
          <p:spPr>
            <a:xfrm>
              <a:off x="6110325" y="2993075"/>
              <a:ext cx="93075" cy="120025"/>
            </a:xfrm>
            <a:custGeom>
              <a:avLst/>
              <a:gdLst/>
              <a:ahLst/>
              <a:cxnLst/>
              <a:rect l="l" t="t" r="r" b="b"/>
              <a:pathLst>
                <a:path w="3723" h="4801" extrusionOk="0">
                  <a:moveTo>
                    <a:pt x="1813" y="490"/>
                  </a:moveTo>
                  <a:lnTo>
                    <a:pt x="3282" y="4286"/>
                  </a:lnTo>
                  <a:lnTo>
                    <a:pt x="343" y="2572"/>
                  </a:lnTo>
                  <a:lnTo>
                    <a:pt x="1813" y="490"/>
                  </a:lnTo>
                  <a:close/>
                  <a:moveTo>
                    <a:pt x="1862" y="1"/>
                  </a:moveTo>
                  <a:lnTo>
                    <a:pt x="1" y="2645"/>
                  </a:lnTo>
                  <a:lnTo>
                    <a:pt x="3723" y="4800"/>
                  </a:lnTo>
                  <a:lnTo>
                    <a:pt x="18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058;p46">
              <a:extLst>
                <a:ext uri="{FF2B5EF4-FFF2-40B4-BE49-F238E27FC236}">
                  <a16:creationId xmlns:a16="http://schemas.microsoft.com/office/drawing/2014/main" id="{F967A53C-1D3C-4135-B43A-2DF5186629BD}"/>
                </a:ext>
              </a:extLst>
            </p:cNvPr>
            <p:cNvSpPr/>
            <p:nvPr/>
          </p:nvSpPr>
          <p:spPr>
            <a:xfrm>
              <a:off x="6176450" y="3069450"/>
              <a:ext cx="64900" cy="83925"/>
            </a:xfrm>
            <a:custGeom>
              <a:avLst/>
              <a:gdLst/>
              <a:ahLst/>
              <a:cxnLst/>
              <a:rect l="l" t="t" r="r" b="b"/>
              <a:pathLst>
                <a:path w="2596" h="3357" extrusionOk="0">
                  <a:moveTo>
                    <a:pt x="724" y="1"/>
                  </a:moveTo>
                  <a:cubicBezTo>
                    <a:pt x="297" y="1"/>
                    <a:pt x="0" y="345"/>
                    <a:pt x="0" y="937"/>
                  </a:cubicBezTo>
                  <a:cubicBezTo>
                    <a:pt x="0" y="1745"/>
                    <a:pt x="588" y="2774"/>
                    <a:pt x="1298" y="3190"/>
                  </a:cubicBezTo>
                  <a:cubicBezTo>
                    <a:pt x="1509" y="3303"/>
                    <a:pt x="1706" y="3356"/>
                    <a:pt x="1879" y="3356"/>
                  </a:cubicBezTo>
                  <a:cubicBezTo>
                    <a:pt x="2310" y="3356"/>
                    <a:pt x="2596" y="3024"/>
                    <a:pt x="2596" y="2431"/>
                  </a:cubicBezTo>
                  <a:cubicBezTo>
                    <a:pt x="2596" y="1598"/>
                    <a:pt x="2033" y="594"/>
                    <a:pt x="1298" y="178"/>
                  </a:cubicBezTo>
                  <a:cubicBezTo>
                    <a:pt x="1093" y="58"/>
                    <a:pt x="898" y="1"/>
                    <a:pt x="724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059;p46">
              <a:extLst>
                <a:ext uri="{FF2B5EF4-FFF2-40B4-BE49-F238E27FC236}">
                  <a16:creationId xmlns:a16="http://schemas.microsoft.com/office/drawing/2014/main" id="{DD8BB86D-29B5-403E-8446-4551C844BDD1}"/>
                </a:ext>
              </a:extLst>
            </p:cNvPr>
            <p:cNvSpPr/>
            <p:nvPr/>
          </p:nvSpPr>
          <p:spPr>
            <a:xfrm>
              <a:off x="6174000" y="3066675"/>
              <a:ext cx="70425" cy="89275"/>
            </a:xfrm>
            <a:custGeom>
              <a:avLst/>
              <a:gdLst/>
              <a:ahLst/>
              <a:cxnLst/>
              <a:rect l="l" t="t" r="r" b="b"/>
              <a:pathLst>
                <a:path w="2817" h="3571" extrusionOk="0">
                  <a:moveTo>
                    <a:pt x="833" y="215"/>
                  </a:moveTo>
                  <a:cubicBezTo>
                    <a:pt x="980" y="215"/>
                    <a:pt x="1151" y="289"/>
                    <a:pt x="1347" y="387"/>
                  </a:cubicBezTo>
                  <a:cubicBezTo>
                    <a:pt x="2033" y="779"/>
                    <a:pt x="2596" y="1758"/>
                    <a:pt x="2596" y="2542"/>
                  </a:cubicBezTo>
                  <a:cubicBezTo>
                    <a:pt x="2596" y="2909"/>
                    <a:pt x="2474" y="3154"/>
                    <a:pt x="2278" y="3276"/>
                  </a:cubicBezTo>
                  <a:cubicBezTo>
                    <a:pt x="2186" y="3327"/>
                    <a:pt x="2081" y="3353"/>
                    <a:pt x="1969" y="3353"/>
                  </a:cubicBezTo>
                  <a:cubicBezTo>
                    <a:pt x="1812" y="3353"/>
                    <a:pt x="1641" y="3303"/>
                    <a:pt x="1470" y="3203"/>
                  </a:cubicBezTo>
                  <a:cubicBezTo>
                    <a:pt x="784" y="2787"/>
                    <a:pt x="221" y="1832"/>
                    <a:pt x="221" y="1048"/>
                  </a:cubicBezTo>
                  <a:cubicBezTo>
                    <a:pt x="221" y="681"/>
                    <a:pt x="343" y="411"/>
                    <a:pt x="539" y="289"/>
                  </a:cubicBezTo>
                  <a:cubicBezTo>
                    <a:pt x="637" y="240"/>
                    <a:pt x="710" y="215"/>
                    <a:pt x="833" y="215"/>
                  </a:cubicBezTo>
                  <a:close/>
                  <a:moveTo>
                    <a:pt x="823" y="0"/>
                  </a:moveTo>
                  <a:cubicBezTo>
                    <a:pt x="682" y="0"/>
                    <a:pt x="553" y="32"/>
                    <a:pt x="441" y="93"/>
                  </a:cubicBezTo>
                  <a:cubicBezTo>
                    <a:pt x="147" y="264"/>
                    <a:pt x="0" y="607"/>
                    <a:pt x="0" y="1048"/>
                  </a:cubicBezTo>
                  <a:cubicBezTo>
                    <a:pt x="0" y="1905"/>
                    <a:pt x="612" y="2958"/>
                    <a:pt x="1347" y="3374"/>
                  </a:cubicBezTo>
                  <a:cubicBezTo>
                    <a:pt x="1567" y="3521"/>
                    <a:pt x="1788" y="3570"/>
                    <a:pt x="1984" y="3570"/>
                  </a:cubicBezTo>
                  <a:cubicBezTo>
                    <a:pt x="2131" y="3570"/>
                    <a:pt x="2253" y="3546"/>
                    <a:pt x="2376" y="3472"/>
                  </a:cubicBezTo>
                  <a:cubicBezTo>
                    <a:pt x="2669" y="3325"/>
                    <a:pt x="2816" y="2983"/>
                    <a:pt x="2816" y="2542"/>
                  </a:cubicBezTo>
                  <a:cubicBezTo>
                    <a:pt x="2816" y="1685"/>
                    <a:pt x="2204" y="632"/>
                    <a:pt x="1470" y="191"/>
                  </a:cubicBezTo>
                  <a:cubicBezTo>
                    <a:pt x="1241" y="62"/>
                    <a:pt x="1020" y="0"/>
                    <a:pt x="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060;p46">
              <a:extLst>
                <a:ext uri="{FF2B5EF4-FFF2-40B4-BE49-F238E27FC236}">
                  <a16:creationId xmlns:a16="http://schemas.microsoft.com/office/drawing/2014/main" id="{859E248D-E6AC-4CD7-A8D8-2D05F4761DE9}"/>
                </a:ext>
              </a:extLst>
            </p:cNvPr>
            <p:cNvSpPr/>
            <p:nvPr/>
          </p:nvSpPr>
          <p:spPr>
            <a:xfrm>
              <a:off x="6117050" y="3121225"/>
              <a:ext cx="42275" cy="54725"/>
            </a:xfrm>
            <a:custGeom>
              <a:avLst/>
              <a:gdLst/>
              <a:ahLst/>
              <a:cxnLst/>
              <a:rect l="l" t="t" r="r" b="b"/>
              <a:pathLst>
                <a:path w="1691" h="2189" extrusionOk="0">
                  <a:moveTo>
                    <a:pt x="460" y="0"/>
                  </a:moveTo>
                  <a:cubicBezTo>
                    <a:pt x="186" y="0"/>
                    <a:pt x="1" y="222"/>
                    <a:pt x="1" y="605"/>
                  </a:cubicBezTo>
                  <a:cubicBezTo>
                    <a:pt x="1" y="1143"/>
                    <a:pt x="368" y="1805"/>
                    <a:pt x="833" y="2074"/>
                  </a:cubicBezTo>
                  <a:cubicBezTo>
                    <a:pt x="968" y="2152"/>
                    <a:pt x="1097" y="2189"/>
                    <a:pt x="1212" y="2189"/>
                  </a:cubicBezTo>
                  <a:cubicBezTo>
                    <a:pt x="1493" y="2189"/>
                    <a:pt x="1691" y="1967"/>
                    <a:pt x="1691" y="1584"/>
                  </a:cubicBezTo>
                  <a:cubicBezTo>
                    <a:pt x="1691" y="1046"/>
                    <a:pt x="1299" y="384"/>
                    <a:pt x="833" y="115"/>
                  </a:cubicBezTo>
                  <a:cubicBezTo>
                    <a:pt x="699" y="37"/>
                    <a:pt x="572" y="0"/>
                    <a:pt x="460" y="0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061;p46">
              <a:extLst>
                <a:ext uri="{FF2B5EF4-FFF2-40B4-BE49-F238E27FC236}">
                  <a16:creationId xmlns:a16="http://schemas.microsoft.com/office/drawing/2014/main" id="{F3F01D25-E4C9-420F-8161-4B575CFF8A37}"/>
                </a:ext>
              </a:extLst>
            </p:cNvPr>
            <p:cNvSpPr/>
            <p:nvPr/>
          </p:nvSpPr>
          <p:spPr>
            <a:xfrm>
              <a:off x="6114000" y="3118450"/>
              <a:ext cx="47775" cy="60150"/>
            </a:xfrm>
            <a:custGeom>
              <a:avLst/>
              <a:gdLst/>
              <a:ahLst/>
              <a:cxnLst/>
              <a:rect l="l" t="t" r="r" b="b"/>
              <a:pathLst>
                <a:path w="1911" h="2406" extrusionOk="0">
                  <a:moveTo>
                    <a:pt x="588" y="226"/>
                  </a:moveTo>
                  <a:cubicBezTo>
                    <a:pt x="686" y="226"/>
                    <a:pt x="784" y="250"/>
                    <a:pt x="906" y="324"/>
                  </a:cubicBezTo>
                  <a:cubicBezTo>
                    <a:pt x="1347" y="569"/>
                    <a:pt x="1690" y="1181"/>
                    <a:pt x="1690" y="1695"/>
                  </a:cubicBezTo>
                  <a:cubicBezTo>
                    <a:pt x="1690" y="1916"/>
                    <a:pt x="1617" y="2087"/>
                    <a:pt x="1494" y="2136"/>
                  </a:cubicBezTo>
                  <a:cubicBezTo>
                    <a:pt x="1441" y="2168"/>
                    <a:pt x="1378" y="2186"/>
                    <a:pt x="1308" y="2186"/>
                  </a:cubicBezTo>
                  <a:cubicBezTo>
                    <a:pt x="1217" y="2186"/>
                    <a:pt x="1115" y="2156"/>
                    <a:pt x="1004" y="2087"/>
                  </a:cubicBezTo>
                  <a:cubicBezTo>
                    <a:pt x="588" y="1842"/>
                    <a:pt x="221" y="1230"/>
                    <a:pt x="221" y="716"/>
                  </a:cubicBezTo>
                  <a:cubicBezTo>
                    <a:pt x="221" y="495"/>
                    <a:pt x="294" y="324"/>
                    <a:pt x="417" y="275"/>
                  </a:cubicBezTo>
                  <a:cubicBezTo>
                    <a:pt x="466" y="226"/>
                    <a:pt x="515" y="226"/>
                    <a:pt x="588" y="226"/>
                  </a:cubicBezTo>
                  <a:close/>
                  <a:moveTo>
                    <a:pt x="582" y="1"/>
                  </a:moveTo>
                  <a:cubicBezTo>
                    <a:pt x="477" y="1"/>
                    <a:pt x="379" y="26"/>
                    <a:pt x="294" y="79"/>
                  </a:cubicBezTo>
                  <a:cubicBezTo>
                    <a:pt x="98" y="177"/>
                    <a:pt x="0" y="422"/>
                    <a:pt x="0" y="716"/>
                  </a:cubicBezTo>
                  <a:cubicBezTo>
                    <a:pt x="0" y="1303"/>
                    <a:pt x="392" y="1989"/>
                    <a:pt x="906" y="2283"/>
                  </a:cubicBezTo>
                  <a:cubicBezTo>
                    <a:pt x="1053" y="2381"/>
                    <a:pt x="1200" y="2405"/>
                    <a:pt x="1347" y="2405"/>
                  </a:cubicBezTo>
                  <a:cubicBezTo>
                    <a:pt x="1445" y="2405"/>
                    <a:pt x="1543" y="2381"/>
                    <a:pt x="1617" y="2332"/>
                  </a:cubicBezTo>
                  <a:cubicBezTo>
                    <a:pt x="1813" y="2234"/>
                    <a:pt x="1911" y="1989"/>
                    <a:pt x="1911" y="1695"/>
                  </a:cubicBezTo>
                  <a:cubicBezTo>
                    <a:pt x="1911" y="1108"/>
                    <a:pt x="1519" y="422"/>
                    <a:pt x="1004" y="128"/>
                  </a:cubicBezTo>
                  <a:cubicBezTo>
                    <a:pt x="865" y="45"/>
                    <a:pt x="718" y="1"/>
                    <a:pt x="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062;p46">
              <a:extLst>
                <a:ext uri="{FF2B5EF4-FFF2-40B4-BE49-F238E27FC236}">
                  <a16:creationId xmlns:a16="http://schemas.microsoft.com/office/drawing/2014/main" id="{0914CC64-4174-4F72-9CC2-2D61AE7D9455}"/>
                </a:ext>
              </a:extLst>
            </p:cNvPr>
            <p:cNvSpPr/>
            <p:nvPr/>
          </p:nvSpPr>
          <p:spPr>
            <a:xfrm>
              <a:off x="5864825" y="3891175"/>
              <a:ext cx="113300" cy="34300"/>
            </a:xfrm>
            <a:custGeom>
              <a:avLst/>
              <a:gdLst/>
              <a:ahLst/>
              <a:cxnLst/>
              <a:rect l="l" t="t" r="r" b="b"/>
              <a:pathLst>
                <a:path w="4532" h="1372" extrusionOk="0">
                  <a:moveTo>
                    <a:pt x="1" y="906"/>
                  </a:moveTo>
                  <a:lnTo>
                    <a:pt x="1" y="1127"/>
                  </a:lnTo>
                  <a:cubicBezTo>
                    <a:pt x="417" y="1372"/>
                    <a:pt x="1372" y="1225"/>
                    <a:pt x="1617" y="1127"/>
                  </a:cubicBezTo>
                  <a:cubicBezTo>
                    <a:pt x="1788" y="857"/>
                    <a:pt x="2229" y="931"/>
                    <a:pt x="2474" y="1029"/>
                  </a:cubicBezTo>
                  <a:cubicBezTo>
                    <a:pt x="3405" y="1127"/>
                    <a:pt x="3748" y="980"/>
                    <a:pt x="4066" y="735"/>
                  </a:cubicBezTo>
                  <a:cubicBezTo>
                    <a:pt x="4237" y="637"/>
                    <a:pt x="4531" y="319"/>
                    <a:pt x="4482" y="0"/>
                  </a:cubicBezTo>
                  <a:cubicBezTo>
                    <a:pt x="3356" y="245"/>
                    <a:pt x="1" y="906"/>
                    <a:pt x="1" y="906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063;p46">
              <a:extLst>
                <a:ext uri="{FF2B5EF4-FFF2-40B4-BE49-F238E27FC236}">
                  <a16:creationId xmlns:a16="http://schemas.microsoft.com/office/drawing/2014/main" id="{9AB77E58-8BCB-4F6E-9740-AEED4D870952}"/>
                </a:ext>
              </a:extLst>
            </p:cNvPr>
            <p:cNvSpPr/>
            <p:nvPr/>
          </p:nvSpPr>
          <p:spPr>
            <a:xfrm>
              <a:off x="5858700" y="3872800"/>
              <a:ext cx="121250" cy="47175"/>
            </a:xfrm>
            <a:custGeom>
              <a:avLst/>
              <a:gdLst/>
              <a:ahLst/>
              <a:cxnLst/>
              <a:rect l="l" t="t" r="r" b="b"/>
              <a:pathLst>
                <a:path w="4850" h="1887" extrusionOk="0">
                  <a:moveTo>
                    <a:pt x="1862" y="1"/>
                  </a:moveTo>
                  <a:cubicBezTo>
                    <a:pt x="1862" y="1"/>
                    <a:pt x="2891" y="294"/>
                    <a:pt x="3503" y="392"/>
                  </a:cubicBezTo>
                  <a:cubicBezTo>
                    <a:pt x="4115" y="466"/>
                    <a:pt x="4556" y="368"/>
                    <a:pt x="4703" y="588"/>
                  </a:cubicBezTo>
                  <a:cubicBezTo>
                    <a:pt x="4850" y="809"/>
                    <a:pt x="4531" y="1372"/>
                    <a:pt x="3993" y="1568"/>
                  </a:cubicBezTo>
                  <a:cubicBezTo>
                    <a:pt x="3454" y="1739"/>
                    <a:pt x="2352" y="1519"/>
                    <a:pt x="1936" y="1617"/>
                  </a:cubicBezTo>
                  <a:cubicBezTo>
                    <a:pt x="1519" y="1715"/>
                    <a:pt x="491" y="1886"/>
                    <a:pt x="246" y="1641"/>
                  </a:cubicBezTo>
                  <a:cubicBezTo>
                    <a:pt x="1" y="1396"/>
                    <a:pt x="246" y="148"/>
                    <a:pt x="246" y="148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064;p46">
              <a:extLst>
                <a:ext uri="{FF2B5EF4-FFF2-40B4-BE49-F238E27FC236}">
                  <a16:creationId xmlns:a16="http://schemas.microsoft.com/office/drawing/2014/main" id="{39EDE9F8-A474-499D-99BF-C1E67F143DE3}"/>
                </a:ext>
              </a:extLst>
            </p:cNvPr>
            <p:cNvSpPr/>
            <p:nvPr/>
          </p:nvSpPr>
          <p:spPr>
            <a:xfrm>
              <a:off x="5760750" y="3780975"/>
              <a:ext cx="85750" cy="76550"/>
            </a:xfrm>
            <a:custGeom>
              <a:avLst/>
              <a:gdLst/>
              <a:ahLst/>
              <a:cxnLst/>
              <a:rect l="l" t="t" r="r" b="b"/>
              <a:pathLst>
                <a:path w="3430" h="3062" extrusionOk="0">
                  <a:moveTo>
                    <a:pt x="50" y="2327"/>
                  </a:moveTo>
                  <a:lnTo>
                    <a:pt x="1911" y="245"/>
                  </a:lnTo>
                  <a:cubicBezTo>
                    <a:pt x="2646" y="49"/>
                    <a:pt x="3429" y="0"/>
                    <a:pt x="3331" y="686"/>
                  </a:cubicBezTo>
                  <a:cubicBezTo>
                    <a:pt x="3233" y="1274"/>
                    <a:pt x="2278" y="1543"/>
                    <a:pt x="1617" y="2131"/>
                  </a:cubicBezTo>
                  <a:lnTo>
                    <a:pt x="1005" y="2670"/>
                  </a:lnTo>
                  <a:cubicBezTo>
                    <a:pt x="564" y="3061"/>
                    <a:pt x="1" y="2719"/>
                    <a:pt x="50" y="2327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065;p46">
              <a:extLst>
                <a:ext uri="{FF2B5EF4-FFF2-40B4-BE49-F238E27FC236}">
                  <a16:creationId xmlns:a16="http://schemas.microsoft.com/office/drawing/2014/main" id="{F640A1FD-97FB-40AA-9E77-E64333E7E9DC}"/>
                </a:ext>
              </a:extLst>
            </p:cNvPr>
            <p:cNvSpPr/>
            <p:nvPr/>
          </p:nvSpPr>
          <p:spPr>
            <a:xfrm>
              <a:off x="6031975" y="3086125"/>
              <a:ext cx="61850" cy="93700"/>
            </a:xfrm>
            <a:custGeom>
              <a:avLst/>
              <a:gdLst/>
              <a:ahLst/>
              <a:cxnLst/>
              <a:rect l="l" t="t" r="r" b="b"/>
              <a:pathLst>
                <a:path w="2474" h="3748" extrusionOk="0">
                  <a:moveTo>
                    <a:pt x="1029" y="3576"/>
                  </a:moveTo>
                  <a:cubicBezTo>
                    <a:pt x="1420" y="3331"/>
                    <a:pt x="1959" y="2768"/>
                    <a:pt x="2131" y="2327"/>
                  </a:cubicBezTo>
                  <a:cubicBezTo>
                    <a:pt x="2277" y="1960"/>
                    <a:pt x="2449" y="1568"/>
                    <a:pt x="2449" y="1176"/>
                  </a:cubicBezTo>
                  <a:cubicBezTo>
                    <a:pt x="2473" y="809"/>
                    <a:pt x="2400" y="442"/>
                    <a:pt x="2204" y="123"/>
                  </a:cubicBezTo>
                  <a:cubicBezTo>
                    <a:pt x="2179" y="99"/>
                    <a:pt x="2179" y="74"/>
                    <a:pt x="2155" y="50"/>
                  </a:cubicBezTo>
                  <a:cubicBezTo>
                    <a:pt x="2057" y="1"/>
                    <a:pt x="1959" y="99"/>
                    <a:pt x="1886" y="197"/>
                  </a:cubicBezTo>
                  <a:cubicBezTo>
                    <a:pt x="1567" y="711"/>
                    <a:pt x="1273" y="1299"/>
                    <a:pt x="857" y="1764"/>
                  </a:cubicBezTo>
                  <a:cubicBezTo>
                    <a:pt x="882" y="1592"/>
                    <a:pt x="955" y="1372"/>
                    <a:pt x="1029" y="1201"/>
                  </a:cubicBezTo>
                  <a:cubicBezTo>
                    <a:pt x="1151" y="931"/>
                    <a:pt x="931" y="956"/>
                    <a:pt x="931" y="956"/>
                  </a:cubicBezTo>
                  <a:cubicBezTo>
                    <a:pt x="759" y="1054"/>
                    <a:pt x="318" y="1764"/>
                    <a:pt x="269" y="2033"/>
                  </a:cubicBezTo>
                  <a:cubicBezTo>
                    <a:pt x="196" y="2327"/>
                    <a:pt x="25" y="3013"/>
                    <a:pt x="25" y="3013"/>
                  </a:cubicBezTo>
                  <a:lnTo>
                    <a:pt x="122" y="3086"/>
                  </a:lnTo>
                  <a:cubicBezTo>
                    <a:pt x="49" y="3184"/>
                    <a:pt x="0" y="3233"/>
                    <a:pt x="0" y="3233"/>
                  </a:cubicBezTo>
                  <a:cubicBezTo>
                    <a:pt x="0" y="3233"/>
                    <a:pt x="759" y="3747"/>
                    <a:pt x="1029" y="3576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066;p46">
              <a:extLst>
                <a:ext uri="{FF2B5EF4-FFF2-40B4-BE49-F238E27FC236}">
                  <a16:creationId xmlns:a16="http://schemas.microsoft.com/office/drawing/2014/main" id="{6D8C703D-C864-42A0-8863-F4A486C739E5}"/>
                </a:ext>
              </a:extLst>
            </p:cNvPr>
            <p:cNvSpPr/>
            <p:nvPr/>
          </p:nvSpPr>
          <p:spPr>
            <a:xfrm>
              <a:off x="5702600" y="3217750"/>
              <a:ext cx="63700" cy="88800"/>
            </a:xfrm>
            <a:custGeom>
              <a:avLst/>
              <a:gdLst/>
              <a:ahLst/>
              <a:cxnLst/>
              <a:rect l="l" t="t" r="r" b="b"/>
              <a:pathLst>
                <a:path w="2548" h="3552" extrusionOk="0">
                  <a:moveTo>
                    <a:pt x="2547" y="1"/>
                  </a:moveTo>
                  <a:cubicBezTo>
                    <a:pt x="2547" y="1"/>
                    <a:pt x="1" y="931"/>
                    <a:pt x="1984" y="3551"/>
                  </a:cubicBezTo>
                  <a:close/>
                </a:path>
              </a:pathLst>
            </a:custGeom>
            <a:solidFill>
              <a:srgbClr val="203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067;p46">
              <a:extLst>
                <a:ext uri="{FF2B5EF4-FFF2-40B4-BE49-F238E27FC236}">
                  <a16:creationId xmlns:a16="http://schemas.microsoft.com/office/drawing/2014/main" id="{69A0DC92-089A-433B-AC01-5AC53FFD8A7D}"/>
                </a:ext>
              </a:extLst>
            </p:cNvPr>
            <p:cNvSpPr/>
            <p:nvPr/>
          </p:nvSpPr>
          <p:spPr>
            <a:xfrm>
              <a:off x="5776675" y="3086125"/>
              <a:ext cx="121850" cy="134725"/>
            </a:xfrm>
            <a:custGeom>
              <a:avLst/>
              <a:gdLst/>
              <a:ahLst/>
              <a:cxnLst/>
              <a:rect l="l" t="t" r="r" b="b"/>
              <a:pathLst>
                <a:path w="4874" h="5389" extrusionOk="0">
                  <a:moveTo>
                    <a:pt x="1176" y="99"/>
                  </a:moveTo>
                  <a:cubicBezTo>
                    <a:pt x="1739" y="25"/>
                    <a:pt x="2474" y="1"/>
                    <a:pt x="3013" y="148"/>
                  </a:cubicBezTo>
                  <a:cubicBezTo>
                    <a:pt x="3894" y="417"/>
                    <a:pt x="4384" y="980"/>
                    <a:pt x="4604" y="1837"/>
                  </a:cubicBezTo>
                  <a:cubicBezTo>
                    <a:pt x="4825" y="2694"/>
                    <a:pt x="4874" y="4115"/>
                    <a:pt x="4384" y="4898"/>
                  </a:cubicBezTo>
                  <a:cubicBezTo>
                    <a:pt x="4090" y="5388"/>
                    <a:pt x="3404" y="5290"/>
                    <a:pt x="2915" y="5168"/>
                  </a:cubicBezTo>
                  <a:cubicBezTo>
                    <a:pt x="2327" y="5021"/>
                    <a:pt x="1568" y="4751"/>
                    <a:pt x="1103" y="4409"/>
                  </a:cubicBezTo>
                  <a:cubicBezTo>
                    <a:pt x="417" y="3894"/>
                    <a:pt x="74" y="2792"/>
                    <a:pt x="25" y="1984"/>
                  </a:cubicBezTo>
                  <a:cubicBezTo>
                    <a:pt x="1" y="1299"/>
                    <a:pt x="343" y="246"/>
                    <a:pt x="1176" y="99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068;p46">
              <a:extLst>
                <a:ext uri="{FF2B5EF4-FFF2-40B4-BE49-F238E27FC236}">
                  <a16:creationId xmlns:a16="http://schemas.microsoft.com/office/drawing/2014/main" id="{7C4541C2-A8CA-433C-B4E0-5BC398A11ABD}"/>
                </a:ext>
              </a:extLst>
            </p:cNvPr>
            <p:cNvSpPr/>
            <p:nvPr/>
          </p:nvSpPr>
          <p:spPr>
            <a:xfrm>
              <a:off x="5794425" y="3191425"/>
              <a:ext cx="63075" cy="43500"/>
            </a:xfrm>
            <a:custGeom>
              <a:avLst/>
              <a:gdLst/>
              <a:ahLst/>
              <a:cxnLst/>
              <a:rect l="l" t="t" r="r" b="b"/>
              <a:pathLst>
                <a:path w="2523" h="1740" extrusionOk="0">
                  <a:moveTo>
                    <a:pt x="466" y="1"/>
                  </a:moveTo>
                  <a:cubicBezTo>
                    <a:pt x="539" y="74"/>
                    <a:pt x="613" y="148"/>
                    <a:pt x="686" y="221"/>
                  </a:cubicBezTo>
                  <a:cubicBezTo>
                    <a:pt x="1176" y="564"/>
                    <a:pt x="1617" y="809"/>
                    <a:pt x="2205" y="956"/>
                  </a:cubicBezTo>
                  <a:cubicBezTo>
                    <a:pt x="2303" y="980"/>
                    <a:pt x="2401" y="1005"/>
                    <a:pt x="2523" y="1029"/>
                  </a:cubicBezTo>
                  <a:lnTo>
                    <a:pt x="2474" y="1568"/>
                  </a:lnTo>
                  <a:cubicBezTo>
                    <a:pt x="1837" y="1739"/>
                    <a:pt x="1250" y="1470"/>
                    <a:pt x="809" y="1347"/>
                  </a:cubicBezTo>
                  <a:cubicBezTo>
                    <a:pt x="490" y="1250"/>
                    <a:pt x="1" y="1176"/>
                    <a:pt x="1" y="833"/>
                  </a:cubicBezTo>
                  <a:lnTo>
                    <a:pt x="466" y="1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069;p46">
              <a:extLst>
                <a:ext uri="{FF2B5EF4-FFF2-40B4-BE49-F238E27FC236}">
                  <a16:creationId xmlns:a16="http://schemas.microsoft.com/office/drawing/2014/main" id="{36180383-D049-4CB2-B9B0-0E0E4B491EDA}"/>
                </a:ext>
              </a:extLst>
            </p:cNvPr>
            <p:cNvSpPr/>
            <p:nvPr/>
          </p:nvSpPr>
          <p:spPr>
            <a:xfrm>
              <a:off x="5775450" y="3066550"/>
              <a:ext cx="122475" cy="141425"/>
            </a:xfrm>
            <a:custGeom>
              <a:avLst/>
              <a:gdLst/>
              <a:ahLst/>
              <a:cxnLst/>
              <a:rect l="l" t="t" r="r" b="b"/>
              <a:pathLst>
                <a:path w="4899" h="5657" extrusionOk="0">
                  <a:moveTo>
                    <a:pt x="539" y="1053"/>
                  </a:moveTo>
                  <a:cubicBezTo>
                    <a:pt x="1" y="1396"/>
                    <a:pt x="50" y="2204"/>
                    <a:pt x="74" y="2767"/>
                  </a:cubicBezTo>
                  <a:cubicBezTo>
                    <a:pt x="123" y="3575"/>
                    <a:pt x="466" y="4677"/>
                    <a:pt x="1152" y="5192"/>
                  </a:cubicBezTo>
                  <a:cubicBezTo>
                    <a:pt x="1519" y="5461"/>
                    <a:pt x="1519" y="5485"/>
                    <a:pt x="2033" y="5657"/>
                  </a:cubicBezTo>
                  <a:cubicBezTo>
                    <a:pt x="2058" y="5632"/>
                    <a:pt x="2180" y="5534"/>
                    <a:pt x="2302" y="5461"/>
                  </a:cubicBezTo>
                  <a:cubicBezTo>
                    <a:pt x="2596" y="5241"/>
                    <a:pt x="2719" y="4898"/>
                    <a:pt x="2621" y="4555"/>
                  </a:cubicBezTo>
                  <a:cubicBezTo>
                    <a:pt x="2523" y="4237"/>
                    <a:pt x="2498" y="3869"/>
                    <a:pt x="2694" y="3747"/>
                  </a:cubicBezTo>
                  <a:cubicBezTo>
                    <a:pt x="2988" y="3600"/>
                    <a:pt x="3184" y="4163"/>
                    <a:pt x="3184" y="4163"/>
                  </a:cubicBezTo>
                  <a:cubicBezTo>
                    <a:pt x="3355" y="4114"/>
                    <a:pt x="3625" y="3918"/>
                    <a:pt x="3478" y="3575"/>
                  </a:cubicBezTo>
                  <a:cubicBezTo>
                    <a:pt x="3331" y="3233"/>
                    <a:pt x="3478" y="2865"/>
                    <a:pt x="3478" y="2865"/>
                  </a:cubicBezTo>
                  <a:cubicBezTo>
                    <a:pt x="3992" y="2865"/>
                    <a:pt x="4262" y="2155"/>
                    <a:pt x="4408" y="2057"/>
                  </a:cubicBezTo>
                  <a:cubicBezTo>
                    <a:pt x="4776" y="1861"/>
                    <a:pt x="4898" y="1788"/>
                    <a:pt x="4825" y="1445"/>
                  </a:cubicBezTo>
                  <a:cubicBezTo>
                    <a:pt x="4800" y="1225"/>
                    <a:pt x="4702" y="1004"/>
                    <a:pt x="4531" y="833"/>
                  </a:cubicBezTo>
                  <a:cubicBezTo>
                    <a:pt x="4359" y="661"/>
                    <a:pt x="3723" y="416"/>
                    <a:pt x="3478" y="367"/>
                  </a:cubicBezTo>
                  <a:cubicBezTo>
                    <a:pt x="2009" y="0"/>
                    <a:pt x="882" y="269"/>
                    <a:pt x="539" y="1053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070;p46">
              <a:extLst>
                <a:ext uri="{FF2B5EF4-FFF2-40B4-BE49-F238E27FC236}">
                  <a16:creationId xmlns:a16="http://schemas.microsoft.com/office/drawing/2014/main" id="{CF52FF0A-F766-4CF6-8250-7B704EFCC6D3}"/>
                </a:ext>
              </a:extLst>
            </p:cNvPr>
            <p:cNvSpPr/>
            <p:nvPr/>
          </p:nvSpPr>
          <p:spPr>
            <a:xfrm>
              <a:off x="5759525" y="3797500"/>
              <a:ext cx="84525" cy="66750"/>
            </a:xfrm>
            <a:custGeom>
              <a:avLst/>
              <a:gdLst/>
              <a:ahLst/>
              <a:cxnLst/>
              <a:rect l="l" t="t" r="r" b="b"/>
              <a:pathLst>
                <a:path w="3381" h="2670" extrusionOk="0">
                  <a:moveTo>
                    <a:pt x="1054" y="2009"/>
                  </a:moveTo>
                  <a:lnTo>
                    <a:pt x="1666" y="1470"/>
                  </a:lnTo>
                  <a:cubicBezTo>
                    <a:pt x="2327" y="882"/>
                    <a:pt x="3282" y="613"/>
                    <a:pt x="3380" y="25"/>
                  </a:cubicBezTo>
                  <a:lnTo>
                    <a:pt x="3380" y="25"/>
                  </a:lnTo>
                  <a:lnTo>
                    <a:pt x="3380" y="25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cubicBezTo>
                    <a:pt x="3380" y="74"/>
                    <a:pt x="3380" y="123"/>
                    <a:pt x="3380" y="221"/>
                  </a:cubicBezTo>
                  <a:cubicBezTo>
                    <a:pt x="3282" y="809"/>
                    <a:pt x="2327" y="1078"/>
                    <a:pt x="1666" y="1666"/>
                  </a:cubicBezTo>
                  <a:lnTo>
                    <a:pt x="1054" y="2205"/>
                  </a:lnTo>
                  <a:cubicBezTo>
                    <a:pt x="540" y="2670"/>
                    <a:pt x="1" y="2327"/>
                    <a:pt x="99" y="1666"/>
                  </a:cubicBezTo>
                  <a:cubicBezTo>
                    <a:pt x="50" y="2058"/>
                    <a:pt x="613" y="2400"/>
                    <a:pt x="1054" y="2009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071;p46">
              <a:extLst>
                <a:ext uri="{FF2B5EF4-FFF2-40B4-BE49-F238E27FC236}">
                  <a16:creationId xmlns:a16="http://schemas.microsoft.com/office/drawing/2014/main" id="{8180FBDC-6771-448A-826C-CB26EED2D2C2}"/>
                </a:ext>
              </a:extLst>
            </p:cNvPr>
            <p:cNvSpPr/>
            <p:nvPr/>
          </p:nvSpPr>
          <p:spPr>
            <a:xfrm>
              <a:off x="5746675" y="3457125"/>
              <a:ext cx="100425" cy="392450"/>
            </a:xfrm>
            <a:custGeom>
              <a:avLst/>
              <a:gdLst/>
              <a:ahLst/>
              <a:cxnLst/>
              <a:rect l="l" t="t" r="r" b="b"/>
              <a:pathLst>
                <a:path w="4017" h="15698" extrusionOk="0">
                  <a:moveTo>
                    <a:pt x="637" y="906"/>
                  </a:moveTo>
                  <a:cubicBezTo>
                    <a:pt x="1" y="1812"/>
                    <a:pt x="1592" y="4310"/>
                    <a:pt x="1152" y="7420"/>
                  </a:cubicBezTo>
                  <a:cubicBezTo>
                    <a:pt x="858" y="9526"/>
                    <a:pt x="295" y="13077"/>
                    <a:pt x="417" y="15060"/>
                  </a:cubicBezTo>
                  <a:cubicBezTo>
                    <a:pt x="441" y="15428"/>
                    <a:pt x="1862" y="15697"/>
                    <a:pt x="2254" y="13934"/>
                  </a:cubicBezTo>
                  <a:cubicBezTo>
                    <a:pt x="2915" y="10922"/>
                    <a:pt x="3723" y="9061"/>
                    <a:pt x="4017" y="6735"/>
                  </a:cubicBezTo>
                  <a:lnTo>
                    <a:pt x="3870" y="0"/>
                  </a:ln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072;p46">
              <a:extLst>
                <a:ext uri="{FF2B5EF4-FFF2-40B4-BE49-F238E27FC236}">
                  <a16:creationId xmlns:a16="http://schemas.microsoft.com/office/drawing/2014/main" id="{7FB48B4F-DE97-449E-B775-7044576ACCBB}"/>
                </a:ext>
              </a:extLst>
            </p:cNvPr>
            <p:cNvSpPr/>
            <p:nvPr/>
          </p:nvSpPr>
          <p:spPr>
            <a:xfrm>
              <a:off x="5809125" y="3471825"/>
              <a:ext cx="135325" cy="428550"/>
            </a:xfrm>
            <a:custGeom>
              <a:avLst/>
              <a:gdLst/>
              <a:ahLst/>
              <a:cxnLst/>
              <a:rect l="l" t="t" r="r" b="b"/>
              <a:pathLst>
                <a:path w="5413" h="17142" extrusionOk="0">
                  <a:moveTo>
                    <a:pt x="172" y="0"/>
                  </a:moveTo>
                  <a:cubicBezTo>
                    <a:pt x="0" y="2792"/>
                    <a:pt x="2008" y="6220"/>
                    <a:pt x="1886" y="8473"/>
                  </a:cubicBezTo>
                  <a:cubicBezTo>
                    <a:pt x="1739" y="10824"/>
                    <a:pt x="1984" y="13640"/>
                    <a:pt x="2008" y="16162"/>
                  </a:cubicBezTo>
                  <a:cubicBezTo>
                    <a:pt x="2008" y="16162"/>
                    <a:pt x="4065" y="17142"/>
                    <a:pt x="4163" y="15648"/>
                  </a:cubicBezTo>
                  <a:cubicBezTo>
                    <a:pt x="4457" y="10701"/>
                    <a:pt x="5412" y="9159"/>
                    <a:pt x="4114" y="98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073;p46">
              <a:extLst>
                <a:ext uri="{FF2B5EF4-FFF2-40B4-BE49-F238E27FC236}">
                  <a16:creationId xmlns:a16="http://schemas.microsoft.com/office/drawing/2014/main" id="{D6F95AD2-EE3B-4E45-B180-55CAEA0D96D2}"/>
                </a:ext>
              </a:extLst>
            </p:cNvPr>
            <p:cNvSpPr/>
            <p:nvPr/>
          </p:nvSpPr>
          <p:spPr>
            <a:xfrm>
              <a:off x="5733825" y="3208575"/>
              <a:ext cx="198975" cy="347750"/>
            </a:xfrm>
            <a:custGeom>
              <a:avLst/>
              <a:gdLst/>
              <a:ahLst/>
              <a:cxnLst/>
              <a:rect l="l" t="t" r="r" b="b"/>
              <a:pathLst>
                <a:path w="7959" h="13910" extrusionOk="0">
                  <a:moveTo>
                    <a:pt x="6931" y="7812"/>
                  </a:moveTo>
                  <a:cubicBezTo>
                    <a:pt x="7004" y="5118"/>
                    <a:pt x="6490" y="2449"/>
                    <a:pt x="6490" y="2449"/>
                  </a:cubicBezTo>
                  <a:cubicBezTo>
                    <a:pt x="6245" y="2106"/>
                    <a:pt x="5951" y="1812"/>
                    <a:pt x="5608" y="1543"/>
                  </a:cubicBezTo>
                  <a:lnTo>
                    <a:pt x="4947" y="759"/>
                  </a:lnTo>
                  <a:cubicBezTo>
                    <a:pt x="4114" y="539"/>
                    <a:pt x="3282" y="294"/>
                    <a:pt x="2474" y="0"/>
                  </a:cubicBezTo>
                  <a:lnTo>
                    <a:pt x="1298" y="368"/>
                  </a:lnTo>
                  <a:cubicBezTo>
                    <a:pt x="319" y="784"/>
                    <a:pt x="0" y="2033"/>
                    <a:pt x="441" y="3306"/>
                  </a:cubicBezTo>
                  <a:cubicBezTo>
                    <a:pt x="417" y="3355"/>
                    <a:pt x="1421" y="6196"/>
                    <a:pt x="1519" y="7249"/>
                  </a:cubicBezTo>
                  <a:cubicBezTo>
                    <a:pt x="1543" y="7371"/>
                    <a:pt x="784" y="10163"/>
                    <a:pt x="637" y="11314"/>
                  </a:cubicBezTo>
                  <a:cubicBezTo>
                    <a:pt x="637" y="11314"/>
                    <a:pt x="1347" y="11950"/>
                    <a:pt x="1543" y="12122"/>
                  </a:cubicBezTo>
                  <a:cubicBezTo>
                    <a:pt x="2988" y="13909"/>
                    <a:pt x="7714" y="11730"/>
                    <a:pt x="7886" y="10775"/>
                  </a:cubicBezTo>
                  <a:cubicBezTo>
                    <a:pt x="7959" y="10432"/>
                    <a:pt x="7371" y="9306"/>
                    <a:pt x="6931" y="7812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074;p46">
              <a:extLst>
                <a:ext uri="{FF2B5EF4-FFF2-40B4-BE49-F238E27FC236}">
                  <a16:creationId xmlns:a16="http://schemas.microsoft.com/office/drawing/2014/main" id="{270E9AB3-B9B3-4754-BDA1-F8522DF1BFAD}"/>
                </a:ext>
              </a:extLst>
            </p:cNvPr>
            <p:cNvSpPr/>
            <p:nvPr/>
          </p:nvSpPr>
          <p:spPr>
            <a:xfrm>
              <a:off x="5822725" y="3157750"/>
              <a:ext cx="238650" cy="159200"/>
            </a:xfrm>
            <a:custGeom>
              <a:avLst/>
              <a:gdLst/>
              <a:ahLst/>
              <a:cxnLst/>
              <a:rect l="l" t="t" r="r" b="b"/>
              <a:pathLst>
                <a:path w="9546" h="6368" extrusionOk="0">
                  <a:moveTo>
                    <a:pt x="8346" y="1"/>
                  </a:moveTo>
                  <a:cubicBezTo>
                    <a:pt x="8346" y="1"/>
                    <a:pt x="7023" y="2597"/>
                    <a:pt x="5823" y="4041"/>
                  </a:cubicBezTo>
                  <a:cubicBezTo>
                    <a:pt x="4582" y="4021"/>
                    <a:pt x="2750" y="3646"/>
                    <a:pt x="1716" y="3646"/>
                  </a:cubicBezTo>
                  <a:cubicBezTo>
                    <a:pt x="1505" y="3646"/>
                    <a:pt x="1328" y="3661"/>
                    <a:pt x="1195" y="3698"/>
                  </a:cubicBezTo>
                  <a:cubicBezTo>
                    <a:pt x="877" y="3796"/>
                    <a:pt x="705" y="4017"/>
                    <a:pt x="509" y="4311"/>
                  </a:cubicBezTo>
                  <a:cubicBezTo>
                    <a:pt x="0" y="5111"/>
                    <a:pt x="812" y="6368"/>
                    <a:pt x="1756" y="6368"/>
                  </a:cubicBezTo>
                  <a:cubicBezTo>
                    <a:pt x="1765" y="6368"/>
                    <a:pt x="1774" y="6368"/>
                    <a:pt x="1783" y="6368"/>
                  </a:cubicBezTo>
                  <a:cubicBezTo>
                    <a:pt x="1783" y="6368"/>
                    <a:pt x="6631" y="6245"/>
                    <a:pt x="6754" y="6147"/>
                  </a:cubicBezTo>
                  <a:cubicBezTo>
                    <a:pt x="6852" y="6025"/>
                    <a:pt x="7537" y="5927"/>
                    <a:pt x="9545" y="735"/>
                  </a:cubicBezTo>
                  <a:cubicBezTo>
                    <a:pt x="9545" y="735"/>
                    <a:pt x="9276" y="50"/>
                    <a:pt x="8346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075;p46">
              <a:extLst>
                <a:ext uri="{FF2B5EF4-FFF2-40B4-BE49-F238E27FC236}">
                  <a16:creationId xmlns:a16="http://schemas.microsoft.com/office/drawing/2014/main" id="{9658D653-31FE-40C0-8E3C-EA4F7442D43A}"/>
                </a:ext>
              </a:extLst>
            </p:cNvPr>
            <p:cNvSpPr/>
            <p:nvPr/>
          </p:nvSpPr>
          <p:spPr>
            <a:xfrm>
              <a:off x="6327650" y="4271350"/>
              <a:ext cx="25" cy="5525"/>
            </a:xfrm>
            <a:custGeom>
              <a:avLst/>
              <a:gdLst/>
              <a:ahLst/>
              <a:cxnLst/>
              <a:rect l="l" t="t" r="r" b="b"/>
              <a:pathLst>
                <a:path w="1" h="221" extrusionOk="0">
                  <a:moveTo>
                    <a:pt x="1" y="0"/>
                  </a:moveTo>
                  <a:cubicBezTo>
                    <a:pt x="1" y="74"/>
                    <a:pt x="1" y="147"/>
                    <a:pt x="1" y="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076;p46">
              <a:extLst>
                <a:ext uri="{FF2B5EF4-FFF2-40B4-BE49-F238E27FC236}">
                  <a16:creationId xmlns:a16="http://schemas.microsoft.com/office/drawing/2014/main" id="{456F79F1-8E2D-4F31-B02C-81A9901F02D9}"/>
                </a:ext>
              </a:extLst>
            </p:cNvPr>
            <p:cNvSpPr/>
            <p:nvPr/>
          </p:nvSpPr>
          <p:spPr>
            <a:xfrm>
              <a:off x="6327650" y="4351550"/>
              <a:ext cx="25" cy="4300"/>
            </a:xfrm>
            <a:custGeom>
              <a:avLst/>
              <a:gdLst/>
              <a:ahLst/>
              <a:cxnLst/>
              <a:rect l="l" t="t" r="r" b="b"/>
              <a:pathLst>
                <a:path w="1" h="172" extrusionOk="0">
                  <a:moveTo>
                    <a:pt x="1" y="0"/>
                  </a:moveTo>
                  <a:cubicBezTo>
                    <a:pt x="1" y="49"/>
                    <a:pt x="1" y="123"/>
                    <a:pt x="1" y="1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077;p46">
              <a:extLst>
                <a:ext uri="{FF2B5EF4-FFF2-40B4-BE49-F238E27FC236}">
                  <a16:creationId xmlns:a16="http://schemas.microsoft.com/office/drawing/2014/main" id="{17991868-352F-481A-AC41-99357BC354F9}"/>
                </a:ext>
              </a:extLst>
            </p:cNvPr>
            <p:cNvSpPr/>
            <p:nvPr/>
          </p:nvSpPr>
          <p:spPr>
            <a:xfrm>
              <a:off x="4483725" y="4276850"/>
              <a:ext cx="1843950" cy="689525"/>
            </a:xfrm>
            <a:custGeom>
              <a:avLst/>
              <a:gdLst/>
              <a:ahLst/>
              <a:cxnLst/>
              <a:rect l="l" t="t" r="r" b="b"/>
              <a:pathLst>
                <a:path w="73758" h="27581" extrusionOk="0">
                  <a:moveTo>
                    <a:pt x="73758" y="1"/>
                  </a:moveTo>
                  <a:cubicBezTo>
                    <a:pt x="73709" y="711"/>
                    <a:pt x="73195" y="1421"/>
                    <a:pt x="72264" y="1960"/>
                  </a:cubicBezTo>
                  <a:lnTo>
                    <a:pt x="34920" y="23509"/>
                  </a:lnTo>
                  <a:cubicBezTo>
                    <a:pt x="33928" y="24084"/>
                    <a:pt x="32624" y="24372"/>
                    <a:pt x="31320" y="24372"/>
                  </a:cubicBezTo>
                  <a:cubicBezTo>
                    <a:pt x="30016" y="24372"/>
                    <a:pt x="28712" y="24084"/>
                    <a:pt x="27720" y="23509"/>
                  </a:cubicBezTo>
                  <a:lnTo>
                    <a:pt x="1518" y="8375"/>
                  </a:lnTo>
                  <a:cubicBezTo>
                    <a:pt x="514" y="7812"/>
                    <a:pt x="24" y="7053"/>
                    <a:pt x="24" y="6318"/>
                  </a:cubicBezTo>
                  <a:lnTo>
                    <a:pt x="24" y="9477"/>
                  </a:lnTo>
                  <a:lnTo>
                    <a:pt x="24" y="9502"/>
                  </a:lnTo>
                  <a:cubicBezTo>
                    <a:pt x="0" y="10261"/>
                    <a:pt x="514" y="11020"/>
                    <a:pt x="1518" y="11608"/>
                  </a:cubicBezTo>
                  <a:lnTo>
                    <a:pt x="27720" y="26717"/>
                  </a:lnTo>
                  <a:cubicBezTo>
                    <a:pt x="28712" y="27292"/>
                    <a:pt x="30016" y="27580"/>
                    <a:pt x="31320" y="27580"/>
                  </a:cubicBezTo>
                  <a:cubicBezTo>
                    <a:pt x="32624" y="27580"/>
                    <a:pt x="33928" y="27292"/>
                    <a:pt x="34920" y="26717"/>
                  </a:cubicBezTo>
                  <a:lnTo>
                    <a:pt x="72264" y="5168"/>
                  </a:lnTo>
                  <a:cubicBezTo>
                    <a:pt x="73219" y="4604"/>
                    <a:pt x="73733" y="3894"/>
                    <a:pt x="73758" y="3160"/>
                  </a:cubicBezTo>
                  <a:lnTo>
                    <a:pt x="73758" y="2988"/>
                  </a:lnTo>
                  <a:lnTo>
                    <a:pt x="73758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078;p46">
              <a:extLst>
                <a:ext uri="{FF2B5EF4-FFF2-40B4-BE49-F238E27FC236}">
                  <a16:creationId xmlns:a16="http://schemas.microsoft.com/office/drawing/2014/main" id="{5A901F4A-444A-483B-BE6D-947ABBAFD57A}"/>
                </a:ext>
              </a:extLst>
            </p:cNvPr>
            <p:cNvSpPr/>
            <p:nvPr/>
          </p:nvSpPr>
          <p:spPr>
            <a:xfrm>
              <a:off x="4484325" y="3821850"/>
              <a:ext cx="1843350" cy="1064325"/>
            </a:xfrm>
            <a:custGeom>
              <a:avLst/>
              <a:gdLst/>
              <a:ahLst/>
              <a:cxnLst/>
              <a:rect l="l" t="t" r="r" b="b"/>
              <a:pathLst>
                <a:path w="73734" h="42573" extrusionOk="0">
                  <a:moveTo>
                    <a:pt x="42450" y="0"/>
                  </a:moveTo>
                  <a:cubicBezTo>
                    <a:pt x="41140" y="0"/>
                    <a:pt x="39830" y="288"/>
                    <a:pt x="38838" y="863"/>
                  </a:cubicBezTo>
                  <a:lnTo>
                    <a:pt x="1494" y="22413"/>
                  </a:lnTo>
                  <a:cubicBezTo>
                    <a:pt x="490" y="23000"/>
                    <a:pt x="0" y="23759"/>
                    <a:pt x="0" y="24518"/>
                  </a:cubicBezTo>
                  <a:cubicBezTo>
                    <a:pt x="0" y="25253"/>
                    <a:pt x="490" y="26012"/>
                    <a:pt x="1494" y="26575"/>
                  </a:cubicBezTo>
                  <a:lnTo>
                    <a:pt x="27696" y="41709"/>
                  </a:lnTo>
                  <a:cubicBezTo>
                    <a:pt x="28688" y="42284"/>
                    <a:pt x="29992" y="42572"/>
                    <a:pt x="31296" y="42572"/>
                  </a:cubicBezTo>
                  <a:cubicBezTo>
                    <a:pt x="32600" y="42572"/>
                    <a:pt x="33904" y="42284"/>
                    <a:pt x="34896" y="41709"/>
                  </a:cubicBezTo>
                  <a:lnTo>
                    <a:pt x="72240" y="20160"/>
                  </a:lnTo>
                  <a:cubicBezTo>
                    <a:pt x="73171" y="19621"/>
                    <a:pt x="73685" y="18911"/>
                    <a:pt x="73734" y="18201"/>
                  </a:cubicBezTo>
                  <a:lnTo>
                    <a:pt x="73734" y="17980"/>
                  </a:lnTo>
                  <a:cubicBezTo>
                    <a:pt x="73709" y="17246"/>
                    <a:pt x="73195" y="16535"/>
                    <a:pt x="72240" y="15972"/>
                  </a:cubicBezTo>
                  <a:lnTo>
                    <a:pt x="67514" y="13254"/>
                  </a:lnTo>
                  <a:lnTo>
                    <a:pt x="67489" y="13254"/>
                  </a:lnTo>
                  <a:lnTo>
                    <a:pt x="64722" y="11638"/>
                  </a:lnTo>
                  <a:lnTo>
                    <a:pt x="61931" y="13230"/>
                  </a:lnTo>
                  <a:lnTo>
                    <a:pt x="61931" y="13254"/>
                  </a:lnTo>
                  <a:lnTo>
                    <a:pt x="70281" y="18054"/>
                  </a:lnTo>
                  <a:lnTo>
                    <a:pt x="34088" y="38966"/>
                  </a:lnTo>
                  <a:lnTo>
                    <a:pt x="6220" y="22902"/>
                  </a:lnTo>
                  <a:lnTo>
                    <a:pt x="42438" y="1990"/>
                  </a:lnTo>
                  <a:lnTo>
                    <a:pt x="50789" y="6814"/>
                  </a:lnTo>
                  <a:lnTo>
                    <a:pt x="53580" y="5198"/>
                  </a:lnTo>
                  <a:lnTo>
                    <a:pt x="46062" y="863"/>
                  </a:lnTo>
                  <a:cubicBezTo>
                    <a:pt x="45071" y="288"/>
                    <a:pt x="43760" y="0"/>
                    <a:pt x="42450" y="0"/>
                  </a:cubicBezTo>
                  <a:close/>
                </a:path>
              </a:pathLst>
            </a:custGeom>
            <a:solidFill>
              <a:srgbClr val="6F6F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079;p46">
              <a:extLst>
                <a:ext uri="{FF2B5EF4-FFF2-40B4-BE49-F238E27FC236}">
                  <a16:creationId xmlns:a16="http://schemas.microsoft.com/office/drawing/2014/main" id="{1291A608-5221-40A3-9E13-A8DAB753ADB9}"/>
                </a:ext>
              </a:extLst>
            </p:cNvPr>
            <p:cNvSpPr/>
            <p:nvPr/>
          </p:nvSpPr>
          <p:spPr>
            <a:xfrm>
              <a:off x="4639825" y="3871575"/>
              <a:ext cx="1601525" cy="924450"/>
            </a:xfrm>
            <a:custGeom>
              <a:avLst/>
              <a:gdLst/>
              <a:ahLst/>
              <a:cxnLst/>
              <a:rect l="l" t="t" r="r" b="b"/>
              <a:pathLst>
                <a:path w="64061" h="36978" extrusionOk="0">
                  <a:moveTo>
                    <a:pt x="36218" y="1"/>
                  </a:moveTo>
                  <a:lnTo>
                    <a:pt x="0" y="20913"/>
                  </a:lnTo>
                  <a:lnTo>
                    <a:pt x="27868" y="36977"/>
                  </a:lnTo>
                  <a:lnTo>
                    <a:pt x="64061" y="16065"/>
                  </a:lnTo>
                  <a:lnTo>
                    <a:pt x="55711" y="11265"/>
                  </a:lnTo>
                  <a:lnTo>
                    <a:pt x="55711" y="11241"/>
                  </a:lnTo>
                  <a:lnTo>
                    <a:pt x="44569" y="4825"/>
                  </a:lnTo>
                  <a:lnTo>
                    <a:pt x="36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080;p46">
              <a:extLst>
                <a:ext uri="{FF2B5EF4-FFF2-40B4-BE49-F238E27FC236}">
                  <a16:creationId xmlns:a16="http://schemas.microsoft.com/office/drawing/2014/main" id="{29FF72BD-4C79-4B7B-9D73-CD328019C298}"/>
                </a:ext>
              </a:extLst>
            </p:cNvPr>
            <p:cNvSpPr/>
            <p:nvPr/>
          </p:nvSpPr>
          <p:spPr>
            <a:xfrm>
              <a:off x="5970125" y="3962175"/>
              <a:ext cx="62475" cy="107775"/>
            </a:xfrm>
            <a:custGeom>
              <a:avLst/>
              <a:gdLst/>
              <a:ahLst/>
              <a:cxnLst/>
              <a:rect l="l" t="t" r="r" b="b"/>
              <a:pathLst>
                <a:path w="2499" h="4311" extrusionOk="0">
                  <a:moveTo>
                    <a:pt x="1250" y="1"/>
                  </a:moveTo>
                  <a:cubicBezTo>
                    <a:pt x="931" y="1"/>
                    <a:pt x="613" y="74"/>
                    <a:pt x="368" y="221"/>
                  </a:cubicBezTo>
                  <a:cubicBezTo>
                    <a:pt x="123" y="368"/>
                    <a:pt x="1" y="540"/>
                    <a:pt x="1" y="711"/>
                  </a:cubicBezTo>
                  <a:lnTo>
                    <a:pt x="1" y="4311"/>
                  </a:lnTo>
                  <a:cubicBezTo>
                    <a:pt x="1" y="4139"/>
                    <a:pt x="123" y="3943"/>
                    <a:pt x="368" y="3821"/>
                  </a:cubicBezTo>
                  <a:cubicBezTo>
                    <a:pt x="601" y="3674"/>
                    <a:pt x="919" y="3601"/>
                    <a:pt x="1237" y="3601"/>
                  </a:cubicBezTo>
                  <a:cubicBezTo>
                    <a:pt x="1556" y="3601"/>
                    <a:pt x="1874" y="3674"/>
                    <a:pt x="2107" y="3821"/>
                  </a:cubicBezTo>
                  <a:cubicBezTo>
                    <a:pt x="2352" y="3943"/>
                    <a:pt x="2474" y="4139"/>
                    <a:pt x="2474" y="4311"/>
                  </a:cubicBezTo>
                  <a:lnTo>
                    <a:pt x="2499" y="735"/>
                  </a:lnTo>
                  <a:cubicBezTo>
                    <a:pt x="2499" y="540"/>
                    <a:pt x="2376" y="368"/>
                    <a:pt x="2131" y="221"/>
                  </a:cubicBezTo>
                  <a:cubicBezTo>
                    <a:pt x="1886" y="74"/>
                    <a:pt x="1568" y="1"/>
                    <a:pt x="1250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081;p46">
              <a:extLst>
                <a:ext uri="{FF2B5EF4-FFF2-40B4-BE49-F238E27FC236}">
                  <a16:creationId xmlns:a16="http://schemas.microsoft.com/office/drawing/2014/main" id="{76C716B1-E407-4EFC-990B-03897C1AC9AC}"/>
                </a:ext>
              </a:extLst>
            </p:cNvPr>
            <p:cNvSpPr/>
            <p:nvPr/>
          </p:nvSpPr>
          <p:spPr>
            <a:xfrm>
              <a:off x="6087050" y="4008100"/>
              <a:ext cx="30650" cy="132875"/>
            </a:xfrm>
            <a:custGeom>
              <a:avLst/>
              <a:gdLst/>
              <a:ahLst/>
              <a:cxnLst/>
              <a:rect l="l" t="t" r="r" b="b"/>
              <a:pathLst>
                <a:path w="1226" h="5315" extrusionOk="0">
                  <a:moveTo>
                    <a:pt x="1225" y="0"/>
                  </a:moveTo>
                  <a:cubicBezTo>
                    <a:pt x="1225" y="637"/>
                    <a:pt x="809" y="1249"/>
                    <a:pt x="1" y="1715"/>
                  </a:cubicBezTo>
                  <a:lnTo>
                    <a:pt x="1" y="5314"/>
                  </a:lnTo>
                  <a:cubicBezTo>
                    <a:pt x="809" y="4849"/>
                    <a:pt x="1225" y="4212"/>
                    <a:pt x="1225" y="3600"/>
                  </a:cubicBezTo>
                  <a:lnTo>
                    <a:pt x="1225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082;p46">
              <a:extLst>
                <a:ext uri="{FF2B5EF4-FFF2-40B4-BE49-F238E27FC236}">
                  <a16:creationId xmlns:a16="http://schemas.microsoft.com/office/drawing/2014/main" id="{72B5399B-36F1-4092-B9D9-02E223A965FA}"/>
                </a:ext>
              </a:extLst>
            </p:cNvPr>
            <p:cNvSpPr/>
            <p:nvPr/>
          </p:nvSpPr>
          <p:spPr>
            <a:xfrm>
              <a:off x="6061950" y="4050950"/>
              <a:ext cx="25125" cy="104700"/>
            </a:xfrm>
            <a:custGeom>
              <a:avLst/>
              <a:gdLst/>
              <a:ahLst/>
              <a:cxnLst/>
              <a:rect l="l" t="t" r="r" b="b"/>
              <a:pathLst>
                <a:path w="1005" h="4188" extrusionOk="0">
                  <a:moveTo>
                    <a:pt x="1005" y="1"/>
                  </a:moveTo>
                  <a:lnTo>
                    <a:pt x="25" y="588"/>
                  </a:lnTo>
                  <a:lnTo>
                    <a:pt x="1" y="4188"/>
                  </a:lnTo>
                  <a:lnTo>
                    <a:pt x="1005" y="3600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083;p46">
              <a:extLst>
                <a:ext uri="{FF2B5EF4-FFF2-40B4-BE49-F238E27FC236}">
                  <a16:creationId xmlns:a16="http://schemas.microsoft.com/office/drawing/2014/main" id="{487354A3-E78D-49A8-A538-66DF755725F3}"/>
                </a:ext>
              </a:extLst>
            </p:cNvPr>
            <p:cNvSpPr/>
            <p:nvPr/>
          </p:nvSpPr>
          <p:spPr>
            <a:xfrm>
              <a:off x="5684225" y="3948725"/>
              <a:ext cx="471425" cy="233250"/>
            </a:xfrm>
            <a:custGeom>
              <a:avLst/>
              <a:gdLst/>
              <a:ahLst/>
              <a:cxnLst/>
              <a:rect l="l" t="t" r="r" b="b"/>
              <a:pathLst>
                <a:path w="18857" h="9330" extrusionOk="0">
                  <a:moveTo>
                    <a:pt x="25" y="0"/>
                  </a:moveTo>
                  <a:lnTo>
                    <a:pt x="1" y="735"/>
                  </a:lnTo>
                  <a:cubicBezTo>
                    <a:pt x="1" y="1078"/>
                    <a:pt x="221" y="1396"/>
                    <a:pt x="662" y="1641"/>
                  </a:cubicBezTo>
                  <a:lnTo>
                    <a:pt x="13347" y="8963"/>
                  </a:lnTo>
                  <a:cubicBezTo>
                    <a:pt x="13775" y="9208"/>
                    <a:pt x="14339" y="9330"/>
                    <a:pt x="14899" y="9330"/>
                  </a:cubicBezTo>
                  <a:cubicBezTo>
                    <a:pt x="15459" y="9330"/>
                    <a:pt x="16016" y="9208"/>
                    <a:pt x="16432" y="8963"/>
                  </a:cubicBezTo>
                  <a:lnTo>
                    <a:pt x="18857" y="7567"/>
                  </a:lnTo>
                  <a:lnTo>
                    <a:pt x="18857" y="6832"/>
                  </a:lnTo>
                  <a:lnTo>
                    <a:pt x="16457" y="8228"/>
                  </a:lnTo>
                  <a:cubicBezTo>
                    <a:pt x="16028" y="8473"/>
                    <a:pt x="15465" y="8595"/>
                    <a:pt x="14902" y="8595"/>
                  </a:cubicBezTo>
                  <a:cubicBezTo>
                    <a:pt x="14339" y="8595"/>
                    <a:pt x="13775" y="8473"/>
                    <a:pt x="13347" y="8228"/>
                  </a:cubicBezTo>
                  <a:lnTo>
                    <a:pt x="662" y="906"/>
                  </a:lnTo>
                  <a:cubicBezTo>
                    <a:pt x="246" y="661"/>
                    <a:pt x="25" y="318"/>
                    <a:pt x="25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084;p46">
              <a:extLst>
                <a:ext uri="{FF2B5EF4-FFF2-40B4-BE49-F238E27FC236}">
                  <a16:creationId xmlns:a16="http://schemas.microsoft.com/office/drawing/2014/main" id="{5D585044-0EE5-4C11-B501-4D439BE86C15}"/>
                </a:ext>
              </a:extLst>
            </p:cNvPr>
            <p:cNvSpPr/>
            <p:nvPr/>
          </p:nvSpPr>
          <p:spPr>
            <a:xfrm>
              <a:off x="5679325" y="3891175"/>
              <a:ext cx="476325" cy="272450"/>
            </a:xfrm>
            <a:custGeom>
              <a:avLst/>
              <a:gdLst/>
              <a:ahLst/>
              <a:cxnLst/>
              <a:rect l="l" t="t" r="r" b="b"/>
              <a:pathLst>
                <a:path w="19053" h="10898" extrusionOk="0">
                  <a:moveTo>
                    <a:pt x="12882" y="2841"/>
                  </a:moveTo>
                  <a:cubicBezTo>
                    <a:pt x="13200" y="2841"/>
                    <a:pt x="13518" y="2914"/>
                    <a:pt x="13763" y="3061"/>
                  </a:cubicBezTo>
                  <a:cubicBezTo>
                    <a:pt x="14253" y="3331"/>
                    <a:pt x="14253" y="3796"/>
                    <a:pt x="13763" y="4065"/>
                  </a:cubicBezTo>
                  <a:cubicBezTo>
                    <a:pt x="13518" y="4212"/>
                    <a:pt x="13200" y="4286"/>
                    <a:pt x="12882" y="4286"/>
                  </a:cubicBezTo>
                  <a:cubicBezTo>
                    <a:pt x="12563" y="4286"/>
                    <a:pt x="12245" y="4212"/>
                    <a:pt x="12000" y="4065"/>
                  </a:cubicBezTo>
                  <a:cubicBezTo>
                    <a:pt x="11535" y="3796"/>
                    <a:pt x="11510" y="3331"/>
                    <a:pt x="12000" y="3061"/>
                  </a:cubicBezTo>
                  <a:cubicBezTo>
                    <a:pt x="12245" y="2914"/>
                    <a:pt x="12563" y="2841"/>
                    <a:pt x="12882" y="2841"/>
                  </a:cubicBezTo>
                  <a:close/>
                  <a:moveTo>
                    <a:pt x="3258" y="0"/>
                  </a:moveTo>
                  <a:lnTo>
                    <a:pt x="858" y="1396"/>
                  </a:lnTo>
                  <a:cubicBezTo>
                    <a:pt x="1" y="1910"/>
                    <a:pt x="1" y="2718"/>
                    <a:pt x="858" y="3208"/>
                  </a:cubicBezTo>
                  <a:lnTo>
                    <a:pt x="13543" y="10530"/>
                  </a:lnTo>
                  <a:cubicBezTo>
                    <a:pt x="13971" y="10775"/>
                    <a:pt x="14535" y="10897"/>
                    <a:pt x="15098" y="10897"/>
                  </a:cubicBezTo>
                  <a:cubicBezTo>
                    <a:pt x="15661" y="10897"/>
                    <a:pt x="16224" y="10775"/>
                    <a:pt x="16653" y="10530"/>
                  </a:cubicBezTo>
                  <a:lnTo>
                    <a:pt x="19053" y="9134"/>
                  </a:lnTo>
                  <a:lnTo>
                    <a:pt x="15330" y="6979"/>
                  </a:lnTo>
                  <a:lnTo>
                    <a:pt x="16310" y="6392"/>
                  </a:lnTo>
                  <a:cubicBezTo>
                    <a:pt x="17951" y="5437"/>
                    <a:pt x="17951" y="3894"/>
                    <a:pt x="16285" y="2963"/>
                  </a:cubicBezTo>
                  <a:lnTo>
                    <a:pt x="13935" y="1592"/>
                  </a:lnTo>
                  <a:cubicBezTo>
                    <a:pt x="13102" y="1114"/>
                    <a:pt x="12025" y="876"/>
                    <a:pt x="10950" y="876"/>
                  </a:cubicBezTo>
                  <a:cubicBezTo>
                    <a:pt x="9876" y="876"/>
                    <a:pt x="8804" y="1114"/>
                    <a:pt x="7984" y="1592"/>
                  </a:cubicBezTo>
                  <a:lnTo>
                    <a:pt x="6980" y="2155"/>
                  </a:lnTo>
                  <a:lnTo>
                    <a:pt x="3258" y="0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085;p46">
              <a:extLst>
                <a:ext uri="{FF2B5EF4-FFF2-40B4-BE49-F238E27FC236}">
                  <a16:creationId xmlns:a16="http://schemas.microsoft.com/office/drawing/2014/main" id="{77365560-4E18-48F4-BE4D-6F300CFCE4F5}"/>
                </a:ext>
              </a:extLst>
            </p:cNvPr>
            <p:cNvSpPr/>
            <p:nvPr/>
          </p:nvSpPr>
          <p:spPr>
            <a:xfrm>
              <a:off x="4926950" y="4063200"/>
              <a:ext cx="986275" cy="511825"/>
            </a:xfrm>
            <a:custGeom>
              <a:avLst/>
              <a:gdLst/>
              <a:ahLst/>
              <a:cxnLst/>
              <a:rect l="l" t="t" r="r" b="b"/>
              <a:pathLst>
                <a:path w="39451" h="20473" extrusionOk="0">
                  <a:moveTo>
                    <a:pt x="25468" y="98"/>
                  </a:moveTo>
                  <a:lnTo>
                    <a:pt x="24709" y="539"/>
                  </a:lnTo>
                  <a:lnTo>
                    <a:pt x="38520" y="8522"/>
                  </a:lnTo>
                  <a:lnTo>
                    <a:pt x="39279" y="8081"/>
                  </a:lnTo>
                  <a:lnTo>
                    <a:pt x="25468" y="98"/>
                  </a:lnTo>
                  <a:close/>
                  <a:moveTo>
                    <a:pt x="17093" y="0"/>
                  </a:moveTo>
                  <a:lnTo>
                    <a:pt x="16358" y="441"/>
                  </a:lnTo>
                  <a:lnTo>
                    <a:pt x="38691" y="13346"/>
                  </a:lnTo>
                  <a:lnTo>
                    <a:pt x="39450" y="12905"/>
                  </a:lnTo>
                  <a:lnTo>
                    <a:pt x="17093" y="0"/>
                  </a:lnTo>
                  <a:close/>
                  <a:moveTo>
                    <a:pt x="13003" y="2400"/>
                  </a:moveTo>
                  <a:lnTo>
                    <a:pt x="12269" y="2816"/>
                  </a:lnTo>
                  <a:lnTo>
                    <a:pt x="34602" y="15722"/>
                  </a:lnTo>
                  <a:lnTo>
                    <a:pt x="35361" y="15281"/>
                  </a:lnTo>
                  <a:lnTo>
                    <a:pt x="13003" y="2400"/>
                  </a:lnTo>
                  <a:close/>
                  <a:moveTo>
                    <a:pt x="8914" y="4775"/>
                  </a:moveTo>
                  <a:lnTo>
                    <a:pt x="8179" y="5192"/>
                  </a:lnTo>
                  <a:lnTo>
                    <a:pt x="30512" y="18097"/>
                  </a:lnTo>
                  <a:lnTo>
                    <a:pt x="31271" y="17681"/>
                  </a:lnTo>
                  <a:lnTo>
                    <a:pt x="8914" y="4775"/>
                  </a:lnTo>
                  <a:close/>
                  <a:moveTo>
                    <a:pt x="735" y="9526"/>
                  </a:moveTo>
                  <a:lnTo>
                    <a:pt x="0" y="9967"/>
                  </a:lnTo>
                  <a:lnTo>
                    <a:pt x="14277" y="18219"/>
                  </a:lnTo>
                  <a:lnTo>
                    <a:pt x="15036" y="17779"/>
                  </a:lnTo>
                  <a:lnTo>
                    <a:pt x="735" y="9526"/>
                  </a:lnTo>
                  <a:close/>
                  <a:moveTo>
                    <a:pt x="4824" y="7151"/>
                  </a:moveTo>
                  <a:lnTo>
                    <a:pt x="4090" y="7592"/>
                  </a:lnTo>
                  <a:lnTo>
                    <a:pt x="26423" y="20472"/>
                  </a:lnTo>
                  <a:lnTo>
                    <a:pt x="27182" y="20056"/>
                  </a:lnTo>
                  <a:lnTo>
                    <a:pt x="4824" y="7151"/>
                  </a:ln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086;p46">
              <a:extLst>
                <a:ext uri="{FF2B5EF4-FFF2-40B4-BE49-F238E27FC236}">
                  <a16:creationId xmlns:a16="http://schemas.microsoft.com/office/drawing/2014/main" id="{54923018-256C-4F90-B61F-152E2110B823}"/>
                </a:ext>
              </a:extLst>
            </p:cNvPr>
            <p:cNvSpPr/>
            <p:nvPr/>
          </p:nvSpPr>
          <p:spPr>
            <a:xfrm>
              <a:off x="5463850" y="2875700"/>
              <a:ext cx="115125" cy="107125"/>
            </a:xfrm>
            <a:custGeom>
              <a:avLst/>
              <a:gdLst/>
              <a:ahLst/>
              <a:cxnLst/>
              <a:rect l="l" t="t" r="r" b="b"/>
              <a:pathLst>
                <a:path w="4605" h="4285" extrusionOk="0">
                  <a:moveTo>
                    <a:pt x="752" y="0"/>
                  </a:moveTo>
                  <a:cubicBezTo>
                    <a:pt x="683" y="0"/>
                    <a:pt x="625" y="12"/>
                    <a:pt x="588" y="43"/>
                  </a:cubicBezTo>
                  <a:cubicBezTo>
                    <a:pt x="539" y="67"/>
                    <a:pt x="514" y="116"/>
                    <a:pt x="490" y="165"/>
                  </a:cubicBezTo>
                  <a:cubicBezTo>
                    <a:pt x="417" y="337"/>
                    <a:pt x="368" y="484"/>
                    <a:pt x="319" y="655"/>
                  </a:cubicBezTo>
                  <a:cubicBezTo>
                    <a:pt x="245" y="949"/>
                    <a:pt x="196" y="1267"/>
                    <a:pt x="123" y="1610"/>
                  </a:cubicBezTo>
                  <a:cubicBezTo>
                    <a:pt x="49" y="1953"/>
                    <a:pt x="0" y="2345"/>
                    <a:pt x="196" y="2639"/>
                  </a:cubicBezTo>
                  <a:cubicBezTo>
                    <a:pt x="466" y="3030"/>
                    <a:pt x="1053" y="3104"/>
                    <a:pt x="1421" y="3373"/>
                  </a:cubicBezTo>
                  <a:cubicBezTo>
                    <a:pt x="1886" y="3741"/>
                    <a:pt x="2327" y="4279"/>
                    <a:pt x="2963" y="4279"/>
                  </a:cubicBezTo>
                  <a:cubicBezTo>
                    <a:pt x="3034" y="4283"/>
                    <a:pt x="3104" y="4285"/>
                    <a:pt x="3172" y="4285"/>
                  </a:cubicBezTo>
                  <a:cubicBezTo>
                    <a:pt x="4001" y="4285"/>
                    <a:pt x="4605" y="4007"/>
                    <a:pt x="4016" y="3373"/>
                  </a:cubicBezTo>
                  <a:cubicBezTo>
                    <a:pt x="3551" y="2859"/>
                    <a:pt x="3159" y="2296"/>
                    <a:pt x="2767" y="1757"/>
                  </a:cubicBezTo>
                  <a:cubicBezTo>
                    <a:pt x="2376" y="1194"/>
                    <a:pt x="2033" y="459"/>
                    <a:pt x="1372" y="165"/>
                  </a:cubicBezTo>
                  <a:cubicBezTo>
                    <a:pt x="1261" y="110"/>
                    <a:pt x="958" y="0"/>
                    <a:pt x="752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087;p46">
              <a:extLst>
                <a:ext uri="{FF2B5EF4-FFF2-40B4-BE49-F238E27FC236}">
                  <a16:creationId xmlns:a16="http://schemas.microsoft.com/office/drawing/2014/main" id="{8B56BD2F-B169-4F23-AEF9-C42F5A85FC0A}"/>
                </a:ext>
              </a:extLst>
            </p:cNvPr>
            <p:cNvSpPr/>
            <p:nvPr/>
          </p:nvSpPr>
          <p:spPr>
            <a:xfrm>
              <a:off x="5356100" y="2957100"/>
              <a:ext cx="118275" cy="109600"/>
            </a:xfrm>
            <a:custGeom>
              <a:avLst/>
              <a:gdLst/>
              <a:ahLst/>
              <a:cxnLst/>
              <a:rect l="l" t="t" r="r" b="b"/>
              <a:pathLst>
                <a:path w="4731" h="4384" extrusionOk="0">
                  <a:moveTo>
                    <a:pt x="777" y="1"/>
                  </a:moveTo>
                  <a:cubicBezTo>
                    <a:pt x="707" y="1"/>
                    <a:pt x="649" y="13"/>
                    <a:pt x="613" y="44"/>
                  </a:cubicBezTo>
                  <a:cubicBezTo>
                    <a:pt x="564" y="68"/>
                    <a:pt x="539" y="117"/>
                    <a:pt x="515" y="166"/>
                  </a:cubicBezTo>
                  <a:cubicBezTo>
                    <a:pt x="441" y="338"/>
                    <a:pt x="392" y="485"/>
                    <a:pt x="343" y="656"/>
                  </a:cubicBezTo>
                  <a:cubicBezTo>
                    <a:pt x="245" y="974"/>
                    <a:pt x="196" y="1293"/>
                    <a:pt x="123" y="1635"/>
                  </a:cubicBezTo>
                  <a:cubicBezTo>
                    <a:pt x="49" y="2003"/>
                    <a:pt x="0" y="2395"/>
                    <a:pt x="221" y="2713"/>
                  </a:cubicBezTo>
                  <a:cubicBezTo>
                    <a:pt x="490" y="3105"/>
                    <a:pt x="1078" y="3154"/>
                    <a:pt x="1470" y="3472"/>
                  </a:cubicBezTo>
                  <a:cubicBezTo>
                    <a:pt x="1935" y="3839"/>
                    <a:pt x="2376" y="4378"/>
                    <a:pt x="3037" y="4378"/>
                  </a:cubicBezTo>
                  <a:cubicBezTo>
                    <a:pt x="3106" y="4382"/>
                    <a:pt x="3175" y="4383"/>
                    <a:pt x="3242" y="4383"/>
                  </a:cubicBezTo>
                  <a:cubicBezTo>
                    <a:pt x="4117" y="4383"/>
                    <a:pt x="4730" y="4085"/>
                    <a:pt x="4139" y="3448"/>
                  </a:cubicBezTo>
                  <a:cubicBezTo>
                    <a:pt x="3649" y="2933"/>
                    <a:pt x="3257" y="2346"/>
                    <a:pt x="2841" y="1782"/>
                  </a:cubicBezTo>
                  <a:cubicBezTo>
                    <a:pt x="2449" y="1219"/>
                    <a:pt x="2082" y="460"/>
                    <a:pt x="1421" y="166"/>
                  </a:cubicBezTo>
                  <a:cubicBezTo>
                    <a:pt x="1292" y="111"/>
                    <a:pt x="984" y="1"/>
                    <a:pt x="777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088;p46">
              <a:extLst>
                <a:ext uri="{FF2B5EF4-FFF2-40B4-BE49-F238E27FC236}">
                  <a16:creationId xmlns:a16="http://schemas.microsoft.com/office/drawing/2014/main" id="{041F0861-8607-4AD2-8201-D8B4EB016028}"/>
                </a:ext>
              </a:extLst>
            </p:cNvPr>
            <p:cNvSpPr/>
            <p:nvPr/>
          </p:nvSpPr>
          <p:spPr>
            <a:xfrm>
              <a:off x="5176100" y="2661875"/>
              <a:ext cx="246150" cy="324225"/>
            </a:xfrm>
            <a:custGeom>
              <a:avLst/>
              <a:gdLst/>
              <a:ahLst/>
              <a:cxnLst/>
              <a:rect l="l" t="t" r="r" b="b"/>
              <a:pathLst>
                <a:path w="9846" h="12969" extrusionOk="0">
                  <a:moveTo>
                    <a:pt x="1397" y="1"/>
                  </a:moveTo>
                  <a:lnTo>
                    <a:pt x="1397" y="1"/>
                  </a:lnTo>
                  <a:cubicBezTo>
                    <a:pt x="1" y="3894"/>
                    <a:pt x="1519" y="4433"/>
                    <a:pt x="6319" y="6661"/>
                  </a:cubicBezTo>
                  <a:cubicBezTo>
                    <a:pt x="6319" y="6661"/>
                    <a:pt x="6539" y="8424"/>
                    <a:pt x="7372" y="12685"/>
                  </a:cubicBezTo>
                  <a:cubicBezTo>
                    <a:pt x="7372" y="12685"/>
                    <a:pt x="7742" y="12968"/>
                    <a:pt x="8431" y="12968"/>
                  </a:cubicBezTo>
                  <a:cubicBezTo>
                    <a:pt x="8776" y="12968"/>
                    <a:pt x="9200" y="12898"/>
                    <a:pt x="9698" y="12685"/>
                  </a:cubicBezTo>
                  <a:cubicBezTo>
                    <a:pt x="9698" y="12685"/>
                    <a:pt x="9845" y="6221"/>
                    <a:pt x="8866" y="4629"/>
                  </a:cubicBezTo>
                  <a:cubicBezTo>
                    <a:pt x="7886" y="3013"/>
                    <a:pt x="1397" y="1"/>
                    <a:pt x="1397" y="1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089;p46">
              <a:extLst>
                <a:ext uri="{FF2B5EF4-FFF2-40B4-BE49-F238E27FC236}">
                  <a16:creationId xmlns:a16="http://schemas.microsoft.com/office/drawing/2014/main" id="{37717142-E730-4540-8671-3E3EF2356E7C}"/>
                </a:ext>
              </a:extLst>
            </p:cNvPr>
            <p:cNvSpPr/>
            <p:nvPr/>
          </p:nvSpPr>
          <p:spPr>
            <a:xfrm>
              <a:off x="5219150" y="2647000"/>
              <a:ext cx="311450" cy="250675"/>
            </a:xfrm>
            <a:custGeom>
              <a:avLst/>
              <a:gdLst/>
              <a:ahLst/>
              <a:cxnLst/>
              <a:rect l="l" t="t" r="r" b="b"/>
              <a:pathLst>
                <a:path w="12458" h="10027" extrusionOk="0">
                  <a:moveTo>
                    <a:pt x="3513" y="1"/>
                  </a:moveTo>
                  <a:cubicBezTo>
                    <a:pt x="2689" y="1"/>
                    <a:pt x="1" y="1982"/>
                    <a:pt x="2319" y="3118"/>
                  </a:cubicBezTo>
                  <a:cubicBezTo>
                    <a:pt x="3838" y="3853"/>
                    <a:pt x="8980" y="5003"/>
                    <a:pt x="8980" y="5003"/>
                  </a:cubicBezTo>
                  <a:cubicBezTo>
                    <a:pt x="8980" y="5003"/>
                    <a:pt x="9470" y="6522"/>
                    <a:pt x="9886" y="9754"/>
                  </a:cubicBezTo>
                  <a:cubicBezTo>
                    <a:pt x="9886" y="9754"/>
                    <a:pt x="10322" y="10026"/>
                    <a:pt x="10946" y="10026"/>
                  </a:cubicBezTo>
                  <a:cubicBezTo>
                    <a:pt x="11258" y="10026"/>
                    <a:pt x="11617" y="9958"/>
                    <a:pt x="11992" y="9754"/>
                  </a:cubicBezTo>
                  <a:cubicBezTo>
                    <a:pt x="11992" y="9754"/>
                    <a:pt x="12457" y="3216"/>
                    <a:pt x="10939" y="2261"/>
                  </a:cubicBezTo>
                  <a:cubicBezTo>
                    <a:pt x="9421" y="1281"/>
                    <a:pt x="3593" y="8"/>
                    <a:pt x="3593" y="8"/>
                  </a:cubicBezTo>
                  <a:cubicBezTo>
                    <a:pt x="3569" y="3"/>
                    <a:pt x="3542" y="1"/>
                    <a:pt x="3513" y="1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090;p46">
              <a:extLst>
                <a:ext uri="{FF2B5EF4-FFF2-40B4-BE49-F238E27FC236}">
                  <a16:creationId xmlns:a16="http://schemas.microsoft.com/office/drawing/2014/main" id="{2DFE2682-FD55-4622-B9BE-37E763C955C0}"/>
                </a:ext>
              </a:extLst>
            </p:cNvPr>
            <p:cNvSpPr/>
            <p:nvPr/>
          </p:nvSpPr>
          <p:spPr>
            <a:xfrm>
              <a:off x="5284475" y="2386400"/>
              <a:ext cx="151850" cy="313450"/>
            </a:xfrm>
            <a:custGeom>
              <a:avLst/>
              <a:gdLst/>
              <a:ahLst/>
              <a:cxnLst/>
              <a:rect l="l" t="t" r="r" b="b"/>
              <a:pathLst>
                <a:path w="6074" h="12538" extrusionOk="0">
                  <a:moveTo>
                    <a:pt x="2180" y="906"/>
                  </a:moveTo>
                  <a:cubicBezTo>
                    <a:pt x="2914" y="1249"/>
                    <a:pt x="2865" y="6391"/>
                    <a:pt x="2890" y="7004"/>
                  </a:cubicBezTo>
                  <a:cubicBezTo>
                    <a:pt x="2939" y="7616"/>
                    <a:pt x="6073" y="11534"/>
                    <a:pt x="6073" y="11534"/>
                  </a:cubicBezTo>
                  <a:cubicBezTo>
                    <a:pt x="5657" y="12391"/>
                    <a:pt x="4506" y="12538"/>
                    <a:pt x="4506" y="12538"/>
                  </a:cubicBezTo>
                  <a:cubicBezTo>
                    <a:pt x="4335" y="12317"/>
                    <a:pt x="1861" y="9795"/>
                    <a:pt x="931" y="7983"/>
                  </a:cubicBezTo>
                  <a:cubicBezTo>
                    <a:pt x="0" y="6196"/>
                    <a:pt x="294" y="0"/>
                    <a:pt x="2180" y="906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091;p46">
              <a:extLst>
                <a:ext uri="{FF2B5EF4-FFF2-40B4-BE49-F238E27FC236}">
                  <a16:creationId xmlns:a16="http://schemas.microsoft.com/office/drawing/2014/main" id="{482CDFF4-B1EE-4CA9-B478-4077C2F3BE75}"/>
                </a:ext>
              </a:extLst>
            </p:cNvPr>
            <p:cNvSpPr/>
            <p:nvPr/>
          </p:nvSpPr>
          <p:spPr>
            <a:xfrm>
              <a:off x="5166325" y="2399250"/>
              <a:ext cx="205725" cy="317150"/>
            </a:xfrm>
            <a:custGeom>
              <a:avLst/>
              <a:gdLst/>
              <a:ahLst/>
              <a:cxnLst/>
              <a:rect l="l" t="t" r="r" b="b"/>
              <a:pathLst>
                <a:path w="8229" h="12686" extrusionOk="0">
                  <a:moveTo>
                    <a:pt x="6293" y="74"/>
                  </a:moveTo>
                  <a:cubicBezTo>
                    <a:pt x="4824" y="0"/>
                    <a:pt x="2253" y="735"/>
                    <a:pt x="1127" y="2155"/>
                  </a:cubicBezTo>
                  <a:cubicBezTo>
                    <a:pt x="0" y="3576"/>
                    <a:pt x="710" y="5339"/>
                    <a:pt x="1078" y="6857"/>
                  </a:cubicBezTo>
                  <a:cubicBezTo>
                    <a:pt x="1469" y="8375"/>
                    <a:pt x="980" y="11142"/>
                    <a:pt x="980" y="11510"/>
                  </a:cubicBezTo>
                  <a:cubicBezTo>
                    <a:pt x="2718" y="12685"/>
                    <a:pt x="5779" y="11608"/>
                    <a:pt x="6245" y="9893"/>
                  </a:cubicBezTo>
                  <a:cubicBezTo>
                    <a:pt x="6465" y="8032"/>
                    <a:pt x="6098" y="8326"/>
                    <a:pt x="6073" y="7249"/>
                  </a:cubicBezTo>
                  <a:cubicBezTo>
                    <a:pt x="6147" y="4898"/>
                    <a:pt x="8228" y="784"/>
                    <a:pt x="629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092;p46">
              <a:extLst>
                <a:ext uri="{FF2B5EF4-FFF2-40B4-BE49-F238E27FC236}">
                  <a16:creationId xmlns:a16="http://schemas.microsoft.com/office/drawing/2014/main" id="{E572B4A6-8509-41DC-9FBC-70A40184475D}"/>
                </a:ext>
              </a:extLst>
            </p:cNvPr>
            <p:cNvSpPr/>
            <p:nvPr/>
          </p:nvSpPr>
          <p:spPr>
            <a:xfrm>
              <a:off x="5288150" y="2400475"/>
              <a:ext cx="66125" cy="319575"/>
            </a:xfrm>
            <a:custGeom>
              <a:avLst/>
              <a:gdLst/>
              <a:ahLst/>
              <a:cxnLst/>
              <a:rect l="l" t="t" r="r" b="b"/>
              <a:pathLst>
                <a:path w="2645" h="12783" extrusionOk="0">
                  <a:moveTo>
                    <a:pt x="123" y="368"/>
                  </a:moveTo>
                  <a:cubicBezTo>
                    <a:pt x="906" y="3673"/>
                    <a:pt x="343" y="6588"/>
                    <a:pt x="172" y="7983"/>
                  </a:cubicBezTo>
                  <a:cubicBezTo>
                    <a:pt x="25" y="9379"/>
                    <a:pt x="833" y="12783"/>
                    <a:pt x="833" y="12783"/>
                  </a:cubicBezTo>
                  <a:cubicBezTo>
                    <a:pt x="1959" y="12220"/>
                    <a:pt x="2131" y="11216"/>
                    <a:pt x="2082" y="10726"/>
                  </a:cubicBezTo>
                  <a:cubicBezTo>
                    <a:pt x="1739" y="7445"/>
                    <a:pt x="1714" y="6832"/>
                    <a:pt x="1714" y="6710"/>
                  </a:cubicBezTo>
                  <a:cubicBezTo>
                    <a:pt x="1935" y="4947"/>
                    <a:pt x="2645" y="3600"/>
                    <a:pt x="2571" y="1910"/>
                  </a:cubicBezTo>
                  <a:cubicBezTo>
                    <a:pt x="2522" y="221"/>
                    <a:pt x="1420" y="25"/>
                    <a:pt x="142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093;p46">
              <a:extLst>
                <a:ext uri="{FF2B5EF4-FFF2-40B4-BE49-F238E27FC236}">
                  <a16:creationId xmlns:a16="http://schemas.microsoft.com/office/drawing/2014/main" id="{7A5E27B5-ECC4-418D-AEAC-C9299CAA52B2}"/>
                </a:ext>
              </a:extLst>
            </p:cNvPr>
            <p:cNvSpPr/>
            <p:nvPr/>
          </p:nvSpPr>
          <p:spPr>
            <a:xfrm>
              <a:off x="5234275" y="2375375"/>
              <a:ext cx="61850" cy="91225"/>
            </a:xfrm>
            <a:custGeom>
              <a:avLst/>
              <a:gdLst/>
              <a:ahLst/>
              <a:cxnLst/>
              <a:rect l="l" t="t" r="r" b="b"/>
              <a:pathLst>
                <a:path w="2474" h="3649" extrusionOk="0">
                  <a:moveTo>
                    <a:pt x="270" y="0"/>
                  </a:moveTo>
                  <a:cubicBezTo>
                    <a:pt x="270" y="0"/>
                    <a:pt x="392" y="1372"/>
                    <a:pt x="25" y="1886"/>
                  </a:cubicBezTo>
                  <a:cubicBezTo>
                    <a:pt x="0" y="2229"/>
                    <a:pt x="955" y="3649"/>
                    <a:pt x="1935" y="3404"/>
                  </a:cubicBezTo>
                  <a:cubicBezTo>
                    <a:pt x="2474" y="3257"/>
                    <a:pt x="2425" y="2621"/>
                    <a:pt x="2425" y="2621"/>
                  </a:cubicBezTo>
                  <a:cubicBezTo>
                    <a:pt x="2376" y="2106"/>
                    <a:pt x="2425" y="906"/>
                    <a:pt x="2425" y="906"/>
                  </a:cubicBezTo>
                  <a:close/>
                </a:path>
              </a:pathLst>
            </a:custGeom>
            <a:solidFill>
              <a:srgbClr val="F4A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094;p46">
              <a:extLst>
                <a:ext uri="{FF2B5EF4-FFF2-40B4-BE49-F238E27FC236}">
                  <a16:creationId xmlns:a16="http://schemas.microsoft.com/office/drawing/2014/main" id="{A63E5465-3FA3-41D7-B53A-5E348E92ABD7}"/>
                </a:ext>
              </a:extLst>
            </p:cNvPr>
            <p:cNvSpPr/>
            <p:nvPr/>
          </p:nvSpPr>
          <p:spPr>
            <a:xfrm>
              <a:off x="5148550" y="2417000"/>
              <a:ext cx="113300" cy="336125"/>
            </a:xfrm>
            <a:custGeom>
              <a:avLst/>
              <a:gdLst/>
              <a:ahLst/>
              <a:cxnLst/>
              <a:rect l="l" t="t" r="r" b="b"/>
              <a:pathLst>
                <a:path w="4532" h="13445" extrusionOk="0">
                  <a:moveTo>
                    <a:pt x="3405" y="0"/>
                  </a:moveTo>
                  <a:cubicBezTo>
                    <a:pt x="4531" y="2400"/>
                    <a:pt x="4115" y="3894"/>
                    <a:pt x="4041" y="5878"/>
                  </a:cubicBezTo>
                  <a:cubicBezTo>
                    <a:pt x="3992" y="7861"/>
                    <a:pt x="2964" y="13444"/>
                    <a:pt x="2964" y="13444"/>
                  </a:cubicBezTo>
                  <a:cubicBezTo>
                    <a:pt x="1005" y="12955"/>
                    <a:pt x="393" y="12514"/>
                    <a:pt x="1" y="11828"/>
                  </a:cubicBezTo>
                  <a:cubicBezTo>
                    <a:pt x="858" y="7959"/>
                    <a:pt x="760" y="3037"/>
                    <a:pt x="1005" y="1445"/>
                  </a:cubicBezTo>
                  <a:cubicBezTo>
                    <a:pt x="1201" y="196"/>
                    <a:pt x="3405" y="0"/>
                    <a:pt x="3405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095;p46">
              <a:extLst>
                <a:ext uri="{FF2B5EF4-FFF2-40B4-BE49-F238E27FC236}">
                  <a16:creationId xmlns:a16="http://schemas.microsoft.com/office/drawing/2014/main" id="{11E97DB5-D4EB-41E3-BD96-8387CED71BD8}"/>
                </a:ext>
              </a:extLst>
            </p:cNvPr>
            <p:cNvSpPr/>
            <p:nvPr/>
          </p:nvSpPr>
          <p:spPr>
            <a:xfrm>
              <a:off x="5160800" y="2448825"/>
              <a:ext cx="78400" cy="270000"/>
            </a:xfrm>
            <a:custGeom>
              <a:avLst/>
              <a:gdLst/>
              <a:ahLst/>
              <a:cxnLst/>
              <a:rect l="l" t="t" r="r" b="b"/>
              <a:pathLst>
                <a:path w="3136" h="10800" extrusionOk="0">
                  <a:moveTo>
                    <a:pt x="2719" y="10800"/>
                  </a:moveTo>
                  <a:cubicBezTo>
                    <a:pt x="2841" y="10090"/>
                    <a:pt x="2988" y="9208"/>
                    <a:pt x="3135" y="8302"/>
                  </a:cubicBezTo>
                  <a:cubicBezTo>
                    <a:pt x="2498" y="7494"/>
                    <a:pt x="1935" y="6686"/>
                    <a:pt x="1911" y="6417"/>
                  </a:cubicBezTo>
                  <a:cubicBezTo>
                    <a:pt x="1862" y="5804"/>
                    <a:pt x="2621" y="638"/>
                    <a:pt x="1886" y="295"/>
                  </a:cubicBezTo>
                  <a:cubicBezTo>
                    <a:pt x="1299" y="1"/>
                    <a:pt x="809" y="417"/>
                    <a:pt x="417" y="1176"/>
                  </a:cubicBezTo>
                  <a:cubicBezTo>
                    <a:pt x="319" y="2670"/>
                    <a:pt x="270" y="5094"/>
                    <a:pt x="1" y="7543"/>
                  </a:cubicBezTo>
                  <a:cubicBezTo>
                    <a:pt x="711" y="8865"/>
                    <a:pt x="2033" y="10139"/>
                    <a:pt x="2719" y="1080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096;p46">
              <a:extLst>
                <a:ext uri="{FF2B5EF4-FFF2-40B4-BE49-F238E27FC236}">
                  <a16:creationId xmlns:a16="http://schemas.microsoft.com/office/drawing/2014/main" id="{AFA32964-827E-4918-AD35-668F084EC8CA}"/>
                </a:ext>
              </a:extLst>
            </p:cNvPr>
            <p:cNvSpPr/>
            <p:nvPr/>
          </p:nvSpPr>
          <p:spPr>
            <a:xfrm>
              <a:off x="5233650" y="2409050"/>
              <a:ext cx="49000" cy="69200"/>
            </a:xfrm>
            <a:custGeom>
              <a:avLst/>
              <a:gdLst/>
              <a:ahLst/>
              <a:cxnLst/>
              <a:rect l="l" t="t" r="r" b="b"/>
              <a:pathLst>
                <a:path w="1960" h="2768" extrusionOk="0">
                  <a:moveTo>
                    <a:pt x="246" y="0"/>
                  </a:moveTo>
                  <a:cubicBezTo>
                    <a:pt x="246" y="49"/>
                    <a:pt x="1" y="318"/>
                    <a:pt x="1" y="318"/>
                  </a:cubicBezTo>
                  <a:cubicBezTo>
                    <a:pt x="1" y="318"/>
                    <a:pt x="491" y="1396"/>
                    <a:pt x="662" y="1886"/>
                  </a:cubicBezTo>
                  <a:cubicBezTo>
                    <a:pt x="833" y="2351"/>
                    <a:pt x="1299" y="2767"/>
                    <a:pt x="1299" y="2767"/>
                  </a:cubicBezTo>
                  <a:lnTo>
                    <a:pt x="1960" y="2057"/>
                  </a:lnTo>
                  <a:cubicBezTo>
                    <a:pt x="1078" y="1592"/>
                    <a:pt x="246" y="0"/>
                    <a:pt x="246" y="0"/>
                  </a:cubicBezTo>
                  <a:close/>
                </a:path>
              </a:pathLst>
            </a:custGeom>
            <a:solidFill>
              <a:srgbClr val="E8F2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097;p46">
              <a:extLst>
                <a:ext uri="{FF2B5EF4-FFF2-40B4-BE49-F238E27FC236}">
                  <a16:creationId xmlns:a16="http://schemas.microsoft.com/office/drawing/2014/main" id="{12317540-8E52-4ED7-A8C3-8CCB20CAD83C}"/>
                </a:ext>
              </a:extLst>
            </p:cNvPr>
            <p:cNvSpPr/>
            <p:nvPr/>
          </p:nvSpPr>
          <p:spPr>
            <a:xfrm>
              <a:off x="5282625" y="2415775"/>
              <a:ext cx="22675" cy="56950"/>
            </a:xfrm>
            <a:custGeom>
              <a:avLst/>
              <a:gdLst/>
              <a:ahLst/>
              <a:cxnLst/>
              <a:rect l="l" t="t" r="r" b="b"/>
              <a:pathLst>
                <a:path w="907" h="2278" extrusionOk="0">
                  <a:moveTo>
                    <a:pt x="417" y="74"/>
                  </a:moveTo>
                  <a:cubicBezTo>
                    <a:pt x="344" y="1"/>
                    <a:pt x="197" y="1445"/>
                    <a:pt x="1" y="1788"/>
                  </a:cubicBezTo>
                  <a:cubicBezTo>
                    <a:pt x="393" y="2180"/>
                    <a:pt x="637" y="2278"/>
                    <a:pt x="637" y="2278"/>
                  </a:cubicBezTo>
                  <a:cubicBezTo>
                    <a:pt x="637" y="2278"/>
                    <a:pt x="907" y="686"/>
                    <a:pt x="417" y="74"/>
                  </a:cubicBezTo>
                  <a:close/>
                </a:path>
              </a:pathLst>
            </a:custGeom>
            <a:solidFill>
              <a:srgbClr val="E8F2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098;p46">
              <a:extLst>
                <a:ext uri="{FF2B5EF4-FFF2-40B4-BE49-F238E27FC236}">
                  <a16:creationId xmlns:a16="http://schemas.microsoft.com/office/drawing/2014/main" id="{4921BFEA-E4C6-482E-9005-B667B3E9D611}"/>
                </a:ext>
              </a:extLst>
            </p:cNvPr>
            <p:cNvSpPr/>
            <p:nvPr/>
          </p:nvSpPr>
          <p:spPr>
            <a:xfrm>
              <a:off x="5235500" y="2279875"/>
              <a:ext cx="102875" cy="152450"/>
            </a:xfrm>
            <a:custGeom>
              <a:avLst/>
              <a:gdLst/>
              <a:ahLst/>
              <a:cxnLst/>
              <a:rect l="l" t="t" r="r" b="b"/>
              <a:pathLst>
                <a:path w="4115" h="6098" extrusionOk="0">
                  <a:moveTo>
                    <a:pt x="4114" y="2082"/>
                  </a:moveTo>
                  <a:cubicBezTo>
                    <a:pt x="4114" y="2082"/>
                    <a:pt x="4041" y="2963"/>
                    <a:pt x="3918" y="3624"/>
                  </a:cubicBezTo>
                  <a:cubicBezTo>
                    <a:pt x="3698" y="4677"/>
                    <a:pt x="3331" y="5534"/>
                    <a:pt x="2645" y="5804"/>
                  </a:cubicBezTo>
                  <a:cubicBezTo>
                    <a:pt x="1984" y="6098"/>
                    <a:pt x="980" y="5583"/>
                    <a:pt x="539" y="4996"/>
                  </a:cubicBezTo>
                  <a:cubicBezTo>
                    <a:pt x="98" y="4408"/>
                    <a:pt x="0" y="3257"/>
                    <a:pt x="221" y="2204"/>
                  </a:cubicBezTo>
                  <a:cubicBezTo>
                    <a:pt x="441" y="1176"/>
                    <a:pt x="1151" y="0"/>
                    <a:pt x="2620" y="392"/>
                  </a:cubicBezTo>
                  <a:cubicBezTo>
                    <a:pt x="4114" y="808"/>
                    <a:pt x="4114" y="2082"/>
                    <a:pt x="4114" y="2082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099;p46">
              <a:extLst>
                <a:ext uri="{FF2B5EF4-FFF2-40B4-BE49-F238E27FC236}">
                  <a16:creationId xmlns:a16="http://schemas.microsoft.com/office/drawing/2014/main" id="{4329339B-7A58-4BC2-A516-7927AD3996B6}"/>
                </a:ext>
              </a:extLst>
            </p:cNvPr>
            <p:cNvSpPr/>
            <p:nvPr/>
          </p:nvSpPr>
          <p:spPr>
            <a:xfrm>
              <a:off x="5229975" y="2287825"/>
              <a:ext cx="110825" cy="114500"/>
            </a:xfrm>
            <a:custGeom>
              <a:avLst/>
              <a:gdLst/>
              <a:ahLst/>
              <a:cxnLst/>
              <a:rect l="l" t="t" r="r" b="b"/>
              <a:pathLst>
                <a:path w="4433" h="4580" extrusionOk="0">
                  <a:moveTo>
                    <a:pt x="1392" y="1"/>
                  </a:moveTo>
                  <a:cubicBezTo>
                    <a:pt x="1316" y="1"/>
                    <a:pt x="242" y="23"/>
                    <a:pt x="148" y="1298"/>
                  </a:cubicBezTo>
                  <a:cubicBezTo>
                    <a:pt x="50" y="2621"/>
                    <a:pt x="1" y="3772"/>
                    <a:pt x="760" y="4580"/>
                  </a:cubicBezTo>
                  <a:cubicBezTo>
                    <a:pt x="882" y="4286"/>
                    <a:pt x="1078" y="3404"/>
                    <a:pt x="1274" y="3355"/>
                  </a:cubicBezTo>
                  <a:cubicBezTo>
                    <a:pt x="1495" y="3306"/>
                    <a:pt x="1666" y="3062"/>
                    <a:pt x="1813" y="2523"/>
                  </a:cubicBezTo>
                  <a:cubicBezTo>
                    <a:pt x="2094" y="2638"/>
                    <a:pt x="2800" y="2759"/>
                    <a:pt x="3405" y="2759"/>
                  </a:cubicBezTo>
                  <a:cubicBezTo>
                    <a:pt x="3961" y="2759"/>
                    <a:pt x="4432" y="2656"/>
                    <a:pt x="4409" y="2351"/>
                  </a:cubicBezTo>
                  <a:cubicBezTo>
                    <a:pt x="4286" y="564"/>
                    <a:pt x="2180" y="99"/>
                    <a:pt x="1397" y="1"/>
                  </a:cubicBezTo>
                  <a:cubicBezTo>
                    <a:pt x="1397" y="1"/>
                    <a:pt x="1395" y="1"/>
                    <a:pt x="1392" y="1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100;p46">
              <a:extLst>
                <a:ext uri="{FF2B5EF4-FFF2-40B4-BE49-F238E27FC236}">
                  <a16:creationId xmlns:a16="http://schemas.microsoft.com/office/drawing/2014/main" id="{4BF590FC-98C3-4D10-BB07-45666974E3E0}"/>
                </a:ext>
              </a:extLst>
            </p:cNvPr>
            <p:cNvSpPr/>
            <p:nvPr/>
          </p:nvSpPr>
          <p:spPr>
            <a:xfrm>
              <a:off x="5248950" y="2285000"/>
              <a:ext cx="112625" cy="65300"/>
            </a:xfrm>
            <a:custGeom>
              <a:avLst/>
              <a:gdLst/>
              <a:ahLst/>
              <a:cxnLst/>
              <a:rect l="l" t="t" r="r" b="b"/>
              <a:pathLst>
                <a:path w="4505" h="2612" extrusionOk="0">
                  <a:moveTo>
                    <a:pt x="1695" y="0"/>
                  </a:moveTo>
                  <a:cubicBezTo>
                    <a:pt x="968" y="0"/>
                    <a:pt x="281" y="312"/>
                    <a:pt x="1" y="799"/>
                  </a:cubicBezTo>
                  <a:lnTo>
                    <a:pt x="3356" y="2611"/>
                  </a:lnTo>
                  <a:cubicBezTo>
                    <a:pt x="3356" y="2611"/>
                    <a:pt x="3357" y="2611"/>
                    <a:pt x="3359" y="2611"/>
                  </a:cubicBezTo>
                  <a:cubicBezTo>
                    <a:pt x="3426" y="2611"/>
                    <a:pt x="4504" y="2588"/>
                    <a:pt x="3650" y="1093"/>
                  </a:cubicBezTo>
                  <a:cubicBezTo>
                    <a:pt x="3207" y="318"/>
                    <a:pt x="2430" y="0"/>
                    <a:pt x="1695" y="0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101;p46">
              <a:extLst>
                <a:ext uri="{FF2B5EF4-FFF2-40B4-BE49-F238E27FC236}">
                  <a16:creationId xmlns:a16="http://schemas.microsoft.com/office/drawing/2014/main" id="{9DD788B4-4AAC-4E58-B900-6466EF0CF2F7}"/>
                </a:ext>
              </a:extLst>
            </p:cNvPr>
            <p:cNvSpPr/>
            <p:nvPr/>
          </p:nvSpPr>
          <p:spPr>
            <a:xfrm>
              <a:off x="5246525" y="2353300"/>
              <a:ext cx="20350" cy="28575"/>
            </a:xfrm>
            <a:custGeom>
              <a:avLst/>
              <a:gdLst/>
              <a:ahLst/>
              <a:cxnLst/>
              <a:rect l="l" t="t" r="r" b="b"/>
              <a:pathLst>
                <a:path w="814" h="1143" extrusionOk="0">
                  <a:moveTo>
                    <a:pt x="589" y="0"/>
                  </a:moveTo>
                  <a:cubicBezTo>
                    <a:pt x="541" y="0"/>
                    <a:pt x="484" y="17"/>
                    <a:pt x="416" y="51"/>
                  </a:cubicBezTo>
                  <a:cubicBezTo>
                    <a:pt x="73" y="198"/>
                    <a:pt x="0" y="1006"/>
                    <a:pt x="416" y="1128"/>
                  </a:cubicBezTo>
                  <a:cubicBezTo>
                    <a:pt x="458" y="1138"/>
                    <a:pt x="494" y="1142"/>
                    <a:pt x="526" y="1142"/>
                  </a:cubicBezTo>
                  <a:cubicBezTo>
                    <a:pt x="814" y="1142"/>
                    <a:pt x="735" y="785"/>
                    <a:pt x="735" y="785"/>
                  </a:cubicBezTo>
                  <a:cubicBezTo>
                    <a:pt x="813" y="275"/>
                    <a:pt x="781" y="0"/>
                    <a:pt x="589" y="0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102;p46">
              <a:extLst>
                <a:ext uri="{FF2B5EF4-FFF2-40B4-BE49-F238E27FC236}">
                  <a16:creationId xmlns:a16="http://schemas.microsoft.com/office/drawing/2014/main" id="{BEA7DD4F-5830-4581-BD92-67B04C7E33A0}"/>
                </a:ext>
              </a:extLst>
            </p:cNvPr>
            <p:cNvSpPr/>
            <p:nvPr/>
          </p:nvSpPr>
          <p:spPr>
            <a:xfrm>
              <a:off x="5210400" y="2644725"/>
              <a:ext cx="263275" cy="152475"/>
            </a:xfrm>
            <a:custGeom>
              <a:avLst/>
              <a:gdLst/>
              <a:ahLst/>
              <a:cxnLst/>
              <a:rect l="l" t="t" r="r" b="b"/>
              <a:pathLst>
                <a:path w="10531" h="6099" extrusionOk="0">
                  <a:moveTo>
                    <a:pt x="10310" y="2107"/>
                  </a:moveTo>
                  <a:lnTo>
                    <a:pt x="6661" y="1"/>
                  </a:lnTo>
                  <a:lnTo>
                    <a:pt x="490" y="3576"/>
                  </a:lnTo>
                  <a:lnTo>
                    <a:pt x="0" y="3625"/>
                  </a:lnTo>
                  <a:lnTo>
                    <a:pt x="0" y="3772"/>
                  </a:lnTo>
                  <a:cubicBezTo>
                    <a:pt x="0" y="3821"/>
                    <a:pt x="25" y="3846"/>
                    <a:pt x="74" y="3870"/>
                  </a:cubicBezTo>
                  <a:lnTo>
                    <a:pt x="3796" y="6025"/>
                  </a:lnTo>
                  <a:cubicBezTo>
                    <a:pt x="3918" y="6098"/>
                    <a:pt x="4114" y="6098"/>
                    <a:pt x="4237" y="6000"/>
                  </a:cubicBezTo>
                  <a:lnTo>
                    <a:pt x="10408" y="2450"/>
                  </a:lnTo>
                  <a:cubicBezTo>
                    <a:pt x="10506" y="2401"/>
                    <a:pt x="10530" y="2327"/>
                    <a:pt x="10530" y="2278"/>
                  </a:cubicBezTo>
                  <a:lnTo>
                    <a:pt x="10530" y="2082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103;p46">
              <a:extLst>
                <a:ext uri="{FF2B5EF4-FFF2-40B4-BE49-F238E27FC236}">
                  <a16:creationId xmlns:a16="http://schemas.microsoft.com/office/drawing/2014/main" id="{F3D497EB-448A-4C96-A482-B33887102180}"/>
                </a:ext>
              </a:extLst>
            </p:cNvPr>
            <p:cNvSpPr/>
            <p:nvPr/>
          </p:nvSpPr>
          <p:spPr>
            <a:xfrm>
              <a:off x="5210400" y="2639850"/>
              <a:ext cx="263875" cy="152450"/>
            </a:xfrm>
            <a:custGeom>
              <a:avLst/>
              <a:gdLst/>
              <a:ahLst/>
              <a:cxnLst/>
              <a:rect l="l" t="t" r="r" b="b"/>
              <a:pathLst>
                <a:path w="10555" h="6098" extrusionOk="0">
                  <a:moveTo>
                    <a:pt x="10408" y="2424"/>
                  </a:moveTo>
                  <a:lnTo>
                    <a:pt x="4237" y="6000"/>
                  </a:lnTo>
                  <a:cubicBezTo>
                    <a:pt x="4114" y="6073"/>
                    <a:pt x="3918" y="6098"/>
                    <a:pt x="3796" y="6024"/>
                  </a:cubicBezTo>
                  <a:lnTo>
                    <a:pt x="0" y="3820"/>
                  </a:lnTo>
                  <a:lnTo>
                    <a:pt x="6661" y="0"/>
                  </a:lnTo>
                  <a:lnTo>
                    <a:pt x="10457" y="2179"/>
                  </a:lnTo>
                  <a:cubicBezTo>
                    <a:pt x="10555" y="2253"/>
                    <a:pt x="10555" y="2351"/>
                    <a:pt x="10408" y="2424"/>
                  </a:cubicBezTo>
                  <a:close/>
                </a:path>
              </a:pathLst>
            </a:custGeom>
            <a:solidFill>
              <a:srgbClr val="2B3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104;p46">
              <a:extLst>
                <a:ext uri="{FF2B5EF4-FFF2-40B4-BE49-F238E27FC236}">
                  <a16:creationId xmlns:a16="http://schemas.microsoft.com/office/drawing/2014/main" id="{948925AD-1A42-463B-9E36-665325189835}"/>
                </a:ext>
              </a:extLst>
            </p:cNvPr>
            <p:cNvSpPr/>
            <p:nvPr/>
          </p:nvSpPr>
          <p:spPr>
            <a:xfrm>
              <a:off x="5210400" y="2639850"/>
              <a:ext cx="263875" cy="152450"/>
            </a:xfrm>
            <a:custGeom>
              <a:avLst/>
              <a:gdLst/>
              <a:ahLst/>
              <a:cxnLst/>
              <a:rect l="l" t="t" r="r" b="b"/>
              <a:pathLst>
                <a:path w="10555" h="6098" extrusionOk="0">
                  <a:moveTo>
                    <a:pt x="10408" y="2424"/>
                  </a:moveTo>
                  <a:lnTo>
                    <a:pt x="4237" y="6000"/>
                  </a:lnTo>
                  <a:cubicBezTo>
                    <a:pt x="4114" y="6073"/>
                    <a:pt x="3918" y="6098"/>
                    <a:pt x="3796" y="6024"/>
                  </a:cubicBezTo>
                  <a:lnTo>
                    <a:pt x="0" y="3820"/>
                  </a:lnTo>
                  <a:lnTo>
                    <a:pt x="6661" y="0"/>
                  </a:lnTo>
                  <a:lnTo>
                    <a:pt x="10457" y="2179"/>
                  </a:lnTo>
                  <a:cubicBezTo>
                    <a:pt x="10555" y="2253"/>
                    <a:pt x="10555" y="2351"/>
                    <a:pt x="10408" y="2424"/>
                  </a:cubicBez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105;p46">
              <a:extLst>
                <a:ext uri="{FF2B5EF4-FFF2-40B4-BE49-F238E27FC236}">
                  <a16:creationId xmlns:a16="http://schemas.microsoft.com/office/drawing/2014/main" id="{8E7CE012-ABF8-41CE-A924-7BDF2AB2A50D}"/>
                </a:ext>
              </a:extLst>
            </p:cNvPr>
            <p:cNvSpPr/>
            <p:nvPr/>
          </p:nvSpPr>
          <p:spPr>
            <a:xfrm>
              <a:off x="5266725" y="2673500"/>
              <a:ext cx="195300" cy="112675"/>
            </a:xfrm>
            <a:custGeom>
              <a:avLst/>
              <a:gdLst/>
              <a:ahLst/>
              <a:cxnLst/>
              <a:rect l="l" t="t" r="r" b="b"/>
              <a:pathLst>
                <a:path w="7812" h="4507" extrusionOk="0">
                  <a:moveTo>
                    <a:pt x="7812" y="1029"/>
                  </a:moveTo>
                  <a:lnTo>
                    <a:pt x="1812" y="4507"/>
                  </a:lnTo>
                  <a:lnTo>
                    <a:pt x="0" y="3478"/>
                  </a:lnTo>
                  <a:lnTo>
                    <a:pt x="6024" y="1"/>
                  </a:ln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106;p46">
              <a:extLst>
                <a:ext uri="{FF2B5EF4-FFF2-40B4-BE49-F238E27FC236}">
                  <a16:creationId xmlns:a16="http://schemas.microsoft.com/office/drawing/2014/main" id="{5898E368-5A96-41D5-9FFA-045F9A86D722}"/>
                </a:ext>
              </a:extLst>
            </p:cNvPr>
            <p:cNvSpPr/>
            <p:nvPr/>
          </p:nvSpPr>
          <p:spPr>
            <a:xfrm>
              <a:off x="5293050" y="2681475"/>
              <a:ext cx="64300" cy="36750"/>
            </a:xfrm>
            <a:custGeom>
              <a:avLst/>
              <a:gdLst/>
              <a:ahLst/>
              <a:cxnLst/>
              <a:rect l="l" t="t" r="r" b="b"/>
              <a:pathLst>
                <a:path w="2572" h="1470" extrusionOk="0">
                  <a:moveTo>
                    <a:pt x="2473" y="588"/>
                  </a:moveTo>
                  <a:lnTo>
                    <a:pt x="1053" y="1421"/>
                  </a:lnTo>
                  <a:cubicBezTo>
                    <a:pt x="955" y="1470"/>
                    <a:pt x="833" y="1470"/>
                    <a:pt x="759" y="1421"/>
                  </a:cubicBezTo>
                  <a:lnTo>
                    <a:pt x="74" y="1029"/>
                  </a:lnTo>
                  <a:cubicBezTo>
                    <a:pt x="0" y="980"/>
                    <a:pt x="25" y="906"/>
                    <a:pt x="98" y="857"/>
                  </a:cubicBezTo>
                  <a:lnTo>
                    <a:pt x="1543" y="49"/>
                  </a:lnTo>
                  <a:cubicBezTo>
                    <a:pt x="1616" y="0"/>
                    <a:pt x="1739" y="0"/>
                    <a:pt x="1812" y="25"/>
                  </a:cubicBezTo>
                  <a:lnTo>
                    <a:pt x="2498" y="417"/>
                  </a:lnTo>
                  <a:cubicBezTo>
                    <a:pt x="2571" y="466"/>
                    <a:pt x="2547" y="539"/>
                    <a:pt x="2473" y="588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107;p46">
              <a:extLst>
                <a:ext uri="{FF2B5EF4-FFF2-40B4-BE49-F238E27FC236}">
                  <a16:creationId xmlns:a16="http://schemas.microsoft.com/office/drawing/2014/main" id="{186DC3EF-208D-4BC5-87CC-6371C03F7445}"/>
                </a:ext>
              </a:extLst>
            </p:cNvPr>
            <p:cNvSpPr/>
            <p:nvPr/>
          </p:nvSpPr>
          <p:spPr>
            <a:xfrm>
              <a:off x="5316300" y="2579850"/>
              <a:ext cx="211850" cy="210000"/>
            </a:xfrm>
            <a:custGeom>
              <a:avLst/>
              <a:gdLst/>
              <a:ahLst/>
              <a:cxnLst/>
              <a:rect l="l" t="t" r="r" b="b"/>
              <a:pathLst>
                <a:path w="8474" h="8400" extrusionOk="0">
                  <a:moveTo>
                    <a:pt x="6172" y="4824"/>
                  </a:moveTo>
                  <a:lnTo>
                    <a:pt x="1" y="8400"/>
                  </a:lnTo>
                  <a:lnTo>
                    <a:pt x="2180" y="3820"/>
                  </a:lnTo>
                  <a:cubicBezTo>
                    <a:pt x="2254" y="3673"/>
                    <a:pt x="2400" y="3502"/>
                    <a:pt x="2523" y="3429"/>
                  </a:cubicBezTo>
                  <a:lnTo>
                    <a:pt x="8327" y="74"/>
                  </a:lnTo>
                  <a:cubicBezTo>
                    <a:pt x="8449" y="0"/>
                    <a:pt x="8473" y="74"/>
                    <a:pt x="8400" y="22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108;p46">
              <a:extLst>
                <a:ext uri="{FF2B5EF4-FFF2-40B4-BE49-F238E27FC236}">
                  <a16:creationId xmlns:a16="http://schemas.microsoft.com/office/drawing/2014/main" id="{604C50EC-23AD-4B08-B724-05C54F81C52C}"/>
                </a:ext>
              </a:extLst>
            </p:cNvPr>
            <p:cNvSpPr/>
            <p:nvPr/>
          </p:nvSpPr>
          <p:spPr>
            <a:xfrm>
              <a:off x="5242225" y="2684525"/>
              <a:ext cx="88175" cy="62475"/>
            </a:xfrm>
            <a:custGeom>
              <a:avLst/>
              <a:gdLst/>
              <a:ahLst/>
              <a:cxnLst/>
              <a:rect l="l" t="t" r="r" b="b"/>
              <a:pathLst>
                <a:path w="3527" h="2499" extrusionOk="0">
                  <a:moveTo>
                    <a:pt x="1078" y="1"/>
                  </a:moveTo>
                  <a:cubicBezTo>
                    <a:pt x="1078" y="1"/>
                    <a:pt x="1543" y="197"/>
                    <a:pt x="1935" y="319"/>
                  </a:cubicBezTo>
                  <a:cubicBezTo>
                    <a:pt x="2302" y="441"/>
                    <a:pt x="2743" y="711"/>
                    <a:pt x="2939" y="809"/>
                  </a:cubicBezTo>
                  <a:cubicBezTo>
                    <a:pt x="3135" y="931"/>
                    <a:pt x="2964" y="1029"/>
                    <a:pt x="2694" y="1029"/>
                  </a:cubicBezTo>
                  <a:cubicBezTo>
                    <a:pt x="2425" y="1029"/>
                    <a:pt x="2058" y="882"/>
                    <a:pt x="2058" y="882"/>
                  </a:cubicBezTo>
                  <a:cubicBezTo>
                    <a:pt x="2058" y="882"/>
                    <a:pt x="2670" y="1152"/>
                    <a:pt x="2866" y="1250"/>
                  </a:cubicBezTo>
                  <a:cubicBezTo>
                    <a:pt x="3062" y="1348"/>
                    <a:pt x="3527" y="1690"/>
                    <a:pt x="3527" y="1813"/>
                  </a:cubicBezTo>
                  <a:cubicBezTo>
                    <a:pt x="3502" y="1935"/>
                    <a:pt x="3111" y="1764"/>
                    <a:pt x="3111" y="1764"/>
                  </a:cubicBezTo>
                  <a:cubicBezTo>
                    <a:pt x="3111" y="1764"/>
                    <a:pt x="3306" y="1886"/>
                    <a:pt x="3355" y="2009"/>
                  </a:cubicBezTo>
                  <a:cubicBezTo>
                    <a:pt x="3429" y="2131"/>
                    <a:pt x="3233" y="2205"/>
                    <a:pt x="3037" y="2131"/>
                  </a:cubicBezTo>
                  <a:cubicBezTo>
                    <a:pt x="2841" y="2033"/>
                    <a:pt x="2229" y="1837"/>
                    <a:pt x="2229" y="1837"/>
                  </a:cubicBezTo>
                  <a:cubicBezTo>
                    <a:pt x="2229" y="1837"/>
                    <a:pt x="2866" y="2131"/>
                    <a:pt x="2939" y="2254"/>
                  </a:cubicBezTo>
                  <a:cubicBezTo>
                    <a:pt x="3013" y="2376"/>
                    <a:pt x="2792" y="2449"/>
                    <a:pt x="2547" y="2352"/>
                  </a:cubicBezTo>
                  <a:cubicBezTo>
                    <a:pt x="2302" y="2229"/>
                    <a:pt x="1862" y="2058"/>
                    <a:pt x="1862" y="2058"/>
                  </a:cubicBezTo>
                  <a:cubicBezTo>
                    <a:pt x="1862" y="2058"/>
                    <a:pt x="2302" y="2278"/>
                    <a:pt x="2351" y="2400"/>
                  </a:cubicBezTo>
                  <a:cubicBezTo>
                    <a:pt x="2400" y="2498"/>
                    <a:pt x="2156" y="2498"/>
                    <a:pt x="1911" y="2400"/>
                  </a:cubicBezTo>
                  <a:cubicBezTo>
                    <a:pt x="1666" y="2278"/>
                    <a:pt x="662" y="1715"/>
                    <a:pt x="441" y="1494"/>
                  </a:cubicBezTo>
                  <a:cubicBezTo>
                    <a:pt x="196" y="1274"/>
                    <a:pt x="1" y="784"/>
                    <a:pt x="1" y="784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109;p46">
              <a:extLst>
                <a:ext uri="{FF2B5EF4-FFF2-40B4-BE49-F238E27FC236}">
                  <a16:creationId xmlns:a16="http://schemas.microsoft.com/office/drawing/2014/main" id="{33668411-82FA-444A-963E-7819F8ACAA22}"/>
                </a:ext>
              </a:extLst>
            </p:cNvPr>
            <p:cNvSpPr/>
            <p:nvPr/>
          </p:nvSpPr>
          <p:spPr>
            <a:xfrm>
              <a:off x="5129575" y="2410275"/>
              <a:ext cx="143275" cy="295700"/>
            </a:xfrm>
            <a:custGeom>
              <a:avLst/>
              <a:gdLst/>
              <a:ahLst/>
              <a:cxnLst/>
              <a:rect l="l" t="t" r="r" b="b"/>
              <a:pathLst>
                <a:path w="5731" h="11828" extrusionOk="0">
                  <a:moveTo>
                    <a:pt x="2915" y="906"/>
                  </a:moveTo>
                  <a:cubicBezTo>
                    <a:pt x="3650" y="1249"/>
                    <a:pt x="2866" y="6416"/>
                    <a:pt x="2915" y="7028"/>
                  </a:cubicBezTo>
                  <a:cubicBezTo>
                    <a:pt x="2964" y="7640"/>
                    <a:pt x="5731" y="10824"/>
                    <a:pt x="5731" y="10824"/>
                  </a:cubicBezTo>
                  <a:cubicBezTo>
                    <a:pt x="5315" y="11681"/>
                    <a:pt x="4164" y="11828"/>
                    <a:pt x="4164" y="11828"/>
                  </a:cubicBezTo>
                  <a:cubicBezTo>
                    <a:pt x="4017" y="11607"/>
                    <a:pt x="1886" y="9820"/>
                    <a:pt x="931" y="8032"/>
                  </a:cubicBezTo>
                  <a:cubicBezTo>
                    <a:pt x="1" y="6245"/>
                    <a:pt x="1029" y="0"/>
                    <a:pt x="2915" y="906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110;p46">
              <a:extLst>
                <a:ext uri="{FF2B5EF4-FFF2-40B4-BE49-F238E27FC236}">
                  <a16:creationId xmlns:a16="http://schemas.microsoft.com/office/drawing/2014/main" id="{D05D6C2E-D9E2-44CC-8BE7-2E73A210F172}"/>
                </a:ext>
              </a:extLst>
            </p:cNvPr>
            <p:cNvSpPr/>
            <p:nvPr/>
          </p:nvSpPr>
          <p:spPr>
            <a:xfrm>
              <a:off x="3847025" y="2674725"/>
              <a:ext cx="268775" cy="122475"/>
            </a:xfrm>
            <a:custGeom>
              <a:avLst/>
              <a:gdLst/>
              <a:ahLst/>
              <a:cxnLst/>
              <a:rect l="l" t="t" r="r" b="b"/>
              <a:pathLst>
                <a:path w="10751" h="4899" extrusionOk="0">
                  <a:moveTo>
                    <a:pt x="9600" y="99"/>
                  </a:moveTo>
                  <a:cubicBezTo>
                    <a:pt x="9600" y="99"/>
                    <a:pt x="7004" y="1935"/>
                    <a:pt x="5927" y="2548"/>
                  </a:cubicBezTo>
                  <a:cubicBezTo>
                    <a:pt x="4825" y="3160"/>
                    <a:pt x="833" y="809"/>
                    <a:pt x="833" y="809"/>
                  </a:cubicBezTo>
                  <a:cubicBezTo>
                    <a:pt x="833" y="809"/>
                    <a:pt x="1" y="1078"/>
                    <a:pt x="270" y="1984"/>
                  </a:cubicBezTo>
                  <a:cubicBezTo>
                    <a:pt x="3037" y="3870"/>
                    <a:pt x="5119" y="4898"/>
                    <a:pt x="5927" y="4727"/>
                  </a:cubicBezTo>
                  <a:cubicBezTo>
                    <a:pt x="6759" y="4531"/>
                    <a:pt x="9061" y="3576"/>
                    <a:pt x="9918" y="3135"/>
                  </a:cubicBezTo>
                  <a:cubicBezTo>
                    <a:pt x="10751" y="2670"/>
                    <a:pt x="10751" y="1"/>
                    <a:pt x="9600" y="99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111;p46">
              <a:extLst>
                <a:ext uri="{FF2B5EF4-FFF2-40B4-BE49-F238E27FC236}">
                  <a16:creationId xmlns:a16="http://schemas.microsoft.com/office/drawing/2014/main" id="{3D521A0A-A88B-438D-A9F0-1FD73BE9C767}"/>
                </a:ext>
              </a:extLst>
            </p:cNvPr>
            <p:cNvSpPr/>
            <p:nvPr/>
          </p:nvSpPr>
          <p:spPr>
            <a:xfrm>
              <a:off x="4087625" y="3384275"/>
              <a:ext cx="11650" cy="37975"/>
            </a:xfrm>
            <a:custGeom>
              <a:avLst/>
              <a:gdLst/>
              <a:ahLst/>
              <a:cxnLst/>
              <a:rect l="l" t="t" r="r" b="b"/>
              <a:pathLst>
                <a:path w="466" h="1519" extrusionOk="0">
                  <a:moveTo>
                    <a:pt x="466" y="25"/>
                  </a:moveTo>
                  <a:cubicBezTo>
                    <a:pt x="392" y="784"/>
                    <a:pt x="343" y="1519"/>
                    <a:pt x="343" y="1519"/>
                  </a:cubicBezTo>
                  <a:lnTo>
                    <a:pt x="172" y="1519"/>
                  </a:lnTo>
                  <a:cubicBezTo>
                    <a:pt x="172" y="1519"/>
                    <a:pt x="172" y="392"/>
                    <a:pt x="0" y="637"/>
                  </a:cubicBezTo>
                  <a:cubicBezTo>
                    <a:pt x="25" y="0"/>
                    <a:pt x="466" y="25"/>
                    <a:pt x="466" y="25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112;p46">
              <a:extLst>
                <a:ext uri="{FF2B5EF4-FFF2-40B4-BE49-F238E27FC236}">
                  <a16:creationId xmlns:a16="http://schemas.microsoft.com/office/drawing/2014/main" id="{FD542D8A-2ADD-4DF6-BD04-00F2887B95EB}"/>
                </a:ext>
              </a:extLst>
            </p:cNvPr>
            <p:cNvSpPr/>
            <p:nvPr/>
          </p:nvSpPr>
          <p:spPr>
            <a:xfrm>
              <a:off x="4033750" y="3102050"/>
              <a:ext cx="78375" cy="325700"/>
            </a:xfrm>
            <a:custGeom>
              <a:avLst/>
              <a:gdLst/>
              <a:ahLst/>
              <a:cxnLst/>
              <a:rect l="l" t="t" r="r" b="b"/>
              <a:pathLst>
                <a:path w="3135" h="13028" extrusionOk="0">
                  <a:moveTo>
                    <a:pt x="294" y="12587"/>
                  </a:moveTo>
                  <a:cubicBezTo>
                    <a:pt x="221" y="12587"/>
                    <a:pt x="98" y="12514"/>
                    <a:pt x="0" y="12367"/>
                  </a:cubicBezTo>
                  <a:cubicBezTo>
                    <a:pt x="172" y="12171"/>
                    <a:pt x="343" y="11975"/>
                    <a:pt x="466" y="11828"/>
                  </a:cubicBezTo>
                  <a:cubicBezTo>
                    <a:pt x="808" y="11314"/>
                    <a:pt x="1396" y="10212"/>
                    <a:pt x="1421" y="9698"/>
                  </a:cubicBezTo>
                  <a:cubicBezTo>
                    <a:pt x="1470" y="9208"/>
                    <a:pt x="1151" y="3967"/>
                    <a:pt x="1078" y="3331"/>
                  </a:cubicBezTo>
                  <a:cubicBezTo>
                    <a:pt x="980" y="2694"/>
                    <a:pt x="735" y="270"/>
                    <a:pt x="759" y="147"/>
                  </a:cubicBezTo>
                  <a:cubicBezTo>
                    <a:pt x="784" y="0"/>
                    <a:pt x="3012" y="1004"/>
                    <a:pt x="3012" y="1004"/>
                  </a:cubicBezTo>
                  <a:cubicBezTo>
                    <a:pt x="2988" y="1200"/>
                    <a:pt x="2694" y="2449"/>
                    <a:pt x="2816" y="3257"/>
                  </a:cubicBezTo>
                  <a:cubicBezTo>
                    <a:pt x="2939" y="4065"/>
                    <a:pt x="3135" y="4580"/>
                    <a:pt x="3012" y="5902"/>
                  </a:cubicBezTo>
                  <a:cubicBezTo>
                    <a:pt x="2914" y="7224"/>
                    <a:pt x="2253" y="9330"/>
                    <a:pt x="2498" y="10334"/>
                  </a:cubicBezTo>
                  <a:cubicBezTo>
                    <a:pt x="2498" y="10359"/>
                    <a:pt x="2498" y="10383"/>
                    <a:pt x="2498" y="10383"/>
                  </a:cubicBezTo>
                  <a:cubicBezTo>
                    <a:pt x="1837" y="11289"/>
                    <a:pt x="1617" y="13028"/>
                    <a:pt x="294" y="12587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113;p46">
              <a:extLst>
                <a:ext uri="{FF2B5EF4-FFF2-40B4-BE49-F238E27FC236}">
                  <a16:creationId xmlns:a16="http://schemas.microsoft.com/office/drawing/2014/main" id="{D77B262F-C90D-4015-A803-E5DF33AE6C07}"/>
                </a:ext>
              </a:extLst>
            </p:cNvPr>
            <p:cNvSpPr/>
            <p:nvPr/>
          </p:nvSpPr>
          <p:spPr>
            <a:xfrm>
              <a:off x="4014775" y="3361625"/>
              <a:ext cx="86950" cy="79000"/>
            </a:xfrm>
            <a:custGeom>
              <a:avLst/>
              <a:gdLst/>
              <a:ahLst/>
              <a:cxnLst/>
              <a:rect l="l" t="t" r="r" b="b"/>
              <a:pathLst>
                <a:path w="3478" h="3160" extrusionOk="0">
                  <a:moveTo>
                    <a:pt x="759" y="1984"/>
                  </a:moveTo>
                  <a:cubicBezTo>
                    <a:pt x="857" y="2131"/>
                    <a:pt x="980" y="2204"/>
                    <a:pt x="1053" y="2204"/>
                  </a:cubicBezTo>
                  <a:cubicBezTo>
                    <a:pt x="2376" y="2645"/>
                    <a:pt x="2596" y="906"/>
                    <a:pt x="3257" y="0"/>
                  </a:cubicBezTo>
                  <a:cubicBezTo>
                    <a:pt x="3478" y="955"/>
                    <a:pt x="3380" y="1078"/>
                    <a:pt x="3208" y="1200"/>
                  </a:cubicBezTo>
                  <a:cubicBezTo>
                    <a:pt x="3037" y="1347"/>
                    <a:pt x="2425" y="2106"/>
                    <a:pt x="2302" y="2620"/>
                  </a:cubicBezTo>
                  <a:cubicBezTo>
                    <a:pt x="2180" y="3159"/>
                    <a:pt x="514" y="3110"/>
                    <a:pt x="221" y="2988"/>
                  </a:cubicBezTo>
                  <a:cubicBezTo>
                    <a:pt x="0" y="2914"/>
                    <a:pt x="392" y="2449"/>
                    <a:pt x="759" y="1984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114;p46">
              <a:extLst>
                <a:ext uri="{FF2B5EF4-FFF2-40B4-BE49-F238E27FC236}">
                  <a16:creationId xmlns:a16="http://schemas.microsoft.com/office/drawing/2014/main" id="{258BD7D6-9D71-4E1D-AFFB-BCFF07EC74F2}"/>
                </a:ext>
              </a:extLst>
            </p:cNvPr>
            <p:cNvSpPr/>
            <p:nvPr/>
          </p:nvSpPr>
          <p:spPr>
            <a:xfrm>
              <a:off x="4132925" y="3105725"/>
              <a:ext cx="72250" cy="382650"/>
            </a:xfrm>
            <a:custGeom>
              <a:avLst/>
              <a:gdLst/>
              <a:ahLst/>
              <a:cxnLst/>
              <a:rect l="l" t="t" r="r" b="b"/>
              <a:pathLst>
                <a:path w="2890" h="15306" extrusionOk="0">
                  <a:moveTo>
                    <a:pt x="931" y="5363"/>
                  </a:moveTo>
                  <a:cubicBezTo>
                    <a:pt x="980" y="5951"/>
                    <a:pt x="1323" y="10457"/>
                    <a:pt x="1274" y="11191"/>
                  </a:cubicBezTo>
                  <a:cubicBezTo>
                    <a:pt x="1249" y="11657"/>
                    <a:pt x="1029" y="12367"/>
                    <a:pt x="882" y="12954"/>
                  </a:cubicBezTo>
                  <a:cubicBezTo>
                    <a:pt x="809" y="13322"/>
                    <a:pt x="760" y="13640"/>
                    <a:pt x="809" y="13787"/>
                  </a:cubicBezTo>
                  <a:cubicBezTo>
                    <a:pt x="931" y="14179"/>
                    <a:pt x="931" y="15305"/>
                    <a:pt x="1568" y="15060"/>
                  </a:cubicBezTo>
                  <a:cubicBezTo>
                    <a:pt x="2180" y="14791"/>
                    <a:pt x="2596" y="14007"/>
                    <a:pt x="2474" y="13126"/>
                  </a:cubicBezTo>
                  <a:cubicBezTo>
                    <a:pt x="2351" y="12220"/>
                    <a:pt x="2498" y="11803"/>
                    <a:pt x="2449" y="11289"/>
                  </a:cubicBezTo>
                  <a:cubicBezTo>
                    <a:pt x="2425" y="10751"/>
                    <a:pt x="2768" y="7469"/>
                    <a:pt x="2841" y="6294"/>
                  </a:cubicBezTo>
                  <a:cubicBezTo>
                    <a:pt x="2890" y="5143"/>
                    <a:pt x="2498" y="4580"/>
                    <a:pt x="2474" y="3796"/>
                  </a:cubicBezTo>
                  <a:cubicBezTo>
                    <a:pt x="2449" y="3012"/>
                    <a:pt x="2670" y="1396"/>
                    <a:pt x="2670" y="1396"/>
                  </a:cubicBezTo>
                  <a:cubicBezTo>
                    <a:pt x="2670" y="1396"/>
                    <a:pt x="0" y="0"/>
                    <a:pt x="221" y="1690"/>
                  </a:cubicBezTo>
                  <a:cubicBezTo>
                    <a:pt x="441" y="3380"/>
                    <a:pt x="857" y="4775"/>
                    <a:pt x="931" y="5363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115;p46">
              <a:extLst>
                <a:ext uri="{FF2B5EF4-FFF2-40B4-BE49-F238E27FC236}">
                  <a16:creationId xmlns:a16="http://schemas.microsoft.com/office/drawing/2014/main" id="{84ACF503-A254-4B84-9B1A-1C44B6C04ECD}"/>
                </a:ext>
              </a:extLst>
            </p:cNvPr>
            <p:cNvSpPr/>
            <p:nvPr/>
          </p:nvSpPr>
          <p:spPr>
            <a:xfrm>
              <a:off x="4038650" y="2894525"/>
              <a:ext cx="195925" cy="277350"/>
            </a:xfrm>
            <a:custGeom>
              <a:avLst/>
              <a:gdLst/>
              <a:ahLst/>
              <a:cxnLst/>
              <a:rect l="l" t="t" r="r" b="b"/>
              <a:pathLst>
                <a:path w="7837" h="11094" extrusionOk="0">
                  <a:moveTo>
                    <a:pt x="7469" y="906"/>
                  </a:moveTo>
                  <a:cubicBezTo>
                    <a:pt x="7836" y="2571"/>
                    <a:pt x="6955" y="3673"/>
                    <a:pt x="6808" y="4041"/>
                  </a:cubicBezTo>
                  <a:cubicBezTo>
                    <a:pt x="6636" y="4408"/>
                    <a:pt x="7151" y="9134"/>
                    <a:pt x="7151" y="9134"/>
                  </a:cubicBezTo>
                  <a:cubicBezTo>
                    <a:pt x="5730" y="11093"/>
                    <a:pt x="808" y="9869"/>
                    <a:pt x="0" y="8644"/>
                  </a:cubicBezTo>
                  <a:cubicBezTo>
                    <a:pt x="123" y="5755"/>
                    <a:pt x="392" y="1004"/>
                    <a:pt x="368" y="490"/>
                  </a:cubicBezTo>
                  <a:cubicBezTo>
                    <a:pt x="343" y="0"/>
                    <a:pt x="7469" y="906"/>
                    <a:pt x="7469" y="906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116;p46">
              <a:extLst>
                <a:ext uri="{FF2B5EF4-FFF2-40B4-BE49-F238E27FC236}">
                  <a16:creationId xmlns:a16="http://schemas.microsoft.com/office/drawing/2014/main" id="{B124733F-C604-45F7-B234-763C5ADD4C71}"/>
                </a:ext>
              </a:extLst>
            </p:cNvPr>
            <p:cNvSpPr/>
            <p:nvPr/>
          </p:nvSpPr>
          <p:spPr>
            <a:xfrm>
              <a:off x="4150075" y="3429575"/>
              <a:ext cx="47775" cy="58800"/>
            </a:xfrm>
            <a:custGeom>
              <a:avLst/>
              <a:gdLst/>
              <a:ahLst/>
              <a:cxnLst/>
              <a:rect l="l" t="t" r="r" b="b"/>
              <a:pathLst>
                <a:path w="1911" h="2352" extrusionOk="0">
                  <a:moveTo>
                    <a:pt x="0" y="882"/>
                  </a:moveTo>
                  <a:cubicBezTo>
                    <a:pt x="49" y="1641"/>
                    <a:pt x="245" y="2351"/>
                    <a:pt x="882" y="2106"/>
                  </a:cubicBezTo>
                  <a:cubicBezTo>
                    <a:pt x="1494" y="1837"/>
                    <a:pt x="1910" y="1053"/>
                    <a:pt x="1788" y="172"/>
                  </a:cubicBezTo>
                  <a:cubicBezTo>
                    <a:pt x="1445" y="1127"/>
                    <a:pt x="171" y="1102"/>
                    <a:pt x="196" y="0"/>
                  </a:cubicBezTo>
                  <a:cubicBezTo>
                    <a:pt x="123" y="368"/>
                    <a:pt x="0" y="711"/>
                    <a:pt x="0" y="882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117;p46">
              <a:extLst>
                <a:ext uri="{FF2B5EF4-FFF2-40B4-BE49-F238E27FC236}">
                  <a16:creationId xmlns:a16="http://schemas.microsoft.com/office/drawing/2014/main" id="{328557EB-EB2C-4468-BE20-635D75DC17EB}"/>
                </a:ext>
              </a:extLst>
            </p:cNvPr>
            <p:cNvSpPr/>
            <p:nvPr/>
          </p:nvSpPr>
          <p:spPr>
            <a:xfrm>
              <a:off x="4076600" y="2526575"/>
              <a:ext cx="62475" cy="126750"/>
            </a:xfrm>
            <a:custGeom>
              <a:avLst/>
              <a:gdLst/>
              <a:ahLst/>
              <a:cxnLst/>
              <a:rect l="l" t="t" r="r" b="b"/>
              <a:pathLst>
                <a:path w="2499" h="5070" extrusionOk="0">
                  <a:moveTo>
                    <a:pt x="1151" y="1"/>
                  </a:moveTo>
                  <a:cubicBezTo>
                    <a:pt x="294" y="809"/>
                    <a:pt x="25" y="1519"/>
                    <a:pt x="147" y="2303"/>
                  </a:cubicBezTo>
                  <a:cubicBezTo>
                    <a:pt x="270" y="3086"/>
                    <a:pt x="392" y="4090"/>
                    <a:pt x="1" y="4409"/>
                  </a:cubicBezTo>
                  <a:cubicBezTo>
                    <a:pt x="858" y="5070"/>
                    <a:pt x="2498" y="4090"/>
                    <a:pt x="2474" y="3919"/>
                  </a:cubicBezTo>
                  <a:cubicBezTo>
                    <a:pt x="2425" y="3747"/>
                    <a:pt x="1543" y="1201"/>
                    <a:pt x="1470" y="1176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6118;p46">
              <a:extLst>
                <a:ext uri="{FF2B5EF4-FFF2-40B4-BE49-F238E27FC236}">
                  <a16:creationId xmlns:a16="http://schemas.microsoft.com/office/drawing/2014/main" id="{07BA9588-BD8B-4EF2-AB58-C65DF63B9CC6}"/>
                </a:ext>
              </a:extLst>
            </p:cNvPr>
            <p:cNvSpPr/>
            <p:nvPr/>
          </p:nvSpPr>
          <p:spPr>
            <a:xfrm>
              <a:off x="4038650" y="2655150"/>
              <a:ext cx="232650" cy="347125"/>
            </a:xfrm>
            <a:custGeom>
              <a:avLst/>
              <a:gdLst/>
              <a:ahLst/>
              <a:cxnLst/>
              <a:rect l="l" t="t" r="r" b="b"/>
              <a:pathLst>
                <a:path w="9306" h="13885" extrusionOk="0">
                  <a:moveTo>
                    <a:pt x="1935" y="857"/>
                  </a:moveTo>
                  <a:cubicBezTo>
                    <a:pt x="3747" y="0"/>
                    <a:pt x="6881" y="515"/>
                    <a:pt x="8081" y="1763"/>
                  </a:cubicBezTo>
                  <a:cubicBezTo>
                    <a:pt x="9306" y="3012"/>
                    <a:pt x="6759" y="5314"/>
                    <a:pt x="6318" y="6661"/>
                  </a:cubicBezTo>
                  <a:cubicBezTo>
                    <a:pt x="5902" y="7983"/>
                    <a:pt x="8816" y="11730"/>
                    <a:pt x="7861" y="12881"/>
                  </a:cubicBezTo>
                  <a:cubicBezTo>
                    <a:pt x="5975" y="13885"/>
                    <a:pt x="515" y="13199"/>
                    <a:pt x="0" y="11681"/>
                  </a:cubicBezTo>
                  <a:cubicBezTo>
                    <a:pt x="25" y="9453"/>
                    <a:pt x="1445" y="7494"/>
                    <a:pt x="1102" y="6563"/>
                  </a:cubicBezTo>
                  <a:cubicBezTo>
                    <a:pt x="1102" y="5975"/>
                    <a:pt x="172" y="4016"/>
                    <a:pt x="539" y="3282"/>
                  </a:cubicBezTo>
                  <a:cubicBezTo>
                    <a:pt x="1298" y="1739"/>
                    <a:pt x="1127" y="1323"/>
                    <a:pt x="1935" y="857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6119;p46">
              <a:extLst>
                <a:ext uri="{FF2B5EF4-FFF2-40B4-BE49-F238E27FC236}">
                  <a16:creationId xmlns:a16="http://schemas.microsoft.com/office/drawing/2014/main" id="{706C83FB-0B8C-407C-8EC4-6866454F4CE7}"/>
                </a:ext>
              </a:extLst>
            </p:cNvPr>
            <p:cNvSpPr/>
            <p:nvPr/>
          </p:nvSpPr>
          <p:spPr>
            <a:xfrm>
              <a:off x="4086400" y="2518000"/>
              <a:ext cx="102250" cy="146975"/>
            </a:xfrm>
            <a:custGeom>
              <a:avLst/>
              <a:gdLst/>
              <a:ahLst/>
              <a:cxnLst/>
              <a:rect l="l" t="t" r="r" b="b"/>
              <a:pathLst>
                <a:path w="4090" h="5879" extrusionOk="0">
                  <a:moveTo>
                    <a:pt x="245" y="1421"/>
                  </a:moveTo>
                  <a:cubicBezTo>
                    <a:pt x="245" y="1421"/>
                    <a:pt x="0" y="2303"/>
                    <a:pt x="98" y="2964"/>
                  </a:cubicBezTo>
                  <a:cubicBezTo>
                    <a:pt x="172" y="3650"/>
                    <a:pt x="245" y="4997"/>
                    <a:pt x="857" y="5437"/>
                  </a:cubicBezTo>
                  <a:cubicBezTo>
                    <a:pt x="1445" y="5878"/>
                    <a:pt x="2302" y="5364"/>
                    <a:pt x="2890" y="4874"/>
                  </a:cubicBezTo>
                  <a:cubicBezTo>
                    <a:pt x="3453" y="4409"/>
                    <a:pt x="4065" y="3503"/>
                    <a:pt x="4065" y="2425"/>
                  </a:cubicBezTo>
                  <a:cubicBezTo>
                    <a:pt x="4090" y="1348"/>
                    <a:pt x="3674" y="1"/>
                    <a:pt x="2106" y="74"/>
                  </a:cubicBezTo>
                  <a:cubicBezTo>
                    <a:pt x="539" y="148"/>
                    <a:pt x="245" y="1421"/>
                    <a:pt x="245" y="1421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120;p46">
              <a:extLst>
                <a:ext uri="{FF2B5EF4-FFF2-40B4-BE49-F238E27FC236}">
                  <a16:creationId xmlns:a16="http://schemas.microsoft.com/office/drawing/2014/main" id="{7BD2F5C3-2CF7-475C-BF3A-0EE72CB75CEB}"/>
                </a:ext>
              </a:extLst>
            </p:cNvPr>
            <p:cNvSpPr/>
            <p:nvPr/>
          </p:nvSpPr>
          <p:spPr>
            <a:xfrm>
              <a:off x="4112100" y="2630650"/>
              <a:ext cx="52675" cy="92475"/>
            </a:xfrm>
            <a:custGeom>
              <a:avLst/>
              <a:gdLst/>
              <a:ahLst/>
              <a:cxnLst/>
              <a:rect l="l" t="t" r="r" b="b"/>
              <a:pathLst>
                <a:path w="2107" h="3699" extrusionOk="0">
                  <a:moveTo>
                    <a:pt x="1862" y="1"/>
                  </a:moveTo>
                  <a:cubicBezTo>
                    <a:pt x="1862" y="1"/>
                    <a:pt x="1764" y="1397"/>
                    <a:pt x="2082" y="1911"/>
                  </a:cubicBezTo>
                  <a:cubicBezTo>
                    <a:pt x="2107" y="2254"/>
                    <a:pt x="1274" y="3698"/>
                    <a:pt x="466" y="3454"/>
                  </a:cubicBezTo>
                  <a:cubicBezTo>
                    <a:pt x="1" y="3307"/>
                    <a:pt x="50" y="2645"/>
                    <a:pt x="50" y="2645"/>
                  </a:cubicBezTo>
                  <a:cubicBezTo>
                    <a:pt x="99" y="2131"/>
                    <a:pt x="50" y="907"/>
                    <a:pt x="50" y="907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121;p46">
              <a:extLst>
                <a:ext uri="{FF2B5EF4-FFF2-40B4-BE49-F238E27FC236}">
                  <a16:creationId xmlns:a16="http://schemas.microsoft.com/office/drawing/2014/main" id="{17817473-499D-4BD3-B979-8A86DD413C32}"/>
                </a:ext>
              </a:extLst>
            </p:cNvPr>
            <p:cNvSpPr/>
            <p:nvPr/>
          </p:nvSpPr>
          <p:spPr>
            <a:xfrm>
              <a:off x="4128025" y="2507000"/>
              <a:ext cx="91250" cy="162850"/>
            </a:xfrm>
            <a:custGeom>
              <a:avLst/>
              <a:gdLst/>
              <a:ahLst/>
              <a:cxnLst/>
              <a:rect l="l" t="t" r="r" b="b"/>
              <a:pathLst>
                <a:path w="3650" h="6514" extrusionOk="0">
                  <a:moveTo>
                    <a:pt x="1" y="1910"/>
                  </a:moveTo>
                  <a:cubicBezTo>
                    <a:pt x="319" y="3012"/>
                    <a:pt x="1298" y="3282"/>
                    <a:pt x="1298" y="3282"/>
                  </a:cubicBezTo>
                  <a:cubicBezTo>
                    <a:pt x="1470" y="4751"/>
                    <a:pt x="1127" y="5804"/>
                    <a:pt x="637" y="6049"/>
                  </a:cubicBezTo>
                  <a:cubicBezTo>
                    <a:pt x="1935" y="6514"/>
                    <a:pt x="2670" y="6147"/>
                    <a:pt x="3037" y="5461"/>
                  </a:cubicBezTo>
                  <a:cubicBezTo>
                    <a:pt x="3380" y="4751"/>
                    <a:pt x="3649" y="1788"/>
                    <a:pt x="2204" y="906"/>
                  </a:cubicBezTo>
                  <a:cubicBezTo>
                    <a:pt x="760" y="0"/>
                    <a:pt x="1" y="1910"/>
                    <a:pt x="1" y="1910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122;p46">
              <a:extLst>
                <a:ext uri="{FF2B5EF4-FFF2-40B4-BE49-F238E27FC236}">
                  <a16:creationId xmlns:a16="http://schemas.microsoft.com/office/drawing/2014/main" id="{89B55480-F836-4DDC-9292-6191C742823F}"/>
                </a:ext>
              </a:extLst>
            </p:cNvPr>
            <p:cNvSpPr/>
            <p:nvPr/>
          </p:nvSpPr>
          <p:spPr>
            <a:xfrm>
              <a:off x="4088225" y="2505150"/>
              <a:ext cx="75950" cy="65525"/>
            </a:xfrm>
            <a:custGeom>
              <a:avLst/>
              <a:gdLst/>
              <a:ahLst/>
              <a:cxnLst/>
              <a:rect l="l" t="t" r="r" b="b"/>
              <a:pathLst>
                <a:path w="3038" h="2621" extrusionOk="0">
                  <a:moveTo>
                    <a:pt x="1593" y="1984"/>
                  </a:moveTo>
                  <a:cubicBezTo>
                    <a:pt x="1152" y="2596"/>
                    <a:pt x="148" y="2621"/>
                    <a:pt x="1" y="2596"/>
                  </a:cubicBezTo>
                  <a:cubicBezTo>
                    <a:pt x="25" y="246"/>
                    <a:pt x="2303" y="1"/>
                    <a:pt x="3037" y="833"/>
                  </a:cubicBezTo>
                  <a:cubicBezTo>
                    <a:pt x="2425" y="2009"/>
                    <a:pt x="1593" y="1984"/>
                    <a:pt x="1593" y="1984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123;p46">
              <a:extLst>
                <a:ext uri="{FF2B5EF4-FFF2-40B4-BE49-F238E27FC236}">
                  <a16:creationId xmlns:a16="http://schemas.microsoft.com/office/drawing/2014/main" id="{91791F76-3DA3-4159-863D-B8BFE4CC701C}"/>
                </a:ext>
              </a:extLst>
            </p:cNvPr>
            <p:cNvSpPr/>
            <p:nvPr/>
          </p:nvSpPr>
          <p:spPr>
            <a:xfrm>
              <a:off x="4087000" y="2703500"/>
              <a:ext cx="96150" cy="181850"/>
            </a:xfrm>
            <a:custGeom>
              <a:avLst/>
              <a:gdLst/>
              <a:ahLst/>
              <a:cxnLst/>
              <a:rect l="l" t="t" r="r" b="b"/>
              <a:pathLst>
                <a:path w="3846" h="7274" extrusionOk="0">
                  <a:moveTo>
                    <a:pt x="3405" y="4972"/>
                  </a:moveTo>
                  <a:cubicBezTo>
                    <a:pt x="3331" y="4923"/>
                    <a:pt x="3845" y="735"/>
                    <a:pt x="3845" y="735"/>
                  </a:cubicBezTo>
                  <a:lnTo>
                    <a:pt x="172" y="1"/>
                  </a:lnTo>
                  <a:lnTo>
                    <a:pt x="1" y="6490"/>
                  </a:lnTo>
                  <a:lnTo>
                    <a:pt x="3356" y="72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124;p46">
              <a:extLst>
                <a:ext uri="{FF2B5EF4-FFF2-40B4-BE49-F238E27FC236}">
                  <a16:creationId xmlns:a16="http://schemas.microsoft.com/office/drawing/2014/main" id="{E5FCCACB-2110-4375-8E19-D78DDE7BF611}"/>
                </a:ext>
              </a:extLst>
            </p:cNvPr>
            <p:cNvSpPr/>
            <p:nvPr/>
          </p:nvSpPr>
          <p:spPr>
            <a:xfrm>
              <a:off x="4065575" y="2759225"/>
              <a:ext cx="57575" cy="77150"/>
            </a:xfrm>
            <a:custGeom>
              <a:avLst/>
              <a:gdLst/>
              <a:ahLst/>
              <a:cxnLst/>
              <a:rect l="l" t="t" r="r" b="b"/>
              <a:pathLst>
                <a:path w="2303" h="3086" extrusionOk="0">
                  <a:moveTo>
                    <a:pt x="2303" y="1665"/>
                  </a:moveTo>
                  <a:cubicBezTo>
                    <a:pt x="2303" y="1665"/>
                    <a:pt x="1127" y="514"/>
                    <a:pt x="858" y="270"/>
                  </a:cubicBezTo>
                  <a:cubicBezTo>
                    <a:pt x="613" y="0"/>
                    <a:pt x="613" y="343"/>
                    <a:pt x="931" y="955"/>
                  </a:cubicBezTo>
                  <a:cubicBezTo>
                    <a:pt x="417" y="1078"/>
                    <a:pt x="74" y="1812"/>
                    <a:pt x="25" y="2057"/>
                  </a:cubicBezTo>
                  <a:cubicBezTo>
                    <a:pt x="1" y="2302"/>
                    <a:pt x="662" y="2939"/>
                    <a:pt x="858" y="3012"/>
                  </a:cubicBezTo>
                  <a:cubicBezTo>
                    <a:pt x="1054" y="3086"/>
                    <a:pt x="1837" y="3012"/>
                    <a:pt x="1837" y="3012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6125;p46">
              <a:extLst>
                <a:ext uri="{FF2B5EF4-FFF2-40B4-BE49-F238E27FC236}">
                  <a16:creationId xmlns:a16="http://schemas.microsoft.com/office/drawing/2014/main" id="{AB5F7CFF-565B-4291-8DD7-6D2A79471598}"/>
                </a:ext>
              </a:extLst>
            </p:cNvPr>
            <p:cNvSpPr/>
            <p:nvPr/>
          </p:nvSpPr>
          <p:spPr>
            <a:xfrm>
              <a:off x="4097425" y="2693100"/>
              <a:ext cx="162250" cy="206325"/>
            </a:xfrm>
            <a:custGeom>
              <a:avLst/>
              <a:gdLst/>
              <a:ahLst/>
              <a:cxnLst/>
              <a:rect l="l" t="t" r="r" b="b"/>
              <a:pathLst>
                <a:path w="6490" h="8253" extrusionOk="0">
                  <a:moveTo>
                    <a:pt x="5143" y="49"/>
                  </a:moveTo>
                  <a:cubicBezTo>
                    <a:pt x="4139" y="123"/>
                    <a:pt x="3967" y="5559"/>
                    <a:pt x="3967" y="5559"/>
                  </a:cubicBezTo>
                  <a:cubicBezTo>
                    <a:pt x="3967" y="5559"/>
                    <a:pt x="1225" y="4286"/>
                    <a:pt x="1029" y="4310"/>
                  </a:cubicBezTo>
                  <a:cubicBezTo>
                    <a:pt x="0" y="4531"/>
                    <a:pt x="563" y="5657"/>
                    <a:pt x="563" y="5657"/>
                  </a:cubicBezTo>
                  <a:cubicBezTo>
                    <a:pt x="2718" y="7298"/>
                    <a:pt x="3600" y="8253"/>
                    <a:pt x="4653" y="8033"/>
                  </a:cubicBezTo>
                  <a:cubicBezTo>
                    <a:pt x="5706" y="7837"/>
                    <a:pt x="6489" y="4065"/>
                    <a:pt x="6465" y="2376"/>
                  </a:cubicBezTo>
                  <a:cubicBezTo>
                    <a:pt x="6416" y="662"/>
                    <a:pt x="5779" y="1"/>
                    <a:pt x="5143" y="49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6126;p46">
              <a:extLst>
                <a:ext uri="{FF2B5EF4-FFF2-40B4-BE49-F238E27FC236}">
                  <a16:creationId xmlns:a16="http://schemas.microsoft.com/office/drawing/2014/main" id="{F00A2FAC-92F1-4A70-BC21-C841837E432B}"/>
                </a:ext>
              </a:extLst>
            </p:cNvPr>
            <p:cNvSpPr/>
            <p:nvPr/>
          </p:nvSpPr>
          <p:spPr>
            <a:xfrm>
              <a:off x="3786425" y="2656975"/>
              <a:ext cx="83275" cy="64300"/>
            </a:xfrm>
            <a:custGeom>
              <a:avLst/>
              <a:gdLst/>
              <a:ahLst/>
              <a:cxnLst/>
              <a:rect l="l" t="t" r="r" b="b"/>
              <a:pathLst>
                <a:path w="3331" h="2572" extrusionOk="0">
                  <a:moveTo>
                    <a:pt x="3306" y="1813"/>
                  </a:moveTo>
                  <a:cubicBezTo>
                    <a:pt x="3233" y="1788"/>
                    <a:pt x="2914" y="1201"/>
                    <a:pt x="2743" y="1054"/>
                  </a:cubicBezTo>
                  <a:cubicBezTo>
                    <a:pt x="2596" y="931"/>
                    <a:pt x="1984" y="564"/>
                    <a:pt x="1812" y="295"/>
                  </a:cubicBezTo>
                  <a:cubicBezTo>
                    <a:pt x="1641" y="1"/>
                    <a:pt x="1616" y="686"/>
                    <a:pt x="1812" y="833"/>
                  </a:cubicBezTo>
                  <a:cubicBezTo>
                    <a:pt x="2008" y="980"/>
                    <a:pt x="2155" y="1127"/>
                    <a:pt x="2155" y="1127"/>
                  </a:cubicBezTo>
                  <a:cubicBezTo>
                    <a:pt x="2155" y="1127"/>
                    <a:pt x="1102" y="490"/>
                    <a:pt x="808" y="442"/>
                  </a:cubicBezTo>
                  <a:cubicBezTo>
                    <a:pt x="514" y="368"/>
                    <a:pt x="123" y="246"/>
                    <a:pt x="74" y="442"/>
                  </a:cubicBezTo>
                  <a:cubicBezTo>
                    <a:pt x="0" y="613"/>
                    <a:pt x="196" y="1446"/>
                    <a:pt x="368" y="1641"/>
                  </a:cubicBezTo>
                  <a:cubicBezTo>
                    <a:pt x="539" y="1813"/>
                    <a:pt x="882" y="2033"/>
                    <a:pt x="1372" y="2278"/>
                  </a:cubicBezTo>
                  <a:cubicBezTo>
                    <a:pt x="1837" y="2498"/>
                    <a:pt x="2939" y="2572"/>
                    <a:pt x="2939" y="2572"/>
                  </a:cubicBezTo>
                  <a:cubicBezTo>
                    <a:pt x="3208" y="2376"/>
                    <a:pt x="3331" y="2131"/>
                    <a:pt x="3306" y="1813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127;p46">
              <a:extLst>
                <a:ext uri="{FF2B5EF4-FFF2-40B4-BE49-F238E27FC236}">
                  <a16:creationId xmlns:a16="http://schemas.microsoft.com/office/drawing/2014/main" id="{B889EB79-08D9-44D1-B274-485DBF9C2426}"/>
                </a:ext>
              </a:extLst>
            </p:cNvPr>
            <p:cNvSpPr/>
            <p:nvPr/>
          </p:nvSpPr>
          <p:spPr>
            <a:xfrm>
              <a:off x="5275275" y="3360400"/>
              <a:ext cx="122475" cy="745050"/>
            </a:xfrm>
            <a:custGeom>
              <a:avLst/>
              <a:gdLst/>
              <a:ahLst/>
              <a:cxnLst/>
              <a:rect l="l" t="t" r="r" b="b"/>
              <a:pathLst>
                <a:path w="4899" h="29802" extrusionOk="0">
                  <a:moveTo>
                    <a:pt x="1" y="29802"/>
                  </a:moveTo>
                  <a:lnTo>
                    <a:pt x="4899" y="26961"/>
                  </a:lnTo>
                  <a:lnTo>
                    <a:pt x="4899" y="0"/>
                  </a:lnTo>
                  <a:lnTo>
                    <a:pt x="1" y="2816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128;p46">
              <a:extLst>
                <a:ext uri="{FF2B5EF4-FFF2-40B4-BE49-F238E27FC236}">
                  <a16:creationId xmlns:a16="http://schemas.microsoft.com/office/drawing/2014/main" id="{1C2915B4-F4F8-41F9-B3AF-2381895C6628}"/>
                </a:ext>
              </a:extLst>
            </p:cNvPr>
            <p:cNvSpPr/>
            <p:nvPr/>
          </p:nvSpPr>
          <p:spPr>
            <a:xfrm>
              <a:off x="5082450" y="3812800"/>
              <a:ext cx="122450" cy="404075"/>
            </a:xfrm>
            <a:custGeom>
              <a:avLst/>
              <a:gdLst/>
              <a:ahLst/>
              <a:cxnLst/>
              <a:rect l="l" t="t" r="r" b="b"/>
              <a:pathLst>
                <a:path w="4898" h="16163" extrusionOk="0">
                  <a:moveTo>
                    <a:pt x="0" y="16163"/>
                  </a:moveTo>
                  <a:lnTo>
                    <a:pt x="4898" y="13322"/>
                  </a:lnTo>
                  <a:lnTo>
                    <a:pt x="4898" y="1"/>
                  </a:lnTo>
                  <a:lnTo>
                    <a:pt x="0" y="2841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129;p46">
              <a:extLst>
                <a:ext uri="{FF2B5EF4-FFF2-40B4-BE49-F238E27FC236}">
                  <a16:creationId xmlns:a16="http://schemas.microsoft.com/office/drawing/2014/main" id="{F6943433-985C-414A-9DBF-7DBBC6BB9A06}"/>
                </a:ext>
              </a:extLst>
            </p:cNvPr>
            <p:cNvSpPr/>
            <p:nvPr/>
          </p:nvSpPr>
          <p:spPr>
            <a:xfrm>
              <a:off x="4889600" y="3798125"/>
              <a:ext cx="122475" cy="529575"/>
            </a:xfrm>
            <a:custGeom>
              <a:avLst/>
              <a:gdLst/>
              <a:ahLst/>
              <a:cxnLst/>
              <a:rect l="l" t="t" r="r" b="b"/>
              <a:pathLst>
                <a:path w="4899" h="21183" extrusionOk="0">
                  <a:moveTo>
                    <a:pt x="1" y="21182"/>
                  </a:moveTo>
                  <a:lnTo>
                    <a:pt x="4898" y="18366"/>
                  </a:lnTo>
                  <a:lnTo>
                    <a:pt x="4898" y="0"/>
                  </a:lnTo>
                  <a:lnTo>
                    <a:pt x="1" y="284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130;p46">
              <a:extLst>
                <a:ext uri="{FF2B5EF4-FFF2-40B4-BE49-F238E27FC236}">
                  <a16:creationId xmlns:a16="http://schemas.microsoft.com/office/drawing/2014/main" id="{606397D0-9ADA-4D10-A20B-E784D082C742}"/>
                </a:ext>
              </a:extLst>
            </p:cNvPr>
            <p:cNvSpPr/>
            <p:nvPr/>
          </p:nvSpPr>
          <p:spPr>
            <a:xfrm>
              <a:off x="5400175" y="3423600"/>
              <a:ext cx="52675" cy="92925"/>
            </a:xfrm>
            <a:custGeom>
              <a:avLst/>
              <a:gdLst/>
              <a:ahLst/>
              <a:cxnLst/>
              <a:rect l="l" t="t" r="r" b="b"/>
              <a:pathLst>
                <a:path w="2107" h="3717" extrusionOk="0">
                  <a:moveTo>
                    <a:pt x="935" y="0"/>
                  </a:moveTo>
                  <a:cubicBezTo>
                    <a:pt x="718" y="0"/>
                    <a:pt x="1087" y="1393"/>
                    <a:pt x="1004" y="1537"/>
                  </a:cubicBezTo>
                  <a:cubicBezTo>
                    <a:pt x="417" y="1782"/>
                    <a:pt x="0" y="2541"/>
                    <a:pt x="343" y="3129"/>
                  </a:cubicBezTo>
                  <a:cubicBezTo>
                    <a:pt x="711" y="3717"/>
                    <a:pt x="1151" y="3717"/>
                    <a:pt x="1151" y="3717"/>
                  </a:cubicBezTo>
                  <a:lnTo>
                    <a:pt x="2106" y="3472"/>
                  </a:lnTo>
                  <a:cubicBezTo>
                    <a:pt x="2106" y="3472"/>
                    <a:pt x="1715" y="876"/>
                    <a:pt x="1127" y="166"/>
                  </a:cubicBezTo>
                  <a:cubicBezTo>
                    <a:pt x="1038" y="50"/>
                    <a:pt x="976" y="0"/>
                    <a:pt x="935" y="0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131;p46">
              <a:extLst>
                <a:ext uri="{FF2B5EF4-FFF2-40B4-BE49-F238E27FC236}">
                  <a16:creationId xmlns:a16="http://schemas.microsoft.com/office/drawing/2014/main" id="{048E8BCD-6130-42B3-B086-513DA7BFA09F}"/>
                </a:ext>
              </a:extLst>
            </p:cNvPr>
            <p:cNvSpPr/>
            <p:nvPr/>
          </p:nvSpPr>
          <p:spPr>
            <a:xfrm>
              <a:off x="5417925" y="3503600"/>
              <a:ext cx="213650" cy="258200"/>
            </a:xfrm>
            <a:custGeom>
              <a:avLst/>
              <a:gdLst/>
              <a:ahLst/>
              <a:cxnLst/>
              <a:rect l="l" t="t" r="r" b="b"/>
              <a:pathLst>
                <a:path w="8546" h="10328" extrusionOk="0">
                  <a:moveTo>
                    <a:pt x="1263" y="0"/>
                  </a:moveTo>
                  <a:cubicBezTo>
                    <a:pt x="589" y="0"/>
                    <a:pt x="1" y="517"/>
                    <a:pt x="1" y="517"/>
                  </a:cubicBezTo>
                  <a:cubicBezTo>
                    <a:pt x="441" y="4533"/>
                    <a:pt x="466" y="6565"/>
                    <a:pt x="833" y="7373"/>
                  </a:cubicBezTo>
                  <a:cubicBezTo>
                    <a:pt x="1225" y="8181"/>
                    <a:pt x="4923" y="9822"/>
                    <a:pt x="5927" y="10238"/>
                  </a:cubicBezTo>
                  <a:cubicBezTo>
                    <a:pt x="6067" y="10298"/>
                    <a:pt x="6221" y="10327"/>
                    <a:pt x="6380" y="10327"/>
                  </a:cubicBezTo>
                  <a:cubicBezTo>
                    <a:pt x="7383" y="10327"/>
                    <a:pt x="8546" y="9176"/>
                    <a:pt x="7298" y="7569"/>
                  </a:cubicBezTo>
                  <a:cubicBezTo>
                    <a:pt x="3355" y="6173"/>
                    <a:pt x="2792" y="5806"/>
                    <a:pt x="2792" y="5806"/>
                  </a:cubicBezTo>
                  <a:cubicBezTo>
                    <a:pt x="2792" y="5806"/>
                    <a:pt x="1739" y="908"/>
                    <a:pt x="1617" y="51"/>
                  </a:cubicBezTo>
                  <a:cubicBezTo>
                    <a:pt x="1498" y="15"/>
                    <a:pt x="1379" y="0"/>
                    <a:pt x="1263" y="0"/>
                  </a:cubicBezTo>
                  <a:close/>
                </a:path>
              </a:pathLst>
            </a:custGeom>
            <a:solidFill>
              <a:srgbClr val="4646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132;p46">
              <a:extLst>
                <a:ext uri="{FF2B5EF4-FFF2-40B4-BE49-F238E27FC236}">
                  <a16:creationId xmlns:a16="http://schemas.microsoft.com/office/drawing/2014/main" id="{143445B3-B774-47A7-ACE9-817C64E30937}"/>
                </a:ext>
              </a:extLst>
            </p:cNvPr>
            <p:cNvSpPr/>
            <p:nvPr/>
          </p:nvSpPr>
          <p:spPr>
            <a:xfrm>
              <a:off x="5469975" y="3544675"/>
              <a:ext cx="134700" cy="158575"/>
            </a:xfrm>
            <a:custGeom>
              <a:avLst/>
              <a:gdLst/>
              <a:ahLst/>
              <a:cxnLst/>
              <a:rect l="l" t="t" r="r" b="b"/>
              <a:pathLst>
                <a:path w="5388" h="6343" extrusionOk="0">
                  <a:moveTo>
                    <a:pt x="1616" y="1053"/>
                  </a:moveTo>
                  <a:cubicBezTo>
                    <a:pt x="784" y="1445"/>
                    <a:pt x="0" y="4261"/>
                    <a:pt x="465" y="5265"/>
                  </a:cubicBezTo>
                  <a:cubicBezTo>
                    <a:pt x="931" y="6269"/>
                    <a:pt x="1665" y="6342"/>
                    <a:pt x="2596" y="6098"/>
                  </a:cubicBezTo>
                  <a:cubicBezTo>
                    <a:pt x="3526" y="5853"/>
                    <a:pt x="4579" y="4628"/>
                    <a:pt x="4922" y="3477"/>
                  </a:cubicBezTo>
                  <a:cubicBezTo>
                    <a:pt x="5387" y="1935"/>
                    <a:pt x="4041" y="0"/>
                    <a:pt x="1616" y="1053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133;p46">
              <a:extLst>
                <a:ext uri="{FF2B5EF4-FFF2-40B4-BE49-F238E27FC236}">
                  <a16:creationId xmlns:a16="http://schemas.microsoft.com/office/drawing/2014/main" id="{F2B7BB80-E907-4F5F-A204-E4F7AB525D10}"/>
                </a:ext>
              </a:extLst>
            </p:cNvPr>
            <p:cNvSpPr/>
            <p:nvPr/>
          </p:nvSpPr>
          <p:spPr>
            <a:xfrm>
              <a:off x="5366500" y="4400525"/>
              <a:ext cx="119400" cy="36125"/>
            </a:xfrm>
            <a:custGeom>
              <a:avLst/>
              <a:gdLst/>
              <a:ahLst/>
              <a:cxnLst/>
              <a:rect l="l" t="t" r="r" b="b"/>
              <a:pathLst>
                <a:path w="4776" h="1445" extrusionOk="0">
                  <a:moveTo>
                    <a:pt x="4776" y="955"/>
                  </a:moveTo>
                  <a:lnTo>
                    <a:pt x="4776" y="1176"/>
                  </a:lnTo>
                  <a:cubicBezTo>
                    <a:pt x="4335" y="1445"/>
                    <a:pt x="3331" y="1298"/>
                    <a:pt x="3062" y="1176"/>
                  </a:cubicBezTo>
                  <a:cubicBezTo>
                    <a:pt x="2890" y="931"/>
                    <a:pt x="2425" y="1004"/>
                    <a:pt x="2156" y="1102"/>
                  </a:cubicBezTo>
                  <a:cubicBezTo>
                    <a:pt x="1152" y="1176"/>
                    <a:pt x="809" y="1029"/>
                    <a:pt x="466" y="784"/>
                  </a:cubicBezTo>
                  <a:cubicBezTo>
                    <a:pt x="295" y="661"/>
                    <a:pt x="1" y="343"/>
                    <a:pt x="25" y="0"/>
                  </a:cubicBezTo>
                  <a:cubicBezTo>
                    <a:pt x="1225" y="270"/>
                    <a:pt x="4776" y="955"/>
                    <a:pt x="4776" y="955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134;p46">
              <a:extLst>
                <a:ext uri="{FF2B5EF4-FFF2-40B4-BE49-F238E27FC236}">
                  <a16:creationId xmlns:a16="http://schemas.microsoft.com/office/drawing/2014/main" id="{7FB9DFDD-FE25-46F9-88B1-90340AB3199C}"/>
                </a:ext>
              </a:extLst>
            </p:cNvPr>
            <p:cNvSpPr/>
            <p:nvPr/>
          </p:nvSpPr>
          <p:spPr>
            <a:xfrm>
              <a:off x="5364050" y="4381550"/>
              <a:ext cx="127975" cy="49600"/>
            </a:xfrm>
            <a:custGeom>
              <a:avLst/>
              <a:gdLst/>
              <a:ahLst/>
              <a:cxnLst/>
              <a:rect l="l" t="t" r="r" b="b"/>
              <a:pathLst>
                <a:path w="5119" h="1984" extrusionOk="0">
                  <a:moveTo>
                    <a:pt x="3160" y="0"/>
                  </a:moveTo>
                  <a:cubicBezTo>
                    <a:pt x="3160" y="0"/>
                    <a:pt x="2058" y="294"/>
                    <a:pt x="1421" y="392"/>
                  </a:cubicBezTo>
                  <a:cubicBezTo>
                    <a:pt x="784" y="490"/>
                    <a:pt x="319" y="367"/>
                    <a:pt x="172" y="612"/>
                  </a:cubicBezTo>
                  <a:cubicBezTo>
                    <a:pt x="1" y="833"/>
                    <a:pt x="344" y="1445"/>
                    <a:pt x="907" y="1641"/>
                  </a:cubicBezTo>
                  <a:cubicBezTo>
                    <a:pt x="1494" y="1837"/>
                    <a:pt x="2645" y="1616"/>
                    <a:pt x="3086" y="1690"/>
                  </a:cubicBezTo>
                  <a:cubicBezTo>
                    <a:pt x="3502" y="1788"/>
                    <a:pt x="4604" y="1984"/>
                    <a:pt x="4874" y="1714"/>
                  </a:cubicBezTo>
                  <a:cubicBezTo>
                    <a:pt x="5119" y="1445"/>
                    <a:pt x="4874" y="147"/>
                    <a:pt x="4874" y="147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135;p46">
              <a:extLst>
                <a:ext uri="{FF2B5EF4-FFF2-40B4-BE49-F238E27FC236}">
                  <a16:creationId xmlns:a16="http://schemas.microsoft.com/office/drawing/2014/main" id="{990F9651-E704-47D3-9A0A-05A919691E1A}"/>
                </a:ext>
              </a:extLst>
            </p:cNvPr>
            <p:cNvSpPr/>
            <p:nvPr/>
          </p:nvSpPr>
          <p:spPr>
            <a:xfrm>
              <a:off x="5505475" y="4284200"/>
              <a:ext cx="90625" cy="80825"/>
            </a:xfrm>
            <a:custGeom>
              <a:avLst/>
              <a:gdLst/>
              <a:ahLst/>
              <a:cxnLst/>
              <a:rect l="l" t="t" r="r" b="b"/>
              <a:pathLst>
                <a:path w="3625" h="3233" extrusionOk="0">
                  <a:moveTo>
                    <a:pt x="3551" y="2449"/>
                  </a:moveTo>
                  <a:lnTo>
                    <a:pt x="1617" y="270"/>
                  </a:lnTo>
                  <a:cubicBezTo>
                    <a:pt x="833" y="25"/>
                    <a:pt x="0" y="0"/>
                    <a:pt x="98" y="711"/>
                  </a:cubicBezTo>
                  <a:cubicBezTo>
                    <a:pt x="196" y="1347"/>
                    <a:pt x="1225" y="1617"/>
                    <a:pt x="1910" y="2253"/>
                  </a:cubicBezTo>
                  <a:lnTo>
                    <a:pt x="2572" y="2817"/>
                  </a:lnTo>
                  <a:cubicBezTo>
                    <a:pt x="3012" y="3233"/>
                    <a:pt x="3625" y="2866"/>
                    <a:pt x="3551" y="2449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136;p46">
              <a:extLst>
                <a:ext uri="{FF2B5EF4-FFF2-40B4-BE49-F238E27FC236}">
                  <a16:creationId xmlns:a16="http://schemas.microsoft.com/office/drawing/2014/main" id="{7B9C1186-2F31-45C6-B7E3-080F9F7B1687}"/>
                </a:ext>
              </a:extLst>
            </p:cNvPr>
            <p:cNvSpPr/>
            <p:nvPr/>
          </p:nvSpPr>
          <p:spPr>
            <a:xfrm>
              <a:off x="5493850" y="3660375"/>
              <a:ext cx="66750" cy="45325"/>
            </a:xfrm>
            <a:custGeom>
              <a:avLst/>
              <a:gdLst/>
              <a:ahLst/>
              <a:cxnLst/>
              <a:rect l="l" t="t" r="r" b="b"/>
              <a:pathLst>
                <a:path w="2670" h="1813" extrusionOk="0">
                  <a:moveTo>
                    <a:pt x="2180" y="0"/>
                  </a:moveTo>
                  <a:cubicBezTo>
                    <a:pt x="2106" y="74"/>
                    <a:pt x="2008" y="147"/>
                    <a:pt x="1935" y="221"/>
                  </a:cubicBezTo>
                  <a:cubicBezTo>
                    <a:pt x="1420" y="588"/>
                    <a:pt x="931" y="833"/>
                    <a:pt x="318" y="1004"/>
                  </a:cubicBezTo>
                  <a:cubicBezTo>
                    <a:pt x="221" y="1029"/>
                    <a:pt x="123" y="1053"/>
                    <a:pt x="0" y="1078"/>
                  </a:cubicBezTo>
                  <a:lnTo>
                    <a:pt x="49" y="1641"/>
                  </a:lnTo>
                  <a:cubicBezTo>
                    <a:pt x="710" y="1812"/>
                    <a:pt x="1347" y="1543"/>
                    <a:pt x="1812" y="1396"/>
                  </a:cubicBezTo>
                  <a:cubicBezTo>
                    <a:pt x="2155" y="1323"/>
                    <a:pt x="2669" y="1225"/>
                    <a:pt x="2669" y="882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137;p46">
              <a:extLst>
                <a:ext uri="{FF2B5EF4-FFF2-40B4-BE49-F238E27FC236}">
                  <a16:creationId xmlns:a16="http://schemas.microsoft.com/office/drawing/2014/main" id="{D8F512DB-CA88-4D19-9EE1-84B06C8227FA}"/>
                </a:ext>
              </a:extLst>
            </p:cNvPr>
            <p:cNvSpPr/>
            <p:nvPr/>
          </p:nvSpPr>
          <p:spPr>
            <a:xfrm>
              <a:off x="5507925" y="4301950"/>
              <a:ext cx="89400" cy="69825"/>
            </a:xfrm>
            <a:custGeom>
              <a:avLst/>
              <a:gdLst/>
              <a:ahLst/>
              <a:cxnLst/>
              <a:rect l="l" t="t" r="r" b="b"/>
              <a:pathLst>
                <a:path w="3576" h="2793" extrusionOk="0">
                  <a:moveTo>
                    <a:pt x="2474" y="2107"/>
                  </a:moveTo>
                  <a:lnTo>
                    <a:pt x="1812" y="1543"/>
                  </a:lnTo>
                  <a:cubicBezTo>
                    <a:pt x="1127" y="907"/>
                    <a:pt x="98" y="637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50"/>
                    <a:pt x="0" y="123"/>
                    <a:pt x="0" y="197"/>
                  </a:cubicBezTo>
                  <a:cubicBezTo>
                    <a:pt x="98" y="833"/>
                    <a:pt x="1127" y="1127"/>
                    <a:pt x="1812" y="1739"/>
                  </a:cubicBezTo>
                  <a:lnTo>
                    <a:pt x="2474" y="2327"/>
                  </a:lnTo>
                  <a:cubicBezTo>
                    <a:pt x="3012" y="2792"/>
                    <a:pt x="3576" y="2449"/>
                    <a:pt x="3453" y="1739"/>
                  </a:cubicBezTo>
                  <a:cubicBezTo>
                    <a:pt x="3527" y="2156"/>
                    <a:pt x="2914" y="2523"/>
                    <a:pt x="2474" y="2107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138;p46">
              <a:extLst>
                <a:ext uri="{FF2B5EF4-FFF2-40B4-BE49-F238E27FC236}">
                  <a16:creationId xmlns:a16="http://schemas.microsoft.com/office/drawing/2014/main" id="{34D6AFE8-2F56-43C7-B4D8-B0C744A3F4D6}"/>
                </a:ext>
              </a:extLst>
            </p:cNvPr>
            <p:cNvSpPr/>
            <p:nvPr/>
          </p:nvSpPr>
          <p:spPr>
            <a:xfrm>
              <a:off x="5504250" y="3941375"/>
              <a:ext cx="106550" cy="415100"/>
            </a:xfrm>
            <a:custGeom>
              <a:avLst/>
              <a:gdLst/>
              <a:ahLst/>
              <a:cxnLst/>
              <a:rect l="l" t="t" r="r" b="b"/>
              <a:pathLst>
                <a:path w="4262" h="16604" extrusionOk="0">
                  <a:moveTo>
                    <a:pt x="3600" y="955"/>
                  </a:moveTo>
                  <a:cubicBezTo>
                    <a:pt x="4261" y="1910"/>
                    <a:pt x="2572" y="4555"/>
                    <a:pt x="3037" y="7836"/>
                  </a:cubicBezTo>
                  <a:cubicBezTo>
                    <a:pt x="3355" y="10089"/>
                    <a:pt x="3967" y="13836"/>
                    <a:pt x="3821" y="15942"/>
                  </a:cubicBezTo>
                  <a:cubicBezTo>
                    <a:pt x="3796" y="16334"/>
                    <a:pt x="2278" y="16603"/>
                    <a:pt x="1886" y="14742"/>
                  </a:cubicBezTo>
                  <a:cubicBezTo>
                    <a:pt x="1176" y="11559"/>
                    <a:pt x="319" y="9600"/>
                    <a:pt x="0" y="712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139;p46">
              <a:extLst>
                <a:ext uri="{FF2B5EF4-FFF2-40B4-BE49-F238E27FC236}">
                  <a16:creationId xmlns:a16="http://schemas.microsoft.com/office/drawing/2014/main" id="{0B496C7D-E5E6-43B9-913D-E783CB711CD4}"/>
                </a:ext>
              </a:extLst>
            </p:cNvPr>
            <p:cNvSpPr/>
            <p:nvPr/>
          </p:nvSpPr>
          <p:spPr>
            <a:xfrm>
              <a:off x="5402000" y="3956675"/>
              <a:ext cx="142675" cy="453650"/>
            </a:xfrm>
            <a:custGeom>
              <a:avLst/>
              <a:gdLst/>
              <a:ahLst/>
              <a:cxnLst/>
              <a:rect l="l" t="t" r="r" b="b"/>
              <a:pathLst>
                <a:path w="5707" h="18146" extrusionOk="0">
                  <a:moveTo>
                    <a:pt x="5535" y="0"/>
                  </a:moveTo>
                  <a:cubicBezTo>
                    <a:pt x="5707" y="2963"/>
                    <a:pt x="3601" y="6588"/>
                    <a:pt x="3723" y="8988"/>
                  </a:cubicBezTo>
                  <a:cubicBezTo>
                    <a:pt x="3870" y="11461"/>
                    <a:pt x="3601" y="14448"/>
                    <a:pt x="3601" y="17117"/>
                  </a:cubicBezTo>
                  <a:cubicBezTo>
                    <a:pt x="3601" y="17117"/>
                    <a:pt x="1421" y="18146"/>
                    <a:pt x="1323" y="16554"/>
                  </a:cubicBezTo>
                  <a:cubicBezTo>
                    <a:pt x="1005" y="11314"/>
                    <a:pt x="1" y="9698"/>
                    <a:pt x="1348" y="123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140;p46">
              <a:extLst>
                <a:ext uri="{FF2B5EF4-FFF2-40B4-BE49-F238E27FC236}">
                  <a16:creationId xmlns:a16="http://schemas.microsoft.com/office/drawing/2014/main" id="{97B50FE3-51E6-41BE-8852-1F8A49A810B5}"/>
                </a:ext>
              </a:extLst>
            </p:cNvPr>
            <p:cNvSpPr/>
            <p:nvPr/>
          </p:nvSpPr>
          <p:spPr>
            <a:xfrm>
              <a:off x="5414250" y="3681800"/>
              <a:ext cx="206950" cy="364275"/>
            </a:xfrm>
            <a:custGeom>
              <a:avLst/>
              <a:gdLst/>
              <a:ahLst/>
              <a:cxnLst/>
              <a:rect l="l" t="t" r="r" b="b"/>
              <a:pathLst>
                <a:path w="8278" h="14571" extrusionOk="0">
                  <a:moveTo>
                    <a:pt x="1078" y="8130"/>
                  </a:moveTo>
                  <a:cubicBezTo>
                    <a:pt x="1005" y="5265"/>
                    <a:pt x="1543" y="2449"/>
                    <a:pt x="1543" y="2449"/>
                  </a:cubicBezTo>
                  <a:cubicBezTo>
                    <a:pt x="1788" y="2082"/>
                    <a:pt x="2107" y="1764"/>
                    <a:pt x="2474" y="1494"/>
                  </a:cubicBezTo>
                  <a:lnTo>
                    <a:pt x="3160" y="662"/>
                  </a:lnTo>
                  <a:cubicBezTo>
                    <a:pt x="3674" y="539"/>
                    <a:pt x="4164" y="392"/>
                    <a:pt x="4653" y="245"/>
                  </a:cubicBezTo>
                  <a:cubicBezTo>
                    <a:pt x="5413" y="0"/>
                    <a:pt x="6270" y="0"/>
                    <a:pt x="7053" y="245"/>
                  </a:cubicBezTo>
                  <a:cubicBezTo>
                    <a:pt x="8082" y="686"/>
                    <a:pt x="8278" y="1372"/>
                    <a:pt x="7812" y="2694"/>
                  </a:cubicBezTo>
                  <a:cubicBezTo>
                    <a:pt x="7837" y="2768"/>
                    <a:pt x="6906" y="6416"/>
                    <a:pt x="6784" y="7543"/>
                  </a:cubicBezTo>
                  <a:cubicBezTo>
                    <a:pt x="6784" y="7641"/>
                    <a:pt x="7567" y="10604"/>
                    <a:pt x="7739" y="11828"/>
                  </a:cubicBezTo>
                  <a:cubicBezTo>
                    <a:pt x="7739" y="11828"/>
                    <a:pt x="7004" y="12514"/>
                    <a:pt x="6784" y="12685"/>
                  </a:cubicBezTo>
                  <a:cubicBezTo>
                    <a:pt x="5266" y="14571"/>
                    <a:pt x="246" y="12269"/>
                    <a:pt x="74" y="11265"/>
                  </a:cubicBezTo>
                  <a:cubicBezTo>
                    <a:pt x="1" y="10898"/>
                    <a:pt x="613" y="9722"/>
                    <a:pt x="1078" y="813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141;p46">
              <a:extLst>
                <a:ext uri="{FF2B5EF4-FFF2-40B4-BE49-F238E27FC236}">
                  <a16:creationId xmlns:a16="http://schemas.microsoft.com/office/drawing/2014/main" id="{84F82731-D21B-48F3-9285-42D81ADABF20}"/>
                </a:ext>
              </a:extLst>
            </p:cNvPr>
            <p:cNvSpPr/>
            <p:nvPr/>
          </p:nvSpPr>
          <p:spPr>
            <a:xfrm>
              <a:off x="5486500" y="3549575"/>
              <a:ext cx="125525" cy="150625"/>
            </a:xfrm>
            <a:custGeom>
              <a:avLst/>
              <a:gdLst/>
              <a:ahLst/>
              <a:cxnLst/>
              <a:rect l="l" t="t" r="r" b="b"/>
              <a:pathLst>
                <a:path w="5021" h="6025" extrusionOk="0">
                  <a:moveTo>
                    <a:pt x="661" y="1053"/>
                  </a:moveTo>
                  <a:cubicBezTo>
                    <a:pt x="661" y="1053"/>
                    <a:pt x="392" y="1273"/>
                    <a:pt x="245" y="1763"/>
                  </a:cubicBezTo>
                  <a:cubicBezTo>
                    <a:pt x="98" y="2253"/>
                    <a:pt x="123" y="2596"/>
                    <a:pt x="123" y="2841"/>
                  </a:cubicBezTo>
                  <a:cubicBezTo>
                    <a:pt x="98" y="3110"/>
                    <a:pt x="0" y="3232"/>
                    <a:pt x="49" y="3379"/>
                  </a:cubicBezTo>
                  <a:cubicBezTo>
                    <a:pt x="98" y="3502"/>
                    <a:pt x="417" y="2816"/>
                    <a:pt x="710" y="2743"/>
                  </a:cubicBezTo>
                  <a:cubicBezTo>
                    <a:pt x="1004" y="2669"/>
                    <a:pt x="955" y="3551"/>
                    <a:pt x="319" y="3820"/>
                  </a:cubicBezTo>
                  <a:cubicBezTo>
                    <a:pt x="49" y="4236"/>
                    <a:pt x="270" y="5265"/>
                    <a:pt x="417" y="5510"/>
                  </a:cubicBezTo>
                  <a:cubicBezTo>
                    <a:pt x="564" y="5730"/>
                    <a:pt x="1519" y="6024"/>
                    <a:pt x="2351" y="5730"/>
                  </a:cubicBezTo>
                  <a:cubicBezTo>
                    <a:pt x="3159" y="5436"/>
                    <a:pt x="3698" y="4628"/>
                    <a:pt x="4359" y="3551"/>
                  </a:cubicBezTo>
                  <a:cubicBezTo>
                    <a:pt x="5020" y="2473"/>
                    <a:pt x="4359" y="1714"/>
                    <a:pt x="4359" y="1714"/>
                  </a:cubicBezTo>
                  <a:cubicBezTo>
                    <a:pt x="4702" y="980"/>
                    <a:pt x="2180" y="25"/>
                    <a:pt x="1127" y="0"/>
                  </a:cubicBezTo>
                  <a:cubicBezTo>
                    <a:pt x="490" y="25"/>
                    <a:pt x="661" y="1053"/>
                    <a:pt x="661" y="1053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142;p46">
              <a:extLst>
                <a:ext uri="{FF2B5EF4-FFF2-40B4-BE49-F238E27FC236}">
                  <a16:creationId xmlns:a16="http://schemas.microsoft.com/office/drawing/2014/main" id="{D9EA1B9D-FC6A-4114-9801-306053FFF033}"/>
                </a:ext>
              </a:extLst>
            </p:cNvPr>
            <p:cNvSpPr/>
            <p:nvPr/>
          </p:nvSpPr>
          <p:spPr>
            <a:xfrm>
              <a:off x="5267950" y="3832400"/>
              <a:ext cx="63675" cy="61800"/>
            </a:xfrm>
            <a:custGeom>
              <a:avLst/>
              <a:gdLst/>
              <a:ahLst/>
              <a:cxnLst/>
              <a:rect l="l" t="t" r="r" b="b"/>
              <a:pathLst>
                <a:path w="2547" h="2472" extrusionOk="0">
                  <a:moveTo>
                    <a:pt x="0" y="0"/>
                  </a:moveTo>
                  <a:lnTo>
                    <a:pt x="25" y="49"/>
                  </a:lnTo>
                  <a:lnTo>
                    <a:pt x="220" y="662"/>
                  </a:lnTo>
                  <a:cubicBezTo>
                    <a:pt x="220" y="662"/>
                    <a:pt x="220" y="1886"/>
                    <a:pt x="465" y="2180"/>
                  </a:cubicBezTo>
                  <a:cubicBezTo>
                    <a:pt x="733" y="2472"/>
                    <a:pt x="2525" y="2425"/>
                    <a:pt x="2547" y="2449"/>
                  </a:cubicBezTo>
                  <a:lnTo>
                    <a:pt x="2547" y="2449"/>
                  </a:lnTo>
                  <a:cubicBezTo>
                    <a:pt x="2535" y="2422"/>
                    <a:pt x="1984" y="1225"/>
                    <a:pt x="1984" y="1225"/>
                  </a:cubicBezTo>
                  <a:lnTo>
                    <a:pt x="1910" y="1225"/>
                  </a:lnTo>
                  <a:cubicBezTo>
                    <a:pt x="1886" y="1200"/>
                    <a:pt x="1812" y="1200"/>
                    <a:pt x="1739" y="1176"/>
                  </a:cubicBezTo>
                  <a:cubicBezTo>
                    <a:pt x="1543" y="1127"/>
                    <a:pt x="1224" y="1029"/>
                    <a:pt x="1004" y="955"/>
                  </a:cubicBezTo>
                  <a:cubicBezTo>
                    <a:pt x="955" y="931"/>
                    <a:pt x="906" y="931"/>
                    <a:pt x="857" y="906"/>
                  </a:cubicBezTo>
                  <a:cubicBezTo>
                    <a:pt x="784" y="882"/>
                    <a:pt x="735" y="858"/>
                    <a:pt x="710" y="833"/>
                  </a:cubicBezTo>
                  <a:cubicBezTo>
                    <a:pt x="710" y="833"/>
                    <a:pt x="686" y="784"/>
                    <a:pt x="661" y="711"/>
                  </a:cubicBezTo>
                  <a:cubicBezTo>
                    <a:pt x="637" y="686"/>
                    <a:pt x="637" y="613"/>
                    <a:pt x="588" y="564"/>
                  </a:cubicBezTo>
                  <a:cubicBezTo>
                    <a:pt x="539" y="392"/>
                    <a:pt x="441" y="221"/>
                    <a:pt x="392" y="123"/>
                  </a:cubicBezTo>
                  <a:cubicBezTo>
                    <a:pt x="294" y="25"/>
                    <a:pt x="147" y="0"/>
                    <a:pt x="49" y="0"/>
                  </a:cubicBezTo>
                  <a:close/>
                  <a:moveTo>
                    <a:pt x="2547" y="2449"/>
                  </a:moveTo>
                  <a:lnTo>
                    <a:pt x="2547" y="2449"/>
                  </a:lnTo>
                  <a:cubicBezTo>
                    <a:pt x="2547" y="2449"/>
                    <a:pt x="2547" y="2449"/>
                    <a:pt x="2547" y="2449"/>
                  </a:cubicBezTo>
                  <a:cubicBezTo>
                    <a:pt x="2547" y="2449"/>
                    <a:pt x="2547" y="2449"/>
                    <a:pt x="2547" y="2449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143;p46">
              <a:extLst>
                <a:ext uri="{FF2B5EF4-FFF2-40B4-BE49-F238E27FC236}">
                  <a16:creationId xmlns:a16="http://schemas.microsoft.com/office/drawing/2014/main" id="{7473A451-C8B5-43BF-B26B-4E21339DC0E1}"/>
                </a:ext>
              </a:extLst>
            </p:cNvPr>
            <p:cNvSpPr/>
            <p:nvPr/>
          </p:nvSpPr>
          <p:spPr>
            <a:xfrm>
              <a:off x="5265500" y="3815250"/>
              <a:ext cx="60000" cy="47775"/>
            </a:xfrm>
            <a:custGeom>
              <a:avLst/>
              <a:gdLst/>
              <a:ahLst/>
              <a:cxnLst/>
              <a:rect l="l" t="t" r="r" b="b"/>
              <a:pathLst>
                <a:path w="2400" h="1911" extrusionOk="0">
                  <a:moveTo>
                    <a:pt x="2326" y="1666"/>
                  </a:moveTo>
                  <a:cubicBezTo>
                    <a:pt x="2302" y="1690"/>
                    <a:pt x="2155" y="1788"/>
                    <a:pt x="2033" y="1911"/>
                  </a:cubicBezTo>
                  <a:lnTo>
                    <a:pt x="2008" y="1911"/>
                  </a:lnTo>
                  <a:cubicBezTo>
                    <a:pt x="1984" y="1886"/>
                    <a:pt x="1910" y="1886"/>
                    <a:pt x="1837" y="1862"/>
                  </a:cubicBezTo>
                  <a:lnTo>
                    <a:pt x="2302" y="1495"/>
                  </a:lnTo>
                  <a:lnTo>
                    <a:pt x="980" y="74"/>
                  </a:lnTo>
                  <a:lnTo>
                    <a:pt x="147" y="662"/>
                  </a:lnTo>
                  <a:lnTo>
                    <a:pt x="147" y="686"/>
                  </a:lnTo>
                  <a:cubicBezTo>
                    <a:pt x="245" y="686"/>
                    <a:pt x="392" y="711"/>
                    <a:pt x="465" y="809"/>
                  </a:cubicBezTo>
                  <a:cubicBezTo>
                    <a:pt x="539" y="907"/>
                    <a:pt x="637" y="1078"/>
                    <a:pt x="686" y="1250"/>
                  </a:cubicBezTo>
                  <a:lnTo>
                    <a:pt x="1102" y="1641"/>
                  </a:lnTo>
                  <a:cubicBezTo>
                    <a:pt x="1053" y="1617"/>
                    <a:pt x="1004" y="1617"/>
                    <a:pt x="955" y="1592"/>
                  </a:cubicBezTo>
                  <a:cubicBezTo>
                    <a:pt x="882" y="1519"/>
                    <a:pt x="833" y="1470"/>
                    <a:pt x="759" y="1421"/>
                  </a:cubicBezTo>
                  <a:cubicBezTo>
                    <a:pt x="465" y="1078"/>
                    <a:pt x="147" y="760"/>
                    <a:pt x="147" y="760"/>
                  </a:cubicBezTo>
                  <a:cubicBezTo>
                    <a:pt x="147" y="760"/>
                    <a:pt x="123" y="760"/>
                    <a:pt x="123" y="760"/>
                  </a:cubicBezTo>
                  <a:cubicBezTo>
                    <a:pt x="25" y="637"/>
                    <a:pt x="0" y="613"/>
                    <a:pt x="49" y="564"/>
                  </a:cubicBezTo>
                  <a:cubicBezTo>
                    <a:pt x="123" y="515"/>
                    <a:pt x="808" y="50"/>
                    <a:pt x="857" y="25"/>
                  </a:cubicBezTo>
                  <a:cubicBezTo>
                    <a:pt x="906" y="1"/>
                    <a:pt x="955" y="1"/>
                    <a:pt x="1029" y="74"/>
                  </a:cubicBezTo>
                  <a:cubicBezTo>
                    <a:pt x="1078" y="148"/>
                    <a:pt x="2351" y="1470"/>
                    <a:pt x="2375" y="1495"/>
                  </a:cubicBezTo>
                  <a:cubicBezTo>
                    <a:pt x="2400" y="1519"/>
                    <a:pt x="2400" y="1592"/>
                    <a:pt x="2326" y="1666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144;p46">
              <a:extLst>
                <a:ext uri="{FF2B5EF4-FFF2-40B4-BE49-F238E27FC236}">
                  <a16:creationId xmlns:a16="http://schemas.microsoft.com/office/drawing/2014/main" id="{7920257A-4141-460B-A689-B5E7057FDBB8}"/>
                </a:ext>
              </a:extLst>
            </p:cNvPr>
            <p:cNvSpPr/>
            <p:nvPr/>
          </p:nvSpPr>
          <p:spPr>
            <a:xfrm>
              <a:off x="5269175" y="3817100"/>
              <a:ext cx="53875" cy="44700"/>
            </a:xfrm>
            <a:custGeom>
              <a:avLst/>
              <a:gdLst/>
              <a:ahLst/>
              <a:cxnLst/>
              <a:rect l="l" t="t" r="r" b="b"/>
              <a:pathLst>
                <a:path w="2155" h="1788" extrusionOk="0">
                  <a:moveTo>
                    <a:pt x="2155" y="1421"/>
                  </a:moveTo>
                  <a:lnTo>
                    <a:pt x="1690" y="1788"/>
                  </a:lnTo>
                  <a:cubicBezTo>
                    <a:pt x="1494" y="1739"/>
                    <a:pt x="1175" y="1641"/>
                    <a:pt x="955" y="1567"/>
                  </a:cubicBezTo>
                  <a:lnTo>
                    <a:pt x="539" y="1176"/>
                  </a:lnTo>
                  <a:lnTo>
                    <a:pt x="0" y="612"/>
                  </a:lnTo>
                  <a:lnTo>
                    <a:pt x="0" y="588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145;p46">
              <a:extLst>
                <a:ext uri="{FF2B5EF4-FFF2-40B4-BE49-F238E27FC236}">
                  <a16:creationId xmlns:a16="http://schemas.microsoft.com/office/drawing/2014/main" id="{8B425ABF-CB44-4421-B31A-1427400610F9}"/>
                </a:ext>
              </a:extLst>
            </p:cNvPr>
            <p:cNvSpPr/>
            <p:nvPr/>
          </p:nvSpPr>
          <p:spPr>
            <a:xfrm>
              <a:off x="5294500" y="3836650"/>
              <a:ext cx="43250" cy="53550"/>
            </a:xfrm>
            <a:custGeom>
              <a:avLst/>
              <a:gdLst/>
              <a:ahLst/>
              <a:cxnLst/>
              <a:rect l="l" t="t" r="r" b="b"/>
              <a:pathLst>
                <a:path w="1730" h="2142" extrusionOk="0">
                  <a:moveTo>
                    <a:pt x="154" y="0"/>
                  </a:moveTo>
                  <a:cubicBezTo>
                    <a:pt x="0" y="0"/>
                    <a:pt x="134" y="418"/>
                    <a:pt x="456" y="590"/>
                  </a:cubicBezTo>
                  <a:cubicBezTo>
                    <a:pt x="799" y="785"/>
                    <a:pt x="824" y="2034"/>
                    <a:pt x="1215" y="2132"/>
                  </a:cubicBezTo>
                  <a:cubicBezTo>
                    <a:pt x="1240" y="2138"/>
                    <a:pt x="1263" y="2141"/>
                    <a:pt x="1286" y="2141"/>
                  </a:cubicBezTo>
                  <a:cubicBezTo>
                    <a:pt x="1622" y="2141"/>
                    <a:pt x="1730" y="1496"/>
                    <a:pt x="1730" y="1496"/>
                  </a:cubicBezTo>
                  <a:cubicBezTo>
                    <a:pt x="1730" y="1496"/>
                    <a:pt x="1240" y="639"/>
                    <a:pt x="1215" y="565"/>
                  </a:cubicBezTo>
                  <a:cubicBezTo>
                    <a:pt x="1191" y="467"/>
                    <a:pt x="481" y="149"/>
                    <a:pt x="236" y="26"/>
                  </a:cubicBezTo>
                  <a:cubicBezTo>
                    <a:pt x="203" y="8"/>
                    <a:pt x="176" y="0"/>
                    <a:pt x="154" y="0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146;p46">
              <a:extLst>
                <a:ext uri="{FF2B5EF4-FFF2-40B4-BE49-F238E27FC236}">
                  <a16:creationId xmlns:a16="http://schemas.microsoft.com/office/drawing/2014/main" id="{5C121D45-BCF6-4D64-BEA8-445820B94646}"/>
                </a:ext>
              </a:extLst>
            </p:cNvPr>
            <p:cNvSpPr/>
            <p:nvPr/>
          </p:nvSpPr>
          <p:spPr>
            <a:xfrm>
              <a:off x="5321200" y="3727025"/>
              <a:ext cx="203125" cy="196700"/>
            </a:xfrm>
            <a:custGeom>
              <a:avLst/>
              <a:gdLst/>
              <a:ahLst/>
              <a:cxnLst/>
              <a:rect l="l" t="t" r="r" b="b"/>
              <a:pathLst>
                <a:path w="8125" h="7868" extrusionOk="0">
                  <a:moveTo>
                    <a:pt x="6446" y="0"/>
                  </a:moveTo>
                  <a:cubicBezTo>
                    <a:pt x="6338" y="0"/>
                    <a:pt x="6230" y="17"/>
                    <a:pt x="6123" y="52"/>
                  </a:cubicBezTo>
                  <a:cubicBezTo>
                    <a:pt x="5780" y="175"/>
                    <a:pt x="5486" y="273"/>
                    <a:pt x="5314" y="591"/>
                  </a:cubicBezTo>
                  <a:cubicBezTo>
                    <a:pt x="4874" y="1326"/>
                    <a:pt x="4800" y="3873"/>
                    <a:pt x="4433" y="5440"/>
                  </a:cubicBezTo>
                  <a:cubicBezTo>
                    <a:pt x="3963" y="5544"/>
                    <a:pt x="3419" y="5580"/>
                    <a:pt x="2889" y="5580"/>
                  </a:cubicBezTo>
                  <a:cubicBezTo>
                    <a:pt x="1677" y="5580"/>
                    <a:pt x="539" y="5391"/>
                    <a:pt x="539" y="5391"/>
                  </a:cubicBezTo>
                  <a:cubicBezTo>
                    <a:pt x="1" y="6223"/>
                    <a:pt x="123" y="6811"/>
                    <a:pt x="270" y="6860"/>
                  </a:cubicBezTo>
                  <a:cubicBezTo>
                    <a:pt x="2061" y="7662"/>
                    <a:pt x="3467" y="7867"/>
                    <a:pt x="4437" y="7867"/>
                  </a:cubicBezTo>
                  <a:cubicBezTo>
                    <a:pt x="5364" y="7867"/>
                    <a:pt x="5892" y="7680"/>
                    <a:pt x="5976" y="7644"/>
                  </a:cubicBezTo>
                  <a:cubicBezTo>
                    <a:pt x="6123" y="7546"/>
                    <a:pt x="7886" y="1914"/>
                    <a:pt x="7886" y="1914"/>
                  </a:cubicBezTo>
                  <a:cubicBezTo>
                    <a:pt x="8125" y="1044"/>
                    <a:pt x="7302" y="0"/>
                    <a:pt x="6446" y="0"/>
                  </a:cubicBezTo>
                  <a:close/>
                </a:path>
              </a:pathLst>
            </a:custGeom>
            <a:solidFill>
              <a:srgbClr val="6666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67" name="Google Shape;3473;p71">
            <a:extLst>
              <a:ext uri="{FF2B5EF4-FFF2-40B4-BE49-F238E27FC236}">
                <a16:creationId xmlns:a16="http://schemas.microsoft.com/office/drawing/2014/main" id="{F5ADCF60-8732-4969-86F5-B63654BCFE10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742191" y="4340392"/>
            <a:ext cx="1312906" cy="166302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" name="Google Shape;3483;p71">
            <a:extLst>
              <a:ext uri="{FF2B5EF4-FFF2-40B4-BE49-F238E27FC236}">
                <a16:creationId xmlns:a16="http://schemas.microsoft.com/office/drawing/2014/main" id="{70459439-0A42-4E9A-BEC0-EAA6749118A4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5096305">
            <a:off x="4575954" y="4029204"/>
            <a:ext cx="1014648" cy="21582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9" name="Google Shape;3476;p71">
            <a:extLst>
              <a:ext uri="{FF2B5EF4-FFF2-40B4-BE49-F238E27FC236}">
                <a16:creationId xmlns:a16="http://schemas.microsoft.com/office/drawing/2014/main" id="{E8368B2F-C9BD-4109-90D4-E347D591F03E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9441992">
            <a:off x="4776436" y="4185384"/>
            <a:ext cx="464918" cy="2158216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" name="Google Shape;3477;p71">
            <a:extLst>
              <a:ext uri="{FF2B5EF4-FFF2-40B4-BE49-F238E27FC236}">
                <a16:creationId xmlns:a16="http://schemas.microsoft.com/office/drawing/2014/main" id="{31F6F142-3DD2-48FB-8990-16D0E70FEE31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830842" y="1146408"/>
            <a:ext cx="519677" cy="132462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8A9BB4F-2248-497F-BA20-A0EB0A4624A1}"/>
              </a:ext>
            </a:extLst>
          </p:cNvPr>
          <p:cNvGrpSpPr/>
          <p:nvPr/>
        </p:nvGrpSpPr>
        <p:grpSpPr>
          <a:xfrm>
            <a:off x="564199" y="921745"/>
            <a:ext cx="2486025" cy="2705100"/>
            <a:chOff x="0" y="0"/>
            <a:chExt cx="2486025" cy="2705100"/>
          </a:xfrm>
        </p:grpSpPr>
        <p:pic>
          <p:nvPicPr>
            <p:cNvPr id="372" name="Picture 371">
              <a:extLst>
                <a:ext uri="{FF2B5EF4-FFF2-40B4-BE49-F238E27FC236}">
                  <a16:creationId xmlns:a16="http://schemas.microsoft.com/office/drawing/2014/main" id="{3B7E7650-3E1E-487E-9DD0-843ECD10F9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" t="4861" r="201" b="45023"/>
            <a:stretch/>
          </p:blipFill>
          <p:spPr bwMode="auto">
            <a:xfrm>
              <a:off x="0" y="0"/>
              <a:ext cx="2486025" cy="270510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373" name="Rectangle 372">
              <a:extLst>
                <a:ext uri="{FF2B5EF4-FFF2-40B4-BE49-F238E27FC236}">
                  <a16:creationId xmlns:a16="http://schemas.microsoft.com/office/drawing/2014/main" id="{D6A17AEC-FBCC-4C19-A07F-8389A3FBDF43}"/>
                </a:ext>
              </a:extLst>
            </p:cNvPr>
            <p:cNvSpPr/>
            <p:nvPr/>
          </p:nvSpPr>
          <p:spPr>
            <a:xfrm>
              <a:off x="28575" y="466725"/>
              <a:ext cx="2219325" cy="1495425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  <p:pic>
        <p:nvPicPr>
          <p:cNvPr id="374" name="Picture 373" descr="Uidesign designs, themes, templates and downloadable graphic elements on  Dribbble">
            <a:extLst>
              <a:ext uri="{FF2B5EF4-FFF2-40B4-BE49-F238E27FC236}">
                <a16:creationId xmlns:a16="http://schemas.microsoft.com/office/drawing/2014/main" id="{7E1CADE2-5D7E-4D33-980D-3FB091BC0FCA}"/>
              </a:ext>
            </a:extLst>
          </p:cNvPr>
          <p:cNvPicPr/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08" y="356379"/>
            <a:ext cx="3556000" cy="2667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01422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9" dur="5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5635696" y="16565"/>
            <a:ext cx="3508304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/>
          </a:p>
        </p:txBody>
      </p:sp>
      <p:sp>
        <p:nvSpPr>
          <p:cNvPr id="43" name="TextBox 42"/>
          <p:cNvSpPr txBox="1"/>
          <p:nvPr/>
        </p:nvSpPr>
        <p:spPr>
          <a:xfrm>
            <a:off x="7387414" y="130247"/>
            <a:ext cx="1745341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Transaction Details</a:t>
            </a:r>
            <a:endParaRPr lang="en-MY" sz="135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781746" y="118706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Transaction -</a:t>
            </a:r>
            <a:endParaRPr lang="en-MY" sz="150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611093" y="1095251"/>
            <a:ext cx="4503168" cy="1520343"/>
            <a:chOff x="6399184" y="165211"/>
            <a:chExt cx="6132772" cy="2027123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076972" cy="1510186"/>
              <a:chOff x="6454984" y="670950"/>
              <a:chExt cx="6076972" cy="1510186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076972" cy="143218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Straightforward</a:t>
                </a:r>
                <a:b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</a:b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- 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view all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transactions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in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one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page</a:t>
                </a:r>
              </a:p>
              <a:p>
                <a:pPr marL="257175" indent="-257175" algn="just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Clearly shows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status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of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transaction</a:t>
                </a: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/>
              </p:blipFill>
              <p:spPr>
                <a:xfrm>
                  <a:off x="5474279" y="1251249"/>
                  <a:ext cx="497217" cy="428340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3709776" y="3253774"/>
            <a:ext cx="4863581" cy="1667147"/>
            <a:chOff x="5835772" y="3335697"/>
            <a:chExt cx="6484774" cy="2222862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8957"/>
              <a:ext cx="6484774" cy="166960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>
                <a:lnSpc>
                  <a:spcPct val="150000"/>
                </a:lnSpc>
                <a:spcBef>
                  <a:spcPts val="450"/>
                </a:spcBef>
                <a:spcAft>
                  <a:spcPts val="450"/>
                </a:spcAft>
                <a:buFont typeface="Symbol" panose="05050102010706020507" pitchFamily="18" charset="2"/>
                <a:buChar char="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Unable to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cancel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transaction</a:t>
              </a:r>
            </a:p>
            <a:p>
              <a:pPr marL="257175" indent="-257175">
                <a:lnSpc>
                  <a:spcPct val="150000"/>
                </a:lnSpc>
                <a:spcBef>
                  <a:spcPts val="450"/>
                </a:spcBef>
                <a:spcAft>
                  <a:spcPts val="450"/>
                </a:spcAft>
                <a:buFont typeface="Symbol" panose="05050102010706020507" pitchFamily="18" charset="2"/>
                <a:buChar char="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Users cannot cancel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transaction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once it’s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made</a:t>
              </a:r>
            </a:p>
            <a:p>
              <a:pPr marL="257175" indent="-257175">
                <a:lnSpc>
                  <a:spcPct val="150000"/>
                </a:lnSpc>
                <a:spcBef>
                  <a:spcPts val="450"/>
                </a:spcBef>
                <a:spcAft>
                  <a:spcPts val="450"/>
                </a:spcAft>
                <a:buFont typeface="Symbol" panose="05050102010706020507" pitchFamily="18" charset="2"/>
                <a:buChar char="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Users might make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wrong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transactions</a:t>
              </a:r>
              <a:endParaRPr lang="en-MY" sz="135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pic>
        <p:nvPicPr>
          <p:cNvPr id="26" name="Google Shape;483;p44">
            <a:extLst>
              <a:ext uri="{FF2B5EF4-FFF2-40B4-BE49-F238E27FC236}">
                <a16:creationId xmlns:a16="http://schemas.microsoft.com/office/drawing/2014/main" id="{14A1E6C5-53DD-4287-9858-B5BBF9F718E3}"/>
              </a:ext>
            </a:extLst>
          </p:cNvPr>
          <p:cNvPicPr preferRelativeResize="0"/>
          <p:nvPr/>
        </p:nvPicPr>
        <p:blipFill rotWithShape="1">
          <a:blip r:embed="rId8">
            <a:alphaModFix/>
          </a:blip>
          <a:srcRect l="3094" t="2412" r="-6603" b="-1687"/>
          <a:stretch/>
        </p:blipFill>
        <p:spPr>
          <a:xfrm>
            <a:off x="7448617" y="3253774"/>
            <a:ext cx="1738956" cy="2200806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21" name="Group 20"/>
          <p:cNvGrpSpPr/>
          <p:nvPr/>
        </p:nvGrpSpPr>
        <p:grpSpPr>
          <a:xfrm>
            <a:off x="4544322" y="555424"/>
            <a:ext cx="4629587" cy="3039369"/>
            <a:chOff x="2876297" y="9035749"/>
            <a:chExt cx="6703235" cy="4052492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20"/>
              <a:ext cx="6610738" cy="34051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Provide option to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cancel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transactions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To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retrieve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money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back if users make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mistakes</a:t>
              </a:r>
            </a:p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Importance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: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People tend to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change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their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mind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People are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not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familiar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with the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platform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Benefit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: 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Users can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correct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their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mistakes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Can make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transactions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to the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right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account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endParaRPr lang="en-MY" sz="1350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pic>
        <p:nvPicPr>
          <p:cNvPr id="28" name="Google Shape;3471;p71">
            <a:extLst>
              <a:ext uri="{FF2B5EF4-FFF2-40B4-BE49-F238E27FC236}">
                <a16:creationId xmlns:a16="http://schemas.microsoft.com/office/drawing/2014/main" id="{0B1B43CF-7E5C-433A-8AAF-C211625F9BAA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4400343">
            <a:off x="2515219" y="4607198"/>
            <a:ext cx="1312901" cy="973713"/>
          </a:xfrm>
          <a:prstGeom prst="rect">
            <a:avLst/>
          </a:prstGeom>
          <a:noFill/>
          <a:ln>
            <a:noFill/>
          </a:ln>
        </p:spPr>
      </p:pic>
      <p:pic>
        <p:nvPicPr>
          <p:cNvPr id="29" name="Google Shape;3479;p71">
            <a:extLst>
              <a:ext uri="{FF2B5EF4-FFF2-40B4-BE49-F238E27FC236}">
                <a16:creationId xmlns:a16="http://schemas.microsoft.com/office/drawing/2014/main" id="{F768360C-FBF6-4AC4-813D-D0BE31F8F6B6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667414" y="1703856"/>
            <a:ext cx="426101" cy="2158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Google Shape;3476;p71">
            <a:extLst>
              <a:ext uri="{FF2B5EF4-FFF2-40B4-BE49-F238E27FC236}">
                <a16:creationId xmlns:a16="http://schemas.microsoft.com/office/drawing/2014/main" id="{57827B6C-5591-4527-91FA-6C54104677E6}"/>
              </a:ext>
            </a:extLst>
          </p:cNvPr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2288464">
            <a:off x="2657964" y="3833015"/>
            <a:ext cx="464918" cy="21582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3D0D5CD5-2F1E-4A9C-91D3-37AFE4EE6156}"/>
              </a:ext>
            </a:extLst>
          </p:cNvPr>
          <p:cNvGrpSpPr/>
          <p:nvPr/>
        </p:nvGrpSpPr>
        <p:grpSpPr>
          <a:xfrm>
            <a:off x="329809" y="221772"/>
            <a:ext cx="2333625" cy="3583940"/>
            <a:chOff x="0" y="0"/>
            <a:chExt cx="2333625" cy="3583940"/>
          </a:xfrm>
        </p:grpSpPr>
        <p:pic>
          <p:nvPicPr>
            <p:cNvPr id="33" name="Picture 32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D0868B14-8FD6-4090-9A27-01DC389FDE0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715" b="24382"/>
            <a:stretch/>
          </p:blipFill>
          <p:spPr bwMode="auto">
            <a:xfrm>
              <a:off x="0" y="0"/>
              <a:ext cx="2333625" cy="358394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2CC748CE-C898-4339-A892-81BBBD6DE4F6}"/>
                </a:ext>
              </a:extLst>
            </p:cNvPr>
            <p:cNvSpPr/>
            <p:nvPr/>
          </p:nvSpPr>
          <p:spPr>
            <a:xfrm>
              <a:off x="19050" y="1981200"/>
              <a:ext cx="2247900" cy="1171575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ACF0D82-2557-45D8-AC65-729AA82EFDEB}"/>
              </a:ext>
            </a:extLst>
          </p:cNvPr>
          <p:cNvGrpSpPr/>
          <p:nvPr/>
        </p:nvGrpSpPr>
        <p:grpSpPr>
          <a:xfrm>
            <a:off x="582775" y="286554"/>
            <a:ext cx="2333625" cy="3583940"/>
            <a:chOff x="0" y="0"/>
            <a:chExt cx="2333625" cy="3583940"/>
          </a:xfrm>
        </p:grpSpPr>
        <p:pic>
          <p:nvPicPr>
            <p:cNvPr id="36" name="Picture 35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09475028-E964-4621-AB5C-5C210BCD685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715" b="24382"/>
            <a:stretch/>
          </p:blipFill>
          <p:spPr bwMode="auto">
            <a:xfrm>
              <a:off x="0" y="0"/>
              <a:ext cx="2333625" cy="358394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6798702-0746-41F8-A21F-F68797DFDB6F}"/>
                </a:ext>
              </a:extLst>
            </p:cNvPr>
            <p:cNvSpPr/>
            <p:nvPr/>
          </p:nvSpPr>
          <p:spPr>
            <a:xfrm>
              <a:off x="19050" y="2762250"/>
              <a:ext cx="2247900" cy="314325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</p:spTree>
    <p:extLst>
      <p:ext uri="{BB962C8B-B14F-4D97-AF65-F5344CB8AC3E}">
        <p14:creationId xmlns:p14="http://schemas.microsoft.com/office/powerpoint/2010/main" val="37775810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80037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5042647" y="15206"/>
            <a:ext cx="4116416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489078" y="94540"/>
            <a:ext cx="2871464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General Investing’s Transaction</a:t>
            </a:r>
            <a:endParaRPr lang="en-MY" sz="135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171894" y="78590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Transaction -</a:t>
            </a:r>
            <a:endParaRPr lang="en-MY" sz="150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604319" y="743535"/>
            <a:ext cx="4503168" cy="1312594"/>
            <a:chOff x="6399184" y="165211"/>
            <a:chExt cx="6132772" cy="1750126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076972" cy="1233189"/>
              <a:chOff x="6454984" y="670950"/>
              <a:chExt cx="6076972" cy="1233189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076972" cy="115518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Easily view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all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transactions</a:t>
                </a:r>
              </a:p>
              <a:p>
                <a:pPr marL="257175" indent="-257175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Able to view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status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of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transactions</a:t>
                </a: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/>
              </p:blipFill>
              <p:spPr>
                <a:xfrm>
                  <a:off x="5474279" y="1251249"/>
                  <a:ext cx="497217" cy="428340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rcRect/>
                <a:stretch/>
              </p:blipFill>
              <p:spPr>
                <a:xfrm>
                  <a:off x="5987197" y="1251249"/>
                  <a:ext cx="497217" cy="42834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4095220" y="2778687"/>
            <a:ext cx="4863581" cy="787420"/>
            <a:chOff x="5835772" y="3335696"/>
            <a:chExt cx="6484774" cy="1049893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6"/>
              <a:ext cx="4205162" cy="583738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8957"/>
              <a:ext cx="6484774" cy="4966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>
                <a:lnSpc>
                  <a:spcPct val="150000"/>
                </a:lnSpc>
                <a:spcBef>
                  <a:spcPts val="450"/>
                </a:spcBef>
                <a:spcAft>
                  <a:spcPts val="450"/>
                </a:spcAft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Processing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transactions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takes more than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3 days</a:t>
              </a:r>
              <a:endParaRPr lang="en-MY" sz="135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514413" y="636623"/>
            <a:ext cx="4629587" cy="3039372"/>
            <a:chOff x="2876297" y="9035749"/>
            <a:chExt cx="6703234" cy="4052498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24"/>
              <a:ext cx="6610737" cy="340512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Improving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transaction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process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Shorten to within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1-2 working days</a:t>
              </a:r>
            </a:p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Importance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More convenient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Less complicated</a:t>
              </a:r>
            </a:p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Benefit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: 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User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friendly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- Higher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reliability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 and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rPr>
                <a:t>confidence</a:t>
              </a:r>
              <a:endParaRPr lang="en-MY" sz="135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pic>
        <p:nvPicPr>
          <p:cNvPr id="27" name="Google Shape;539;p50">
            <a:extLst>
              <a:ext uri="{FF2B5EF4-FFF2-40B4-BE49-F238E27FC236}">
                <a16:creationId xmlns:a16="http://schemas.microsoft.com/office/drawing/2014/main" id="{9FCB6633-CC8A-4A3E-B191-469246CC13FB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266709" y="3589970"/>
            <a:ext cx="1692092" cy="15279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" name="Google Shape;531;p49">
            <a:extLst>
              <a:ext uri="{FF2B5EF4-FFF2-40B4-BE49-F238E27FC236}">
                <a16:creationId xmlns:a16="http://schemas.microsoft.com/office/drawing/2014/main" id="{013EA8BA-211A-4590-8AE3-26FCEF22C28E}"/>
              </a:ext>
            </a:extLst>
          </p:cNvPr>
          <p:cNvGrpSpPr/>
          <p:nvPr/>
        </p:nvGrpSpPr>
        <p:grpSpPr>
          <a:xfrm>
            <a:off x="6205880" y="4805831"/>
            <a:ext cx="894975" cy="644925"/>
            <a:chOff x="5436025" y="766150"/>
            <a:chExt cx="894975" cy="644925"/>
          </a:xfrm>
        </p:grpSpPr>
        <p:sp>
          <p:nvSpPr>
            <p:cNvPr id="29" name="Google Shape;532;p49">
              <a:extLst>
                <a:ext uri="{FF2B5EF4-FFF2-40B4-BE49-F238E27FC236}">
                  <a16:creationId xmlns:a16="http://schemas.microsoft.com/office/drawing/2014/main" id="{5E8DBCE3-0595-498C-95D5-01BE31FE788E}"/>
                </a:ext>
              </a:extLst>
            </p:cNvPr>
            <p:cNvSpPr/>
            <p:nvPr/>
          </p:nvSpPr>
          <p:spPr>
            <a:xfrm>
              <a:off x="5436025" y="766150"/>
              <a:ext cx="657100" cy="644925"/>
            </a:xfrm>
            <a:custGeom>
              <a:avLst/>
              <a:gdLst/>
              <a:ahLst/>
              <a:cxnLst/>
              <a:rect l="l" t="t" r="r" b="b"/>
              <a:pathLst>
                <a:path w="26284" h="25797" extrusionOk="0">
                  <a:moveTo>
                    <a:pt x="16555" y="0"/>
                  </a:moveTo>
                  <a:cubicBezTo>
                    <a:pt x="14261" y="0"/>
                    <a:pt x="11956" y="260"/>
                    <a:pt x="9728" y="802"/>
                  </a:cubicBezTo>
                  <a:cubicBezTo>
                    <a:pt x="6863" y="1510"/>
                    <a:pt x="4811" y="3349"/>
                    <a:pt x="3219" y="5861"/>
                  </a:cubicBezTo>
                  <a:cubicBezTo>
                    <a:pt x="2618" y="6851"/>
                    <a:pt x="2088" y="7948"/>
                    <a:pt x="1698" y="9080"/>
                  </a:cubicBezTo>
                  <a:cubicBezTo>
                    <a:pt x="0" y="14067"/>
                    <a:pt x="1026" y="20965"/>
                    <a:pt x="5837" y="24007"/>
                  </a:cubicBezTo>
                  <a:cubicBezTo>
                    <a:pt x="7927" y="25325"/>
                    <a:pt x="10601" y="25796"/>
                    <a:pt x="13221" y="25796"/>
                  </a:cubicBezTo>
                  <a:cubicBezTo>
                    <a:pt x="14681" y="25796"/>
                    <a:pt x="16124" y="25650"/>
                    <a:pt x="17440" y="25422"/>
                  </a:cubicBezTo>
                  <a:cubicBezTo>
                    <a:pt x="18253" y="25281"/>
                    <a:pt x="19102" y="25104"/>
                    <a:pt x="19881" y="24856"/>
                  </a:cubicBezTo>
                  <a:cubicBezTo>
                    <a:pt x="19668" y="18772"/>
                    <a:pt x="20871" y="12723"/>
                    <a:pt x="23383" y="7170"/>
                  </a:cubicBezTo>
                  <a:cubicBezTo>
                    <a:pt x="24196" y="5365"/>
                    <a:pt x="25151" y="3632"/>
                    <a:pt x="26283" y="2005"/>
                  </a:cubicBezTo>
                  <a:cubicBezTo>
                    <a:pt x="24798" y="1333"/>
                    <a:pt x="23241" y="838"/>
                    <a:pt x="21649" y="519"/>
                  </a:cubicBezTo>
                  <a:cubicBezTo>
                    <a:pt x="20376" y="236"/>
                    <a:pt x="19067" y="95"/>
                    <a:pt x="17758" y="24"/>
                  </a:cubicBezTo>
                  <a:cubicBezTo>
                    <a:pt x="17358" y="8"/>
                    <a:pt x="16957" y="0"/>
                    <a:pt x="16555" y="0"/>
                  </a:cubicBezTo>
                  <a:close/>
                </a:path>
              </a:pathLst>
            </a:custGeom>
            <a:solidFill>
              <a:srgbClr val="FFA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33;p49">
              <a:extLst>
                <a:ext uri="{FF2B5EF4-FFF2-40B4-BE49-F238E27FC236}">
                  <a16:creationId xmlns:a16="http://schemas.microsoft.com/office/drawing/2014/main" id="{AFB05733-8DDF-4C52-8CAA-2AAE080FE5EA}"/>
                </a:ext>
              </a:extLst>
            </p:cNvPr>
            <p:cNvSpPr/>
            <p:nvPr/>
          </p:nvSpPr>
          <p:spPr>
            <a:xfrm>
              <a:off x="5927725" y="815375"/>
              <a:ext cx="403275" cy="571300"/>
            </a:xfrm>
            <a:custGeom>
              <a:avLst/>
              <a:gdLst/>
              <a:ahLst/>
              <a:cxnLst/>
              <a:rect l="l" t="t" r="r" b="b"/>
              <a:pathLst>
                <a:path w="16131" h="22852" extrusionOk="0">
                  <a:moveTo>
                    <a:pt x="6615" y="1"/>
                  </a:moveTo>
                  <a:cubicBezTo>
                    <a:pt x="5483" y="1628"/>
                    <a:pt x="4528" y="3361"/>
                    <a:pt x="3715" y="5165"/>
                  </a:cubicBezTo>
                  <a:cubicBezTo>
                    <a:pt x="1203" y="10719"/>
                    <a:pt x="0" y="16768"/>
                    <a:pt x="213" y="22852"/>
                  </a:cubicBezTo>
                  <a:cubicBezTo>
                    <a:pt x="3325" y="21968"/>
                    <a:pt x="6155" y="20447"/>
                    <a:pt x="8632" y="18395"/>
                  </a:cubicBezTo>
                  <a:cubicBezTo>
                    <a:pt x="12169" y="15424"/>
                    <a:pt x="16131" y="8596"/>
                    <a:pt x="12452" y="4316"/>
                  </a:cubicBezTo>
                  <a:cubicBezTo>
                    <a:pt x="10825" y="2477"/>
                    <a:pt x="8844" y="1026"/>
                    <a:pt x="6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3" name="Google Shape;3480;p71">
            <a:extLst>
              <a:ext uri="{FF2B5EF4-FFF2-40B4-BE49-F238E27FC236}">
                <a16:creationId xmlns:a16="http://schemas.microsoft.com/office/drawing/2014/main" id="{3F57E803-6F68-4403-8E86-ABC3DB86F5C6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5149785">
            <a:off x="2955128" y="4399692"/>
            <a:ext cx="2136970" cy="1744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34" name="Google Shape;3474;p71">
            <a:extLst>
              <a:ext uri="{FF2B5EF4-FFF2-40B4-BE49-F238E27FC236}">
                <a16:creationId xmlns:a16="http://schemas.microsoft.com/office/drawing/2014/main" id="{19622316-C168-4348-8349-D4E3D96B9D14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897350" y="4015780"/>
            <a:ext cx="376267" cy="2158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483;p71">
            <a:extLst>
              <a:ext uri="{FF2B5EF4-FFF2-40B4-BE49-F238E27FC236}">
                <a16:creationId xmlns:a16="http://schemas.microsoft.com/office/drawing/2014/main" id="{F8F0F3A3-2556-4349-9C85-141469755182}"/>
              </a:ext>
            </a:extLst>
          </p:cNvPr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6455090">
            <a:off x="8636676" y="1664850"/>
            <a:ext cx="1014648" cy="21582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Google Shape;3482;p71">
            <a:extLst>
              <a:ext uri="{FF2B5EF4-FFF2-40B4-BE49-F238E27FC236}">
                <a16:creationId xmlns:a16="http://schemas.microsoft.com/office/drawing/2014/main" id="{4B3988A9-88CF-4EFC-B46E-52B008884D64}"/>
              </a:ext>
            </a:extLst>
          </p:cNvPr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5400000">
            <a:off x="8661037" y="1633650"/>
            <a:ext cx="519677" cy="199213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" name="Group 36">
            <a:extLst>
              <a:ext uri="{FF2B5EF4-FFF2-40B4-BE49-F238E27FC236}">
                <a16:creationId xmlns:a16="http://schemas.microsoft.com/office/drawing/2014/main" id="{AE415982-9E04-41BA-8D49-4BCCA1C40A32}"/>
              </a:ext>
            </a:extLst>
          </p:cNvPr>
          <p:cNvGrpSpPr/>
          <p:nvPr/>
        </p:nvGrpSpPr>
        <p:grpSpPr>
          <a:xfrm>
            <a:off x="486303" y="487704"/>
            <a:ext cx="2513965" cy="3419475"/>
            <a:chOff x="0" y="0"/>
            <a:chExt cx="2513965" cy="3419475"/>
          </a:xfrm>
        </p:grpSpPr>
        <p:pic>
          <p:nvPicPr>
            <p:cNvPr id="38" name="Picture 37" descr="Graphical user interface, text, application&#10;&#10;Description automatically generated">
              <a:extLst>
                <a:ext uri="{FF2B5EF4-FFF2-40B4-BE49-F238E27FC236}">
                  <a16:creationId xmlns:a16="http://schemas.microsoft.com/office/drawing/2014/main" id="{3F08AA6A-04DF-4600-9177-DA701B4DBD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093" r="-301" b="31943"/>
            <a:stretch/>
          </p:blipFill>
          <p:spPr bwMode="auto">
            <a:xfrm>
              <a:off x="0" y="0"/>
              <a:ext cx="2513965" cy="341947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A7E26B1E-BBC1-420E-8A99-5291200B483B}"/>
                </a:ext>
              </a:extLst>
            </p:cNvPr>
            <p:cNvSpPr/>
            <p:nvPr/>
          </p:nvSpPr>
          <p:spPr>
            <a:xfrm>
              <a:off x="0" y="704850"/>
              <a:ext cx="2409825" cy="2476500"/>
            </a:xfrm>
            <a:prstGeom prst="rect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383F09B-E851-462A-B00D-9595BC8FC165}"/>
              </a:ext>
            </a:extLst>
          </p:cNvPr>
          <p:cNvGrpSpPr/>
          <p:nvPr/>
        </p:nvGrpSpPr>
        <p:grpSpPr>
          <a:xfrm>
            <a:off x="192644" y="75202"/>
            <a:ext cx="2655566" cy="4730629"/>
            <a:chOff x="174771" y="170769"/>
            <a:chExt cx="2655566" cy="4730629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F6EBEEE4-A05B-42D0-AEC9-9A3BEC61A8F9}"/>
                </a:ext>
              </a:extLst>
            </p:cNvPr>
            <p:cNvGrpSpPr/>
            <p:nvPr/>
          </p:nvGrpSpPr>
          <p:grpSpPr>
            <a:xfrm>
              <a:off x="775723" y="170769"/>
              <a:ext cx="1912498" cy="2904327"/>
              <a:chOff x="0" y="0"/>
              <a:chExt cx="2743200" cy="4230370"/>
            </a:xfrm>
          </p:grpSpPr>
          <p:pic>
            <p:nvPicPr>
              <p:cNvPr id="41" name="Picture 40" descr="Graphical user interface, application&#10;&#10;Description automatically generated">
                <a:extLst>
                  <a:ext uri="{FF2B5EF4-FFF2-40B4-BE49-F238E27FC236}">
                    <a16:creationId xmlns:a16="http://schemas.microsoft.com/office/drawing/2014/main" id="{E11A99DE-CEEC-4026-8910-28CD1DC6124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861" r="-802" b="23379"/>
              <a:stretch/>
            </p:blipFill>
            <p:spPr bwMode="auto">
              <a:xfrm>
                <a:off x="0" y="0"/>
                <a:ext cx="2743200" cy="423037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467FEAFF-7E1A-40CA-A748-C3DB0173B3C8}"/>
                  </a:ext>
                </a:extLst>
              </p:cNvPr>
              <p:cNvSpPr/>
              <p:nvPr/>
            </p:nvSpPr>
            <p:spPr>
              <a:xfrm>
                <a:off x="57150" y="2609850"/>
                <a:ext cx="2628900" cy="1514475"/>
              </a:xfrm>
              <a:prstGeom prst="rect">
                <a:avLst/>
              </a:prstGeom>
              <a:noFill/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EB64F4F9-E738-4A00-B982-ABE4078F6A93}"/>
                </a:ext>
              </a:extLst>
            </p:cNvPr>
            <p:cNvGrpSpPr/>
            <p:nvPr/>
          </p:nvGrpSpPr>
          <p:grpSpPr>
            <a:xfrm>
              <a:off x="174771" y="3055535"/>
              <a:ext cx="2655566" cy="1845863"/>
              <a:chOff x="0" y="0"/>
              <a:chExt cx="4271645" cy="2828925"/>
            </a:xfrm>
          </p:grpSpPr>
          <p:pic>
            <p:nvPicPr>
              <p:cNvPr id="49" name="Picture 48" descr="Graphical user interface, application&#10;&#10;Description automatically generated">
                <a:extLst>
                  <a:ext uri="{FF2B5EF4-FFF2-40B4-BE49-F238E27FC236}">
                    <a16:creationId xmlns:a16="http://schemas.microsoft.com/office/drawing/2014/main" id="{D7E0A032-75B9-440C-B0C3-5D0C4D2FFD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28981" b="40452"/>
              <a:stretch/>
            </p:blipFill>
            <p:spPr bwMode="auto">
              <a:xfrm>
                <a:off x="0" y="0"/>
                <a:ext cx="4271645" cy="2828925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66A6A548-6396-45F8-97CA-6E24ADEDBD23}"/>
                  </a:ext>
                </a:extLst>
              </p:cNvPr>
              <p:cNvSpPr/>
              <p:nvPr/>
            </p:nvSpPr>
            <p:spPr>
              <a:xfrm>
                <a:off x="666750" y="1676400"/>
                <a:ext cx="2838450" cy="276225"/>
              </a:xfrm>
              <a:prstGeom prst="rect">
                <a:avLst/>
              </a:prstGeom>
              <a:noFill/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81062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Google Shape;3472;p71">
            <a:extLst>
              <a:ext uri="{FF2B5EF4-FFF2-40B4-BE49-F238E27FC236}">
                <a16:creationId xmlns:a16="http://schemas.microsoft.com/office/drawing/2014/main" id="{61BCC12C-1BDB-4029-AC85-E7528FD458DC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509552">
            <a:off x="1669779" y="5070839"/>
            <a:ext cx="2287099" cy="720674"/>
          </a:xfrm>
          <a:prstGeom prst="rect">
            <a:avLst/>
          </a:prstGeom>
          <a:noFill/>
          <a:ln>
            <a:noFill/>
          </a:ln>
        </p:spPr>
      </p:pic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93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4709688" y="6797"/>
            <a:ext cx="4444188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405859" y="105708"/>
            <a:ext cx="2818028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 err="1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StashAway</a:t>
            </a:r>
            <a:r>
              <a:rPr lang="en-US" sz="135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 Simple’s Transaction </a:t>
            </a:r>
            <a:endParaRPr lang="en-MY" sz="135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872497" y="91992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rgbClr val="FFFFFF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Transaction -</a:t>
            </a:r>
            <a:endParaRPr lang="en-MY" sz="1500" b="1" dirty="0">
              <a:solidFill>
                <a:srgbClr val="FFFFFF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650708" y="744131"/>
            <a:ext cx="4503168" cy="1312594"/>
            <a:chOff x="6399184" y="165211"/>
            <a:chExt cx="6132772" cy="1750126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076972" cy="1233189"/>
              <a:chOff x="6454984" y="670950"/>
              <a:chExt cx="6076972" cy="1233189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076972" cy="115518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Shows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deposited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amount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based on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date</a:t>
                </a:r>
              </a:p>
              <a:p>
                <a:pPr marL="257175" indent="-257175">
                  <a:spcBef>
                    <a:spcPts val="450"/>
                  </a:spcBef>
                  <a:spcAft>
                    <a:spcPts val="450"/>
                  </a:spcAft>
                  <a:buFont typeface="Symbol" panose="05050102010706020507" pitchFamily="18" charset="2"/>
                  <a:buChar char=""/>
                </a:pP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Able to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Apply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Filter</a:t>
                </a:r>
                <a:r>
                  <a:rPr lang="en-US" sz="135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ea typeface="DengXian" panose="02010600030101010101" pitchFamily="2" charset="-122"/>
                    <a:cs typeface="Sabon Next LT" panose="02000500000000000000" pitchFamily="2" charset="0"/>
                  </a:rPr>
                  <a:t> </a:t>
                </a:r>
                <a:endPara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ea typeface="DengXian" panose="02010600030101010101" pitchFamily="2" charset="-122"/>
                  <a:cs typeface="Sabon Next LT" panose="02000500000000000000" pitchFamily="2" charset="0"/>
                </a:endParaRP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rcRect/>
                <a:stretch/>
              </p:blipFill>
              <p:spPr>
                <a:xfrm>
                  <a:off x="5474279" y="1251249"/>
                  <a:ext cx="497217" cy="428340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rcRect/>
                <a:stretch/>
              </p:blipFill>
              <p:spPr>
                <a:xfrm>
                  <a:off x="5987197" y="1251249"/>
                  <a:ext cx="497217" cy="42834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3982138" y="3267503"/>
            <a:ext cx="4863581" cy="1227283"/>
            <a:chOff x="5835772" y="3335697"/>
            <a:chExt cx="6484774" cy="1636378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8957"/>
              <a:ext cx="6484774" cy="1083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>
                <a:lnSpc>
                  <a:spcPct val="150000"/>
                </a:lnSpc>
                <a:spcBef>
                  <a:spcPts val="450"/>
                </a:spcBef>
                <a:spcAft>
                  <a:spcPts val="450"/>
                </a:spcAft>
                <a:buFont typeface="Symbol" panose="05050102010706020507" pitchFamily="18" charset="2"/>
                <a:buChar char="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Shows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different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information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</a:p>
            <a:p>
              <a:pPr marL="257175" indent="-257175">
                <a:lnSpc>
                  <a:spcPct val="150000"/>
                </a:lnSpc>
                <a:spcBef>
                  <a:spcPts val="450"/>
                </a:spcBef>
                <a:spcAft>
                  <a:spcPts val="450"/>
                </a:spcAft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Takes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time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to show the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information</a:t>
              </a:r>
              <a:endParaRPr lang="en-MY" sz="135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616988" y="706819"/>
            <a:ext cx="4629587" cy="2416122"/>
            <a:chOff x="2876297" y="9035749"/>
            <a:chExt cx="6703235" cy="3221495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20"/>
              <a:ext cx="6610738" cy="257412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Software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update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</a:p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Importance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: 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Patch up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security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flaws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Users deserve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best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quality</a:t>
              </a:r>
            </a:p>
            <a:p>
              <a:pPr marL="257175" indent="-257175">
                <a:lnSpc>
                  <a:spcPct val="150000"/>
                </a:lnSpc>
                <a:buFont typeface="Symbol" panose="05050102010706020507" pitchFamily="18" charset="2"/>
                <a:buChar char=""/>
              </a:pP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Benefits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: </a:t>
              </a:r>
              <a:b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Improved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stability</a:t>
              </a: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of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application</a:t>
              </a:r>
              <a:endParaRPr lang="en-MY" sz="135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ea typeface="DengXian" panose="02010600030101010101" pitchFamily="2" charset="-122"/>
                <a:cs typeface="Sabon Next LT" panose="02000500000000000000" pitchFamily="2" charset="0"/>
              </a:endParaRPr>
            </a:p>
          </p:txBody>
        </p:sp>
      </p:grpSp>
      <p:grpSp>
        <p:nvGrpSpPr>
          <p:cNvPr id="27" name="Google Shape;360;p29">
            <a:extLst>
              <a:ext uri="{FF2B5EF4-FFF2-40B4-BE49-F238E27FC236}">
                <a16:creationId xmlns:a16="http://schemas.microsoft.com/office/drawing/2014/main" id="{3B9B9F1D-0DC4-4BB3-9F2A-7EBC6204D23A}"/>
              </a:ext>
            </a:extLst>
          </p:cNvPr>
          <p:cNvGrpSpPr/>
          <p:nvPr/>
        </p:nvGrpSpPr>
        <p:grpSpPr>
          <a:xfrm flipH="1">
            <a:off x="7056856" y="2808676"/>
            <a:ext cx="1840147" cy="2284953"/>
            <a:chOff x="4380325" y="1801525"/>
            <a:chExt cx="1537325" cy="1824350"/>
          </a:xfrm>
        </p:grpSpPr>
        <p:sp>
          <p:nvSpPr>
            <p:cNvPr id="28" name="Google Shape;361;p29">
              <a:extLst>
                <a:ext uri="{FF2B5EF4-FFF2-40B4-BE49-F238E27FC236}">
                  <a16:creationId xmlns:a16="http://schemas.microsoft.com/office/drawing/2014/main" id="{970E698D-4456-4CDE-921F-D836E7E3ABAD}"/>
                </a:ext>
              </a:extLst>
            </p:cNvPr>
            <p:cNvSpPr/>
            <p:nvPr/>
          </p:nvSpPr>
          <p:spPr>
            <a:xfrm>
              <a:off x="5511325" y="3181325"/>
              <a:ext cx="113575" cy="198025"/>
            </a:xfrm>
            <a:custGeom>
              <a:avLst/>
              <a:gdLst/>
              <a:ahLst/>
              <a:cxnLst/>
              <a:rect l="l" t="t" r="r" b="b"/>
              <a:pathLst>
                <a:path w="4543" h="7921" extrusionOk="0">
                  <a:moveTo>
                    <a:pt x="1" y="0"/>
                  </a:moveTo>
                  <a:lnTo>
                    <a:pt x="1" y="5296"/>
                  </a:lnTo>
                  <a:lnTo>
                    <a:pt x="4543" y="7921"/>
                  </a:lnTo>
                  <a:lnTo>
                    <a:pt x="4543" y="26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C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" name="Google Shape;362;p29">
              <a:extLst>
                <a:ext uri="{FF2B5EF4-FFF2-40B4-BE49-F238E27FC236}">
                  <a16:creationId xmlns:a16="http://schemas.microsoft.com/office/drawing/2014/main" id="{03B5C314-BA63-4ED8-B5D1-263C0584CEFA}"/>
                </a:ext>
              </a:extLst>
            </p:cNvPr>
            <p:cNvGrpSpPr/>
            <p:nvPr/>
          </p:nvGrpSpPr>
          <p:grpSpPr>
            <a:xfrm>
              <a:off x="4380325" y="1801525"/>
              <a:ext cx="1537325" cy="1824350"/>
              <a:chOff x="4380325" y="1801525"/>
              <a:chExt cx="1537325" cy="1824350"/>
            </a:xfrm>
          </p:grpSpPr>
          <p:sp>
            <p:nvSpPr>
              <p:cNvPr id="51" name="Google Shape;363;p29">
                <a:extLst>
                  <a:ext uri="{FF2B5EF4-FFF2-40B4-BE49-F238E27FC236}">
                    <a16:creationId xmlns:a16="http://schemas.microsoft.com/office/drawing/2014/main" id="{89E1E31A-3104-43E8-887C-AEBC991AB25A}"/>
                  </a:ext>
                </a:extLst>
              </p:cNvPr>
              <p:cNvSpPr/>
              <p:nvPr/>
            </p:nvSpPr>
            <p:spPr>
              <a:xfrm>
                <a:off x="4580050" y="2872050"/>
                <a:ext cx="639700" cy="37135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14854" extrusionOk="0">
                    <a:moveTo>
                      <a:pt x="7875" y="0"/>
                    </a:moveTo>
                    <a:cubicBezTo>
                      <a:pt x="7710" y="0"/>
                      <a:pt x="7545" y="46"/>
                      <a:pt x="7396" y="137"/>
                    </a:cubicBezTo>
                    <a:lnTo>
                      <a:pt x="252" y="4268"/>
                    </a:lnTo>
                    <a:cubicBezTo>
                      <a:pt x="1" y="4428"/>
                      <a:pt x="1" y="4793"/>
                      <a:pt x="252" y="4930"/>
                    </a:cubicBezTo>
                    <a:lnTo>
                      <a:pt x="17165" y="14700"/>
                    </a:lnTo>
                    <a:cubicBezTo>
                      <a:pt x="17337" y="14802"/>
                      <a:pt x="17536" y="14854"/>
                      <a:pt x="17739" y="14854"/>
                    </a:cubicBezTo>
                    <a:cubicBezTo>
                      <a:pt x="17941" y="14854"/>
                      <a:pt x="18147" y="14802"/>
                      <a:pt x="18329" y="14700"/>
                    </a:cubicBezTo>
                    <a:lnTo>
                      <a:pt x="25291" y="10637"/>
                    </a:lnTo>
                    <a:cubicBezTo>
                      <a:pt x="25588" y="10477"/>
                      <a:pt x="25588" y="10066"/>
                      <a:pt x="25291" y="9906"/>
                    </a:cubicBezTo>
                    <a:lnTo>
                      <a:pt x="8355" y="137"/>
                    </a:lnTo>
                    <a:cubicBezTo>
                      <a:pt x="8206" y="46"/>
                      <a:pt x="8041" y="0"/>
                      <a:pt x="78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364;p29">
                <a:extLst>
                  <a:ext uri="{FF2B5EF4-FFF2-40B4-BE49-F238E27FC236}">
                    <a16:creationId xmlns:a16="http://schemas.microsoft.com/office/drawing/2014/main" id="{19F999A0-D7F4-4A20-B450-F6EB9A27C62F}"/>
                  </a:ext>
                </a:extLst>
              </p:cNvPr>
              <p:cNvSpPr/>
              <p:nvPr/>
            </p:nvSpPr>
            <p:spPr>
              <a:xfrm>
                <a:off x="4581775" y="2987300"/>
                <a:ext cx="636275" cy="277775"/>
              </a:xfrm>
              <a:custGeom>
                <a:avLst/>
                <a:gdLst/>
                <a:ahLst/>
                <a:cxnLst/>
                <a:rect l="l" t="t" r="r" b="b"/>
                <a:pathLst>
                  <a:path w="25451" h="11111" extrusionOk="0">
                    <a:moveTo>
                      <a:pt x="0" y="1"/>
                    </a:moveTo>
                    <a:lnTo>
                      <a:pt x="0" y="868"/>
                    </a:lnTo>
                    <a:cubicBezTo>
                      <a:pt x="0" y="982"/>
                      <a:pt x="46" y="1119"/>
                      <a:pt x="183" y="1188"/>
                    </a:cubicBezTo>
                    <a:lnTo>
                      <a:pt x="17096" y="10957"/>
                    </a:lnTo>
                    <a:cubicBezTo>
                      <a:pt x="17268" y="11060"/>
                      <a:pt x="17467" y="11111"/>
                      <a:pt x="17670" y="11111"/>
                    </a:cubicBezTo>
                    <a:cubicBezTo>
                      <a:pt x="17872" y="11111"/>
                      <a:pt x="18078" y="11060"/>
                      <a:pt x="18260" y="10957"/>
                    </a:cubicBezTo>
                    <a:lnTo>
                      <a:pt x="25222" y="6894"/>
                    </a:lnTo>
                    <a:cubicBezTo>
                      <a:pt x="25359" y="6826"/>
                      <a:pt x="25428" y="6689"/>
                      <a:pt x="25450" y="6529"/>
                    </a:cubicBezTo>
                    <a:lnTo>
                      <a:pt x="25450" y="5661"/>
                    </a:lnTo>
                    <a:cubicBezTo>
                      <a:pt x="25450" y="5798"/>
                      <a:pt x="25359" y="5958"/>
                      <a:pt x="25222" y="6027"/>
                    </a:cubicBezTo>
                    <a:lnTo>
                      <a:pt x="18260" y="10090"/>
                    </a:lnTo>
                    <a:cubicBezTo>
                      <a:pt x="18078" y="10192"/>
                      <a:pt x="17872" y="10244"/>
                      <a:pt x="17670" y="10244"/>
                    </a:cubicBezTo>
                    <a:cubicBezTo>
                      <a:pt x="17467" y="10244"/>
                      <a:pt x="17268" y="10192"/>
                      <a:pt x="17096" y="10090"/>
                    </a:cubicBezTo>
                    <a:lnTo>
                      <a:pt x="183" y="320"/>
                    </a:lnTo>
                    <a:cubicBezTo>
                      <a:pt x="46" y="252"/>
                      <a:pt x="0" y="115"/>
                      <a:pt x="0" y="1"/>
                    </a:cubicBezTo>
                    <a:close/>
                  </a:path>
                </a:pathLst>
              </a:custGeom>
              <a:solidFill>
                <a:srgbClr val="A7BC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365;p29">
                <a:extLst>
                  <a:ext uri="{FF2B5EF4-FFF2-40B4-BE49-F238E27FC236}">
                    <a16:creationId xmlns:a16="http://schemas.microsoft.com/office/drawing/2014/main" id="{97BAEED1-8460-48A5-BAAA-5A5D3F5D39F2}"/>
                  </a:ext>
                </a:extLst>
              </p:cNvPr>
              <p:cNvSpPr/>
              <p:nvPr/>
            </p:nvSpPr>
            <p:spPr>
              <a:xfrm>
                <a:off x="4581775" y="2987300"/>
                <a:ext cx="440550" cy="277350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11094" extrusionOk="0">
                    <a:moveTo>
                      <a:pt x="0" y="1"/>
                    </a:moveTo>
                    <a:lnTo>
                      <a:pt x="0" y="868"/>
                    </a:lnTo>
                    <a:cubicBezTo>
                      <a:pt x="0" y="982"/>
                      <a:pt x="46" y="1119"/>
                      <a:pt x="183" y="1188"/>
                    </a:cubicBezTo>
                    <a:lnTo>
                      <a:pt x="17096" y="10957"/>
                    </a:lnTo>
                    <a:cubicBezTo>
                      <a:pt x="17256" y="11048"/>
                      <a:pt x="17439" y="11094"/>
                      <a:pt x="17621" y="11094"/>
                    </a:cubicBezTo>
                    <a:lnTo>
                      <a:pt x="17621" y="10226"/>
                    </a:lnTo>
                    <a:cubicBezTo>
                      <a:pt x="17439" y="10226"/>
                      <a:pt x="17256" y="10181"/>
                      <a:pt x="17096" y="10090"/>
                    </a:cubicBezTo>
                    <a:lnTo>
                      <a:pt x="183" y="320"/>
                    </a:lnTo>
                    <a:cubicBezTo>
                      <a:pt x="46" y="252"/>
                      <a:pt x="0" y="115"/>
                      <a:pt x="0" y="1"/>
                    </a:cubicBez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366;p29">
                <a:extLst>
                  <a:ext uri="{FF2B5EF4-FFF2-40B4-BE49-F238E27FC236}">
                    <a16:creationId xmlns:a16="http://schemas.microsoft.com/office/drawing/2014/main" id="{1D6079F4-1788-4512-97A2-2B292ABF17B3}"/>
                  </a:ext>
                </a:extLst>
              </p:cNvPr>
              <p:cNvSpPr/>
              <p:nvPr/>
            </p:nvSpPr>
            <p:spPr>
              <a:xfrm>
                <a:off x="4380325" y="2029775"/>
                <a:ext cx="999775" cy="1315925"/>
              </a:xfrm>
              <a:custGeom>
                <a:avLst/>
                <a:gdLst/>
                <a:ahLst/>
                <a:cxnLst/>
                <a:rect l="l" t="t" r="r" b="b"/>
                <a:pathLst>
                  <a:path w="39991" h="52637" extrusionOk="0">
                    <a:moveTo>
                      <a:pt x="1" y="29331"/>
                    </a:moveTo>
                    <a:lnTo>
                      <a:pt x="39991" y="52636"/>
                    </a:lnTo>
                    <a:lnTo>
                      <a:pt x="39991" y="2319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8C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367;p29">
                <a:extLst>
                  <a:ext uri="{FF2B5EF4-FFF2-40B4-BE49-F238E27FC236}">
                    <a16:creationId xmlns:a16="http://schemas.microsoft.com/office/drawing/2014/main" id="{DDAA14BF-1561-4FD4-A159-F26AF9C40929}"/>
                  </a:ext>
                </a:extLst>
              </p:cNvPr>
              <p:cNvSpPr/>
              <p:nvPr/>
            </p:nvSpPr>
            <p:spPr>
              <a:xfrm>
                <a:off x="5380075" y="2589575"/>
                <a:ext cx="33125" cy="75612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0245" extrusionOk="0">
                    <a:moveTo>
                      <a:pt x="1325" y="1"/>
                    </a:moveTo>
                    <a:lnTo>
                      <a:pt x="1" y="799"/>
                    </a:lnTo>
                    <a:lnTo>
                      <a:pt x="1" y="30244"/>
                    </a:lnTo>
                    <a:lnTo>
                      <a:pt x="1325" y="29422"/>
                    </a:ln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A7BC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368;p29">
                <a:extLst>
                  <a:ext uri="{FF2B5EF4-FFF2-40B4-BE49-F238E27FC236}">
                    <a16:creationId xmlns:a16="http://schemas.microsoft.com/office/drawing/2014/main" id="{02F0519A-0FFC-4905-99E2-C487BF03F98B}"/>
                  </a:ext>
                </a:extLst>
              </p:cNvPr>
              <p:cNvSpPr/>
              <p:nvPr/>
            </p:nvSpPr>
            <p:spPr>
              <a:xfrm>
                <a:off x="4380325" y="2009825"/>
                <a:ext cx="1032875" cy="599750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23990" extrusionOk="0">
                    <a:moveTo>
                      <a:pt x="1348" y="0"/>
                    </a:moveTo>
                    <a:lnTo>
                      <a:pt x="1" y="799"/>
                    </a:lnTo>
                    <a:lnTo>
                      <a:pt x="39991" y="23989"/>
                    </a:lnTo>
                    <a:lnTo>
                      <a:pt x="41315" y="23191"/>
                    </a:lnTo>
                    <a:lnTo>
                      <a:pt x="13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369;p29">
                <a:extLst>
                  <a:ext uri="{FF2B5EF4-FFF2-40B4-BE49-F238E27FC236}">
                    <a16:creationId xmlns:a16="http://schemas.microsoft.com/office/drawing/2014/main" id="{C9AB5E26-69EA-449B-A974-CA01AA67E8D8}"/>
                  </a:ext>
                </a:extLst>
              </p:cNvPr>
              <p:cNvSpPr/>
              <p:nvPr/>
            </p:nvSpPr>
            <p:spPr>
              <a:xfrm>
                <a:off x="4380325" y="2029775"/>
                <a:ext cx="999775" cy="1315925"/>
              </a:xfrm>
              <a:custGeom>
                <a:avLst/>
                <a:gdLst/>
                <a:ahLst/>
                <a:cxnLst/>
                <a:rect l="l" t="t" r="r" b="b"/>
                <a:pathLst>
                  <a:path w="39991" h="52637" extrusionOk="0">
                    <a:moveTo>
                      <a:pt x="937" y="1644"/>
                    </a:moveTo>
                    <a:lnTo>
                      <a:pt x="39032" y="23739"/>
                    </a:lnTo>
                    <a:lnTo>
                      <a:pt x="39032" y="50970"/>
                    </a:lnTo>
                    <a:lnTo>
                      <a:pt x="937" y="28784"/>
                    </a:lnTo>
                    <a:lnTo>
                      <a:pt x="937" y="1644"/>
                    </a:lnTo>
                    <a:close/>
                    <a:moveTo>
                      <a:pt x="1" y="1"/>
                    </a:moveTo>
                    <a:lnTo>
                      <a:pt x="1" y="29331"/>
                    </a:lnTo>
                    <a:lnTo>
                      <a:pt x="39991" y="52636"/>
                    </a:lnTo>
                    <a:lnTo>
                      <a:pt x="39991" y="2319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370;p29">
                <a:extLst>
                  <a:ext uri="{FF2B5EF4-FFF2-40B4-BE49-F238E27FC236}">
                    <a16:creationId xmlns:a16="http://schemas.microsoft.com/office/drawing/2014/main" id="{D59025E6-929B-450B-9354-F23A76348001}"/>
                  </a:ext>
                </a:extLst>
              </p:cNvPr>
              <p:cNvSpPr/>
              <p:nvPr/>
            </p:nvSpPr>
            <p:spPr>
              <a:xfrm>
                <a:off x="5512475" y="2220950"/>
                <a:ext cx="376625" cy="667100"/>
              </a:xfrm>
              <a:custGeom>
                <a:avLst/>
                <a:gdLst/>
                <a:ahLst/>
                <a:cxnLst/>
                <a:rect l="l" t="t" r="r" b="b"/>
                <a:pathLst>
                  <a:path w="15065" h="26684" extrusionOk="0">
                    <a:moveTo>
                      <a:pt x="0" y="0"/>
                    </a:moveTo>
                    <a:lnTo>
                      <a:pt x="0" y="17964"/>
                    </a:lnTo>
                    <a:lnTo>
                      <a:pt x="15065" y="26683"/>
                    </a:lnTo>
                    <a:lnTo>
                      <a:pt x="15065" y="8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371;p29">
                <a:extLst>
                  <a:ext uri="{FF2B5EF4-FFF2-40B4-BE49-F238E27FC236}">
                    <a16:creationId xmlns:a16="http://schemas.microsoft.com/office/drawing/2014/main" id="{A300A212-A97D-48C7-90F3-1EA1B1A2EAFC}"/>
                  </a:ext>
                </a:extLst>
              </p:cNvPr>
              <p:cNvSpPr/>
              <p:nvPr/>
            </p:nvSpPr>
            <p:spPr>
              <a:xfrm>
                <a:off x="5889100" y="2420675"/>
                <a:ext cx="28550" cy="46737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8695" extrusionOk="0">
                    <a:moveTo>
                      <a:pt x="1141" y="0"/>
                    </a:moveTo>
                    <a:lnTo>
                      <a:pt x="0" y="685"/>
                    </a:lnTo>
                    <a:lnTo>
                      <a:pt x="0" y="18694"/>
                    </a:lnTo>
                    <a:lnTo>
                      <a:pt x="1141" y="18009"/>
                    </a:lnTo>
                    <a:lnTo>
                      <a:pt x="1141" y="0"/>
                    </a:lnTo>
                    <a:close/>
                  </a:path>
                </a:pathLst>
              </a:custGeom>
              <a:solidFill>
                <a:srgbClr val="A7BC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372;p29">
                <a:extLst>
                  <a:ext uri="{FF2B5EF4-FFF2-40B4-BE49-F238E27FC236}">
                    <a16:creationId xmlns:a16="http://schemas.microsoft.com/office/drawing/2014/main" id="{B7A20E07-5547-4AEE-BEC6-CF33DA07BDA8}"/>
                  </a:ext>
                </a:extLst>
              </p:cNvPr>
              <p:cNvSpPr/>
              <p:nvPr/>
            </p:nvSpPr>
            <p:spPr>
              <a:xfrm>
                <a:off x="5512475" y="2204400"/>
                <a:ext cx="405175" cy="233425"/>
              </a:xfrm>
              <a:custGeom>
                <a:avLst/>
                <a:gdLst/>
                <a:ahLst/>
                <a:cxnLst/>
                <a:rect l="l" t="t" r="r" b="b"/>
                <a:pathLst>
                  <a:path w="16207" h="9337" extrusionOk="0">
                    <a:moveTo>
                      <a:pt x="1164" y="0"/>
                    </a:moveTo>
                    <a:lnTo>
                      <a:pt x="0" y="662"/>
                    </a:lnTo>
                    <a:lnTo>
                      <a:pt x="15065" y="9336"/>
                    </a:lnTo>
                    <a:lnTo>
                      <a:pt x="16206" y="865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373;p29">
                <a:extLst>
                  <a:ext uri="{FF2B5EF4-FFF2-40B4-BE49-F238E27FC236}">
                    <a16:creationId xmlns:a16="http://schemas.microsoft.com/office/drawing/2014/main" id="{D84BF8F7-4D96-43D5-AD8B-9535D4E813BB}"/>
                  </a:ext>
                </a:extLst>
              </p:cNvPr>
              <p:cNvSpPr/>
              <p:nvPr/>
            </p:nvSpPr>
            <p:spPr>
              <a:xfrm>
                <a:off x="5544425" y="2277450"/>
                <a:ext cx="313300" cy="554100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22164" extrusionOk="0">
                    <a:moveTo>
                      <a:pt x="1" y="0"/>
                    </a:moveTo>
                    <a:lnTo>
                      <a:pt x="1" y="14905"/>
                    </a:lnTo>
                    <a:lnTo>
                      <a:pt x="12532" y="22163"/>
                    </a:lnTo>
                    <a:lnTo>
                      <a:pt x="12532" y="719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374;p29">
                <a:extLst>
                  <a:ext uri="{FF2B5EF4-FFF2-40B4-BE49-F238E27FC236}">
                    <a16:creationId xmlns:a16="http://schemas.microsoft.com/office/drawing/2014/main" id="{470E558F-2A64-4F2A-84B6-76522431C2D0}"/>
                  </a:ext>
                </a:extLst>
              </p:cNvPr>
              <p:cNvSpPr/>
              <p:nvPr/>
            </p:nvSpPr>
            <p:spPr>
              <a:xfrm>
                <a:off x="5567250" y="2531375"/>
                <a:ext cx="57100" cy="134125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5365" extrusionOk="0">
                    <a:moveTo>
                      <a:pt x="1" y="0"/>
                    </a:moveTo>
                    <a:lnTo>
                      <a:pt x="1" y="4063"/>
                    </a:lnTo>
                    <a:lnTo>
                      <a:pt x="2283" y="5364"/>
                    </a:lnTo>
                    <a:lnTo>
                      <a:pt x="2283" y="130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375;p29">
                <a:extLst>
                  <a:ext uri="{FF2B5EF4-FFF2-40B4-BE49-F238E27FC236}">
                    <a16:creationId xmlns:a16="http://schemas.microsoft.com/office/drawing/2014/main" id="{1B034C11-EBBD-42CD-8995-B3DD4CCA889C}"/>
                  </a:ext>
                </a:extLst>
              </p:cNvPr>
              <p:cNvSpPr/>
              <p:nvPr/>
            </p:nvSpPr>
            <p:spPr>
              <a:xfrm>
                <a:off x="5538725" y="2607275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0"/>
                    </a:moveTo>
                    <a:lnTo>
                      <a:pt x="0" y="388"/>
                    </a:lnTo>
                    <a:lnTo>
                      <a:pt x="708" y="799"/>
                    </a:lnTo>
                    <a:lnTo>
                      <a:pt x="708" y="4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376;p29">
                <a:extLst>
                  <a:ext uri="{FF2B5EF4-FFF2-40B4-BE49-F238E27FC236}">
                    <a16:creationId xmlns:a16="http://schemas.microsoft.com/office/drawing/2014/main" id="{98E990F2-88D8-48AD-8A88-5113DC8AFBDB}"/>
                  </a:ext>
                </a:extLst>
              </p:cNvPr>
              <p:cNvSpPr/>
              <p:nvPr/>
            </p:nvSpPr>
            <p:spPr>
              <a:xfrm>
                <a:off x="5538725" y="2569600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1"/>
                    </a:moveTo>
                    <a:lnTo>
                      <a:pt x="0" y="389"/>
                    </a:lnTo>
                    <a:lnTo>
                      <a:pt x="708" y="800"/>
                    </a:lnTo>
                    <a:lnTo>
                      <a:pt x="708" y="4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377;p29">
                <a:extLst>
                  <a:ext uri="{FF2B5EF4-FFF2-40B4-BE49-F238E27FC236}">
                    <a16:creationId xmlns:a16="http://schemas.microsoft.com/office/drawing/2014/main" id="{6336BDF8-C76C-4C52-9335-EE1855E2765A}"/>
                  </a:ext>
                </a:extLst>
              </p:cNvPr>
              <p:cNvSpPr/>
              <p:nvPr/>
            </p:nvSpPr>
            <p:spPr>
              <a:xfrm>
                <a:off x="5538725" y="2531950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0"/>
                    </a:moveTo>
                    <a:lnTo>
                      <a:pt x="0" y="388"/>
                    </a:lnTo>
                    <a:lnTo>
                      <a:pt x="708" y="799"/>
                    </a:lnTo>
                    <a:lnTo>
                      <a:pt x="708" y="4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378;p29">
                <a:extLst>
                  <a:ext uri="{FF2B5EF4-FFF2-40B4-BE49-F238E27FC236}">
                    <a16:creationId xmlns:a16="http://schemas.microsoft.com/office/drawing/2014/main" id="{EE4DC718-6CEF-440A-8D5B-002D949EC4D6}"/>
                  </a:ext>
                </a:extLst>
              </p:cNvPr>
              <p:cNvSpPr/>
              <p:nvPr/>
            </p:nvSpPr>
            <p:spPr>
              <a:xfrm>
                <a:off x="5538725" y="2494275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1"/>
                    </a:moveTo>
                    <a:lnTo>
                      <a:pt x="0" y="389"/>
                    </a:lnTo>
                    <a:lnTo>
                      <a:pt x="708" y="800"/>
                    </a:lnTo>
                    <a:lnTo>
                      <a:pt x="708" y="4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379;p29">
                <a:extLst>
                  <a:ext uri="{FF2B5EF4-FFF2-40B4-BE49-F238E27FC236}">
                    <a16:creationId xmlns:a16="http://schemas.microsoft.com/office/drawing/2014/main" id="{648AA7E9-50EC-47AC-ABC5-0147C5B9AE85}"/>
                  </a:ext>
                </a:extLst>
              </p:cNvPr>
              <p:cNvSpPr/>
              <p:nvPr/>
            </p:nvSpPr>
            <p:spPr>
              <a:xfrm>
                <a:off x="5538725" y="2456625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0"/>
                    </a:moveTo>
                    <a:lnTo>
                      <a:pt x="0" y="388"/>
                    </a:lnTo>
                    <a:lnTo>
                      <a:pt x="708" y="799"/>
                    </a:lnTo>
                    <a:lnTo>
                      <a:pt x="708" y="4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380;p29">
                <a:extLst>
                  <a:ext uri="{FF2B5EF4-FFF2-40B4-BE49-F238E27FC236}">
                    <a16:creationId xmlns:a16="http://schemas.microsoft.com/office/drawing/2014/main" id="{065438C3-AC5E-4D11-8A47-ADDC13FD26C0}"/>
                  </a:ext>
                </a:extLst>
              </p:cNvPr>
              <p:cNvSpPr/>
              <p:nvPr/>
            </p:nvSpPr>
            <p:spPr>
              <a:xfrm>
                <a:off x="5538725" y="2418950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1"/>
                    </a:moveTo>
                    <a:lnTo>
                      <a:pt x="0" y="389"/>
                    </a:lnTo>
                    <a:lnTo>
                      <a:pt x="708" y="800"/>
                    </a:lnTo>
                    <a:lnTo>
                      <a:pt x="708" y="4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381;p29">
                <a:extLst>
                  <a:ext uri="{FF2B5EF4-FFF2-40B4-BE49-F238E27FC236}">
                    <a16:creationId xmlns:a16="http://schemas.microsoft.com/office/drawing/2014/main" id="{09AAEFFD-A972-4BB7-8C97-52D4209F87EF}"/>
                  </a:ext>
                </a:extLst>
              </p:cNvPr>
              <p:cNvSpPr/>
              <p:nvPr/>
            </p:nvSpPr>
            <p:spPr>
              <a:xfrm>
                <a:off x="5538725" y="2381300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0"/>
                    </a:moveTo>
                    <a:lnTo>
                      <a:pt x="0" y="388"/>
                    </a:lnTo>
                    <a:lnTo>
                      <a:pt x="708" y="799"/>
                    </a:lnTo>
                    <a:lnTo>
                      <a:pt x="708" y="4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382;p29">
                <a:extLst>
                  <a:ext uri="{FF2B5EF4-FFF2-40B4-BE49-F238E27FC236}">
                    <a16:creationId xmlns:a16="http://schemas.microsoft.com/office/drawing/2014/main" id="{6C4950DA-C69A-401E-BADB-31C4075A1A0B}"/>
                  </a:ext>
                </a:extLst>
              </p:cNvPr>
              <p:cNvSpPr/>
              <p:nvPr/>
            </p:nvSpPr>
            <p:spPr>
              <a:xfrm>
                <a:off x="5538725" y="2343625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1"/>
                    </a:moveTo>
                    <a:lnTo>
                      <a:pt x="0" y="389"/>
                    </a:lnTo>
                    <a:lnTo>
                      <a:pt x="708" y="800"/>
                    </a:lnTo>
                    <a:lnTo>
                      <a:pt x="708" y="4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383;p29">
                <a:extLst>
                  <a:ext uri="{FF2B5EF4-FFF2-40B4-BE49-F238E27FC236}">
                    <a16:creationId xmlns:a16="http://schemas.microsoft.com/office/drawing/2014/main" id="{FAB151B4-3152-4DC4-BEAA-82DBB88BD236}"/>
                  </a:ext>
                </a:extLst>
              </p:cNvPr>
              <p:cNvSpPr/>
              <p:nvPr/>
            </p:nvSpPr>
            <p:spPr>
              <a:xfrm>
                <a:off x="5637450" y="2487425"/>
                <a:ext cx="57075" cy="218575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8743" extrusionOk="0">
                    <a:moveTo>
                      <a:pt x="0" y="1"/>
                    </a:moveTo>
                    <a:lnTo>
                      <a:pt x="0" y="7442"/>
                    </a:lnTo>
                    <a:lnTo>
                      <a:pt x="2283" y="8743"/>
                    </a:lnTo>
                    <a:lnTo>
                      <a:pt x="2283" y="130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384;p29">
                <a:extLst>
                  <a:ext uri="{FF2B5EF4-FFF2-40B4-BE49-F238E27FC236}">
                    <a16:creationId xmlns:a16="http://schemas.microsoft.com/office/drawing/2014/main" id="{72A3378B-B333-4259-9D05-A68358C781B8}"/>
                  </a:ext>
                </a:extLst>
              </p:cNvPr>
              <p:cNvSpPr/>
              <p:nvPr/>
            </p:nvSpPr>
            <p:spPr>
              <a:xfrm>
                <a:off x="5707625" y="2553050"/>
                <a:ext cx="57100" cy="194050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7762" extrusionOk="0">
                    <a:moveTo>
                      <a:pt x="1" y="1"/>
                    </a:moveTo>
                    <a:lnTo>
                      <a:pt x="1" y="6437"/>
                    </a:lnTo>
                    <a:lnTo>
                      <a:pt x="2283" y="7761"/>
                    </a:lnTo>
                    <a:lnTo>
                      <a:pt x="2283" y="13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385;p29">
                <a:extLst>
                  <a:ext uri="{FF2B5EF4-FFF2-40B4-BE49-F238E27FC236}">
                    <a16:creationId xmlns:a16="http://schemas.microsoft.com/office/drawing/2014/main" id="{D5F1AA1C-4028-4DCA-BB0B-59726D6ADAB4}"/>
                  </a:ext>
                </a:extLst>
              </p:cNvPr>
              <p:cNvSpPr/>
              <p:nvPr/>
            </p:nvSpPr>
            <p:spPr>
              <a:xfrm>
                <a:off x="5777825" y="2496575"/>
                <a:ext cx="57075" cy="291025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1641" extrusionOk="0">
                    <a:moveTo>
                      <a:pt x="0" y="0"/>
                    </a:moveTo>
                    <a:lnTo>
                      <a:pt x="0" y="10340"/>
                    </a:lnTo>
                    <a:lnTo>
                      <a:pt x="2283" y="11641"/>
                    </a:lnTo>
                    <a:lnTo>
                      <a:pt x="2283" y="13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386;p29">
                <a:extLst>
                  <a:ext uri="{FF2B5EF4-FFF2-40B4-BE49-F238E27FC236}">
                    <a16:creationId xmlns:a16="http://schemas.microsoft.com/office/drawing/2014/main" id="{DB042EBB-7A01-4828-89AD-2053B7063EFD}"/>
                  </a:ext>
                </a:extLst>
              </p:cNvPr>
              <p:cNvSpPr/>
              <p:nvPr/>
            </p:nvSpPr>
            <p:spPr>
              <a:xfrm>
                <a:off x="5051975" y="1818075"/>
                <a:ext cx="376625" cy="666525"/>
              </a:xfrm>
              <a:custGeom>
                <a:avLst/>
                <a:gdLst/>
                <a:ahLst/>
                <a:cxnLst/>
                <a:rect l="l" t="t" r="r" b="b"/>
                <a:pathLst>
                  <a:path w="15065" h="26661" extrusionOk="0">
                    <a:moveTo>
                      <a:pt x="0" y="1"/>
                    </a:moveTo>
                    <a:lnTo>
                      <a:pt x="0" y="17941"/>
                    </a:lnTo>
                    <a:lnTo>
                      <a:pt x="15065" y="26661"/>
                    </a:lnTo>
                    <a:lnTo>
                      <a:pt x="15065" y="865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387;p29">
                <a:extLst>
                  <a:ext uri="{FF2B5EF4-FFF2-40B4-BE49-F238E27FC236}">
                    <a16:creationId xmlns:a16="http://schemas.microsoft.com/office/drawing/2014/main" id="{4AB84704-4606-45A1-896C-301286E934F9}"/>
                  </a:ext>
                </a:extLst>
              </p:cNvPr>
              <p:cNvSpPr/>
              <p:nvPr/>
            </p:nvSpPr>
            <p:spPr>
              <a:xfrm>
                <a:off x="5428575" y="2017225"/>
                <a:ext cx="28575" cy="4673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8695" extrusionOk="0">
                    <a:moveTo>
                      <a:pt x="1142" y="1"/>
                    </a:moveTo>
                    <a:lnTo>
                      <a:pt x="1" y="686"/>
                    </a:lnTo>
                    <a:lnTo>
                      <a:pt x="1" y="18695"/>
                    </a:lnTo>
                    <a:lnTo>
                      <a:pt x="1142" y="18010"/>
                    </a:lnTo>
                    <a:lnTo>
                      <a:pt x="1142" y="1"/>
                    </a:lnTo>
                    <a:close/>
                  </a:path>
                </a:pathLst>
              </a:custGeom>
              <a:solidFill>
                <a:srgbClr val="A7BC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388;p29">
                <a:extLst>
                  <a:ext uri="{FF2B5EF4-FFF2-40B4-BE49-F238E27FC236}">
                    <a16:creationId xmlns:a16="http://schemas.microsoft.com/office/drawing/2014/main" id="{A74E84D1-9497-40ED-B74B-7D1DB4D700AA}"/>
                  </a:ext>
                </a:extLst>
              </p:cNvPr>
              <p:cNvSpPr/>
              <p:nvPr/>
            </p:nvSpPr>
            <p:spPr>
              <a:xfrm>
                <a:off x="5051975" y="1801525"/>
                <a:ext cx="405175" cy="232850"/>
              </a:xfrm>
              <a:custGeom>
                <a:avLst/>
                <a:gdLst/>
                <a:ahLst/>
                <a:cxnLst/>
                <a:rect l="l" t="t" r="r" b="b"/>
                <a:pathLst>
                  <a:path w="16207" h="9314" extrusionOk="0">
                    <a:moveTo>
                      <a:pt x="1164" y="1"/>
                    </a:moveTo>
                    <a:lnTo>
                      <a:pt x="0" y="663"/>
                    </a:lnTo>
                    <a:lnTo>
                      <a:pt x="15065" y="9314"/>
                    </a:lnTo>
                    <a:lnTo>
                      <a:pt x="16206" y="8629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389;p29">
                <a:extLst>
                  <a:ext uri="{FF2B5EF4-FFF2-40B4-BE49-F238E27FC236}">
                    <a16:creationId xmlns:a16="http://schemas.microsoft.com/office/drawing/2014/main" id="{6E5F1E5C-0A6F-4F1A-94AE-B87E1F1F9D21}"/>
                  </a:ext>
                </a:extLst>
              </p:cNvPr>
              <p:cNvSpPr/>
              <p:nvPr/>
            </p:nvSpPr>
            <p:spPr>
              <a:xfrm>
                <a:off x="5083925" y="1874000"/>
                <a:ext cx="313300" cy="554100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22164" extrusionOk="0">
                    <a:moveTo>
                      <a:pt x="1" y="1"/>
                    </a:moveTo>
                    <a:lnTo>
                      <a:pt x="1" y="14928"/>
                    </a:lnTo>
                    <a:lnTo>
                      <a:pt x="12532" y="22164"/>
                    </a:lnTo>
                    <a:lnTo>
                      <a:pt x="12532" y="721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390;p29">
                <a:extLst>
                  <a:ext uri="{FF2B5EF4-FFF2-40B4-BE49-F238E27FC236}">
                    <a16:creationId xmlns:a16="http://schemas.microsoft.com/office/drawing/2014/main" id="{78534A20-3702-492A-9817-6B61D0BC490F}"/>
                  </a:ext>
                </a:extLst>
              </p:cNvPr>
              <p:cNvSpPr/>
              <p:nvPr/>
            </p:nvSpPr>
            <p:spPr>
              <a:xfrm>
                <a:off x="5078225" y="2203825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1"/>
                    </a:moveTo>
                    <a:lnTo>
                      <a:pt x="0" y="389"/>
                    </a:lnTo>
                    <a:lnTo>
                      <a:pt x="708" y="800"/>
                    </a:lnTo>
                    <a:lnTo>
                      <a:pt x="708" y="4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391;p29">
                <a:extLst>
                  <a:ext uri="{FF2B5EF4-FFF2-40B4-BE49-F238E27FC236}">
                    <a16:creationId xmlns:a16="http://schemas.microsoft.com/office/drawing/2014/main" id="{DE1B85C1-ADCC-4AC5-A16C-63B8E7EAD1A9}"/>
                  </a:ext>
                </a:extLst>
              </p:cNvPr>
              <p:cNvSpPr/>
              <p:nvPr/>
            </p:nvSpPr>
            <p:spPr>
              <a:xfrm>
                <a:off x="5078225" y="2166175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0"/>
                    </a:moveTo>
                    <a:lnTo>
                      <a:pt x="0" y="388"/>
                    </a:lnTo>
                    <a:lnTo>
                      <a:pt x="708" y="799"/>
                    </a:lnTo>
                    <a:lnTo>
                      <a:pt x="708" y="4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392;p29">
                <a:extLst>
                  <a:ext uri="{FF2B5EF4-FFF2-40B4-BE49-F238E27FC236}">
                    <a16:creationId xmlns:a16="http://schemas.microsoft.com/office/drawing/2014/main" id="{50195BEE-8357-4C60-B30E-9A89868CBF54}"/>
                  </a:ext>
                </a:extLst>
              </p:cNvPr>
              <p:cNvSpPr/>
              <p:nvPr/>
            </p:nvSpPr>
            <p:spPr>
              <a:xfrm>
                <a:off x="5078225" y="2128500"/>
                <a:ext cx="17700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00" extrusionOk="0">
                    <a:moveTo>
                      <a:pt x="0" y="1"/>
                    </a:moveTo>
                    <a:lnTo>
                      <a:pt x="0" y="389"/>
                    </a:lnTo>
                    <a:lnTo>
                      <a:pt x="708" y="800"/>
                    </a:lnTo>
                    <a:lnTo>
                      <a:pt x="708" y="4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393;p29">
                <a:extLst>
                  <a:ext uri="{FF2B5EF4-FFF2-40B4-BE49-F238E27FC236}">
                    <a16:creationId xmlns:a16="http://schemas.microsoft.com/office/drawing/2014/main" id="{5EC407DB-4FC9-4D51-B509-3165450041FC}"/>
                  </a:ext>
                </a:extLst>
              </p:cNvPr>
              <p:cNvSpPr/>
              <p:nvPr/>
            </p:nvSpPr>
            <p:spPr>
              <a:xfrm>
                <a:off x="5078225" y="2090850"/>
                <a:ext cx="177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22" extrusionOk="0">
                    <a:moveTo>
                      <a:pt x="0" y="0"/>
                    </a:moveTo>
                    <a:lnTo>
                      <a:pt x="0" y="388"/>
                    </a:lnTo>
                    <a:lnTo>
                      <a:pt x="708" y="822"/>
                    </a:lnTo>
                    <a:lnTo>
                      <a:pt x="708" y="4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394;p29">
                <a:extLst>
                  <a:ext uri="{FF2B5EF4-FFF2-40B4-BE49-F238E27FC236}">
                    <a16:creationId xmlns:a16="http://schemas.microsoft.com/office/drawing/2014/main" id="{F753F6AE-9DAA-417A-8328-ABF604739F43}"/>
                  </a:ext>
                </a:extLst>
              </p:cNvPr>
              <p:cNvSpPr/>
              <p:nvPr/>
            </p:nvSpPr>
            <p:spPr>
              <a:xfrm>
                <a:off x="5078225" y="2053175"/>
                <a:ext cx="177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23" extrusionOk="0">
                    <a:moveTo>
                      <a:pt x="0" y="1"/>
                    </a:moveTo>
                    <a:lnTo>
                      <a:pt x="0" y="412"/>
                    </a:lnTo>
                    <a:lnTo>
                      <a:pt x="708" y="823"/>
                    </a:lnTo>
                    <a:lnTo>
                      <a:pt x="708" y="4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395;p29">
                <a:extLst>
                  <a:ext uri="{FF2B5EF4-FFF2-40B4-BE49-F238E27FC236}">
                    <a16:creationId xmlns:a16="http://schemas.microsoft.com/office/drawing/2014/main" id="{08A36924-2EC9-4F9A-8B14-8A371A87D14E}"/>
                  </a:ext>
                </a:extLst>
              </p:cNvPr>
              <p:cNvSpPr/>
              <p:nvPr/>
            </p:nvSpPr>
            <p:spPr>
              <a:xfrm>
                <a:off x="5078225" y="2015525"/>
                <a:ext cx="177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23" extrusionOk="0">
                    <a:moveTo>
                      <a:pt x="0" y="0"/>
                    </a:moveTo>
                    <a:lnTo>
                      <a:pt x="0" y="411"/>
                    </a:lnTo>
                    <a:lnTo>
                      <a:pt x="708" y="822"/>
                    </a:lnTo>
                    <a:lnTo>
                      <a:pt x="708" y="4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396;p29">
                <a:extLst>
                  <a:ext uri="{FF2B5EF4-FFF2-40B4-BE49-F238E27FC236}">
                    <a16:creationId xmlns:a16="http://schemas.microsoft.com/office/drawing/2014/main" id="{4F7EEA33-9198-4B28-93A6-92C5A693178D}"/>
                  </a:ext>
                </a:extLst>
              </p:cNvPr>
              <p:cNvSpPr/>
              <p:nvPr/>
            </p:nvSpPr>
            <p:spPr>
              <a:xfrm>
                <a:off x="5078225" y="1977850"/>
                <a:ext cx="177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23" extrusionOk="0">
                    <a:moveTo>
                      <a:pt x="0" y="1"/>
                    </a:moveTo>
                    <a:lnTo>
                      <a:pt x="0" y="412"/>
                    </a:lnTo>
                    <a:lnTo>
                      <a:pt x="708" y="823"/>
                    </a:lnTo>
                    <a:lnTo>
                      <a:pt x="708" y="41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397;p29">
                <a:extLst>
                  <a:ext uri="{FF2B5EF4-FFF2-40B4-BE49-F238E27FC236}">
                    <a16:creationId xmlns:a16="http://schemas.microsoft.com/office/drawing/2014/main" id="{F03C88EA-54D7-4C23-9285-A427247E8DBF}"/>
                  </a:ext>
                </a:extLst>
              </p:cNvPr>
              <p:cNvSpPr/>
              <p:nvPr/>
            </p:nvSpPr>
            <p:spPr>
              <a:xfrm>
                <a:off x="5078225" y="1940200"/>
                <a:ext cx="1770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08" h="823" extrusionOk="0">
                    <a:moveTo>
                      <a:pt x="0" y="0"/>
                    </a:moveTo>
                    <a:lnTo>
                      <a:pt x="0" y="411"/>
                    </a:lnTo>
                    <a:lnTo>
                      <a:pt x="708" y="822"/>
                    </a:lnTo>
                    <a:lnTo>
                      <a:pt x="708" y="4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398;p29">
                <a:extLst>
                  <a:ext uri="{FF2B5EF4-FFF2-40B4-BE49-F238E27FC236}">
                    <a16:creationId xmlns:a16="http://schemas.microsoft.com/office/drawing/2014/main" id="{3A5D861B-B441-461C-9B23-36C94E03C57F}"/>
                  </a:ext>
                </a:extLst>
              </p:cNvPr>
              <p:cNvSpPr/>
              <p:nvPr/>
            </p:nvSpPr>
            <p:spPr>
              <a:xfrm>
                <a:off x="5511325" y="3113425"/>
                <a:ext cx="231700" cy="133550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5342" extrusionOk="0">
                    <a:moveTo>
                      <a:pt x="4703" y="0"/>
                    </a:moveTo>
                    <a:lnTo>
                      <a:pt x="1" y="2716"/>
                    </a:lnTo>
                    <a:lnTo>
                      <a:pt x="4543" y="5341"/>
                    </a:lnTo>
                    <a:lnTo>
                      <a:pt x="9268" y="2648"/>
                    </a:lnTo>
                    <a:lnTo>
                      <a:pt x="47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399;p29">
                <a:extLst>
                  <a:ext uri="{FF2B5EF4-FFF2-40B4-BE49-F238E27FC236}">
                    <a16:creationId xmlns:a16="http://schemas.microsoft.com/office/drawing/2014/main" id="{DC76A2D7-0E8C-48B0-AF4F-B700A0A1EB02}"/>
                  </a:ext>
                </a:extLst>
              </p:cNvPr>
              <p:cNvSpPr/>
              <p:nvPr/>
            </p:nvSpPr>
            <p:spPr>
              <a:xfrm>
                <a:off x="5624875" y="3179600"/>
                <a:ext cx="118150" cy="19975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7990" extrusionOk="0">
                    <a:moveTo>
                      <a:pt x="4726" y="1"/>
                    </a:moveTo>
                    <a:lnTo>
                      <a:pt x="1" y="2694"/>
                    </a:lnTo>
                    <a:lnTo>
                      <a:pt x="1" y="7990"/>
                    </a:lnTo>
                    <a:lnTo>
                      <a:pt x="4726" y="5274"/>
                    </a:lnTo>
                    <a:lnTo>
                      <a:pt x="4726" y="1"/>
                    </a:lnTo>
                    <a:close/>
                  </a:path>
                </a:pathLst>
              </a:custGeom>
              <a:solidFill>
                <a:srgbClr val="A7BC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400;p29">
                <a:extLst>
                  <a:ext uri="{FF2B5EF4-FFF2-40B4-BE49-F238E27FC236}">
                    <a16:creationId xmlns:a16="http://schemas.microsoft.com/office/drawing/2014/main" id="{674C27B2-E9B8-4921-A707-EC25315B2103}"/>
                  </a:ext>
                </a:extLst>
              </p:cNvPr>
              <p:cNvSpPr/>
              <p:nvPr/>
            </p:nvSpPr>
            <p:spPr>
              <a:xfrm>
                <a:off x="5122725" y="2107350"/>
                <a:ext cx="241400" cy="162175"/>
              </a:xfrm>
              <a:custGeom>
                <a:avLst/>
                <a:gdLst/>
                <a:ahLst/>
                <a:cxnLst/>
                <a:rect l="l" t="t" r="r" b="b"/>
                <a:pathLst>
                  <a:path w="9656" h="6487" extrusionOk="0">
                    <a:moveTo>
                      <a:pt x="484" y="0"/>
                    </a:moveTo>
                    <a:cubicBezTo>
                      <a:pt x="197" y="0"/>
                      <a:pt x="1" y="228"/>
                      <a:pt x="1" y="618"/>
                    </a:cubicBezTo>
                    <a:cubicBezTo>
                      <a:pt x="1" y="1166"/>
                      <a:pt x="389" y="1828"/>
                      <a:pt x="868" y="2102"/>
                    </a:cubicBezTo>
                    <a:cubicBezTo>
                      <a:pt x="1000" y="2190"/>
                      <a:pt x="1122" y="2231"/>
                      <a:pt x="1235" y="2231"/>
                    </a:cubicBezTo>
                    <a:cubicBezTo>
                      <a:pt x="1298" y="2231"/>
                      <a:pt x="1358" y="2218"/>
                      <a:pt x="1416" y="2193"/>
                    </a:cubicBezTo>
                    <a:lnTo>
                      <a:pt x="3356" y="4750"/>
                    </a:lnTo>
                    <a:cubicBezTo>
                      <a:pt x="3356" y="4796"/>
                      <a:pt x="3356" y="4841"/>
                      <a:pt x="3356" y="4887"/>
                    </a:cubicBezTo>
                    <a:cubicBezTo>
                      <a:pt x="3356" y="5435"/>
                      <a:pt x="3721" y="6097"/>
                      <a:pt x="4200" y="6370"/>
                    </a:cubicBezTo>
                    <a:cubicBezTo>
                      <a:pt x="4338" y="6449"/>
                      <a:pt x="4469" y="6487"/>
                      <a:pt x="4585" y="6487"/>
                    </a:cubicBezTo>
                    <a:cubicBezTo>
                      <a:pt x="4871" y="6487"/>
                      <a:pt x="5068" y="6258"/>
                      <a:pt x="5068" y="5868"/>
                    </a:cubicBezTo>
                    <a:cubicBezTo>
                      <a:pt x="5068" y="5640"/>
                      <a:pt x="4999" y="5412"/>
                      <a:pt x="4885" y="5161"/>
                    </a:cubicBezTo>
                    <a:lnTo>
                      <a:pt x="8400" y="1851"/>
                    </a:lnTo>
                    <a:cubicBezTo>
                      <a:pt x="8514" y="1965"/>
                      <a:pt x="8651" y="2079"/>
                      <a:pt x="8788" y="2171"/>
                    </a:cubicBezTo>
                    <a:cubicBezTo>
                      <a:pt x="8926" y="2249"/>
                      <a:pt x="9057" y="2287"/>
                      <a:pt x="9172" y="2287"/>
                    </a:cubicBezTo>
                    <a:cubicBezTo>
                      <a:pt x="9459" y="2287"/>
                      <a:pt x="9656" y="2059"/>
                      <a:pt x="9656" y="1668"/>
                    </a:cubicBezTo>
                    <a:cubicBezTo>
                      <a:pt x="9656" y="1121"/>
                      <a:pt x="9268" y="459"/>
                      <a:pt x="8788" y="185"/>
                    </a:cubicBezTo>
                    <a:cubicBezTo>
                      <a:pt x="8650" y="106"/>
                      <a:pt x="8520" y="69"/>
                      <a:pt x="8404" y="69"/>
                    </a:cubicBezTo>
                    <a:cubicBezTo>
                      <a:pt x="8118" y="69"/>
                      <a:pt x="7921" y="297"/>
                      <a:pt x="7921" y="687"/>
                    </a:cubicBezTo>
                    <a:cubicBezTo>
                      <a:pt x="7921" y="938"/>
                      <a:pt x="8012" y="1212"/>
                      <a:pt x="8149" y="1486"/>
                    </a:cubicBezTo>
                    <a:lnTo>
                      <a:pt x="4657" y="4796"/>
                    </a:lnTo>
                    <a:cubicBezTo>
                      <a:pt x="4543" y="4613"/>
                      <a:pt x="4383" y="4476"/>
                      <a:pt x="4223" y="4385"/>
                    </a:cubicBezTo>
                    <a:cubicBezTo>
                      <a:pt x="4081" y="4307"/>
                      <a:pt x="3946" y="4266"/>
                      <a:pt x="3826" y="4266"/>
                    </a:cubicBezTo>
                    <a:cubicBezTo>
                      <a:pt x="3735" y="4266"/>
                      <a:pt x="3653" y="4290"/>
                      <a:pt x="3584" y="4339"/>
                    </a:cubicBezTo>
                    <a:lnTo>
                      <a:pt x="1690" y="1851"/>
                    </a:lnTo>
                    <a:cubicBezTo>
                      <a:pt x="1713" y="1783"/>
                      <a:pt x="1713" y="1714"/>
                      <a:pt x="1713" y="1623"/>
                    </a:cubicBezTo>
                    <a:cubicBezTo>
                      <a:pt x="1735" y="1075"/>
                      <a:pt x="1347" y="390"/>
                      <a:pt x="868" y="116"/>
                    </a:cubicBezTo>
                    <a:cubicBezTo>
                      <a:pt x="730" y="38"/>
                      <a:pt x="600" y="0"/>
                      <a:pt x="484" y="0"/>
                    </a:cubicBezTo>
                    <a:close/>
                  </a:path>
                </a:pathLst>
              </a:custGeom>
              <a:solidFill>
                <a:srgbClr val="D6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401;p29">
                <a:extLst>
                  <a:ext uri="{FF2B5EF4-FFF2-40B4-BE49-F238E27FC236}">
                    <a16:creationId xmlns:a16="http://schemas.microsoft.com/office/drawing/2014/main" id="{9E33D1F9-E36B-4BD9-ADAC-B01979FEE94F}"/>
                  </a:ext>
                </a:extLst>
              </p:cNvPr>
              <p:cNvSpPr/>
              <p:nvPr/>
            </p:nvSpPr>
            <p:spPr>
              <a:xfrm>
                <a:off x="5178650" y="3121400"/>
                <a:ext cx="152375" cy="1033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4133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6095" y="4132"/>
                    </a:lnTo>
                    <a:lnTo>
                      <a:pt x="6095" y="353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402;p29">
                <a:extLst>
                  <a:ext uri="{FF2B5EF4-FFF2-40B4-BE49-F238E27FC236}">
                    <a16:creationId xmlns:a16="http://schemas.microsoft.com/office/drawing/2014/main" id="{C4EC0C32-2D97-4A9B-BB25-88C9BAFBA413}"/>
                  </a:ext>
                </a:extLst>
              </p:cNvPr>
              <p:cNvSpPr/>
              <p:nvPr/>
            </p:nvSpPr>
            <p:spPr>
              <a:xfrm>
                <a:off x="5002900" y="3019825"/>
                <a:ext cx="152950" cy="103325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4133" extrusionOk="0">
                    <a:moveTo>
                      <a:pt x="0" y="1"/>
                    </a:moveTo>
                    <a:lnTo>
                      <a:pt x="0" y="594"/>
                    </a:lnTo>
                    <a:lnTo>
                      <a:pt x="6117" y="4132"/>
                    </a:lnTo>
                    <a:lnTo>
                      <a:pt x="6117" y="35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403;p29">
                <a:extLst>
                  <a:ext uri="{FF2B5EF4-FFF2-40B4-BE49-F238E27FC236}">
                    <a16:creationId xmlns:a16="http://schemas.microsoft.com/office/drawing/2014/main" id="{4AA3BC05-900D-4A37-AF95-2CEC1793EDA5}"/>
                  </a:ext>
                </a:extLst>
              </p:cNvPr>
              <p:cNvSpPr/>
              <p:nvPr/>
            </p:nvSpPr>
            <p:spPr>
              <a:xfrm>
                <a:off x="5002900" y="3044950"/>
                <a:ext cx="152950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4132" extrusionOk="0">
                    <a:moveTo>
                      <a:pt x="0" y="0"/>
                    </a:moveTo>
                    <a:lnTo>
                      <a:pt x="0" y="594"/>
                    </a:lnTo>
                    <a:lnTo>
                      <a:pt x="6117" y="4131"/>
                    </a:lnTo>
                    <a:lnTo>
                      <a:pt x="6117" y="35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404;p29">
                <a:extLst>
                  <a:ext uri="{FF2B5EF4-FFF2-40B4-BE49-F238E27FC236}">
                    <a16:creationId xmlns:a16="http://schemas.microsoft.com/office/drawing/2014/main" id="{CEAA6064-86C2-49B6-8822-194C313B0AAB}"/>
                  </a:ext>
                </a:extLst>
              </p:cNvPr>
              <p:cNvSpPr/>
              <p:nvPr/>
            </p:nvSpPr>
            <p:spPr>
              <a:xfrm>
                <a:off x="4827700" y="2918250"/>
                <a:ext cx="152400" cy="103325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4133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6095" y="4132"/>
                    </a:lnTo>
                    <a:lnTo>
                      <a:pt x="6095" y="353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405;p29">
                <a:extLst>
                  <a:ext uri="{FF2B5EF4-FFF2-40B4-BE49-F238E27FC236}">
                    <a16:creationId xmlns:a16="http://schemas.microsoft.com/office/drawing/2014/main" id="{A083EC5D-31A3-421E-B0BF-FAAE29C69C79}"/>
                  </a:ext>
                </a:extLst>
              </p:cNvPr>
              <p:cNvSpPr/>
              <p:nvPr/>
            </p:nvSpPr>
            <p:spPr>
              <a:xfrm>
                <a:off x="4827700" y="2943375"/>
                <a:ext cx="152400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4132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6095" y="4132"/>
                    </a:lnTo>
                    <a:lnTo>
                      <a:pt x="6095" y="35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406;p29">
                <a:extLst>
                  <a:ext uri="{FF2B5EF4-FFF2-40B4-BE49-F238E27FC236}">
                    <a16:creationId xmlns:a16="http://schemas.microsoft.com/office/drawing/2014/main" id="{DAEB72EC-996C-4BC7-9D25-5AA00FCE4B5F}"/>
                  </a:ext>
                </a:extLst>
              </p:cNvPr>
              <p:cNvSpPr/>
              <p:nvPr/>
            </p:nvSpPr>
            <p:spPr>
              <a:xfrm>
                <a:off x="4651950" y="2816675"/>
                <a:ext cx="152400" cy="103325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4133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6095" y="4132"/>
                    </a:lnTo>
                    <a:lnTo>
                      <a:pt x="6095" y="353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407;p29">
                <a:extLst>
                  <a:ext uri="{FF2B5EF4-FFF2-40B4-BE49-F238E27FC236}">
                    <a16:creationId xmlns:a16="http://schemas.microsoft.com/office/drawing/2014/main" id="{92359AE1-C6F8-4597-B704-E0C3E9867CB6}"/>
                  </a:ext>
                </a:extLst>
              </p:cNvPr>
              <p:cNvSpPr/>
              <p:nvPr/>
            </p:nvSpPr>
            <p:spPr>
              <a:xfrm>
                <a:off x="4651950" y="2841800"/>
                <a:ext cx="152400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4132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6095" y="4132"/>
                    </a:lnTo>
                    <a:lnTo>
                      <a:pt x="6095" y="35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408;p29">
                <a:extLst>
                  <a:ext uri="{FF2B5EF4-FFF2-40B4-BE49-F238E27FC236}">
                    <a16:creationId xmlns:a16="http://schemas.microsoft.com/office/drawing/2014/main" id="{57D2AA71-7B9C-4E5C-9A3F-60F4B71FC351}"/>
                  </a:ext>
                </a:extLst>
              </p:cNvPr>
              <p:cNvSpPr/>
              <p:nvPr/>
            </p:nvSpPr>
            <p:spPr>
              <a:xfrm>
                <a:off x="4609150" y="2221525"/>
                <a:ext cx="721875" cy="9507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38028" extrusionOk="0">
                    <a:moveTo>
                      <a:pt x="1" y="0"/>
                    </a:moveTo>
                    <a:lnTo>
                      <a:pt x="1" y="21205"/>
                    </a:lnTo>
                    <a:lnTo>
                      <a:pt x="28875" y="38027"/>
                    </a:lnTo>
                    <a:lnTo>
                      <a:pt x="28875" y="1675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4F7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409;p29">
                <a:extLst>
                  <a:ext uri="{FF2B5EF4-FFF2-40B4-BE49-F238E27FC236}">
                    <a16:creationId xmlns:a16="http://schemas.microsoft.com/office/drawing/2014/main" id="{D0B1240C-DFC5-41A4-89CA-277AC95647D0}"/>
                  </a:ext>
                </a:extLst>
              </p:cNvPr>
              <p:cNvSpPr/>
              <p:nvPr/>
            </p:nvSpPr>
            <p:spPr>
              <a:xfrm>
                <a:off x="4626850" y="2721975"/>
                <a:ext cx="681350" cy="402875"/>
              </a:xfrm>
              <a:custGeom>
                <a:avLst/>
                <a:gdLst/>
                <a:ahLst/>
                <a:cxnLst/>
                <a:rect l="l" t="t" r="r" b="b"/>
                <a:pathLst>
                  <a:path w="27254" h="16115" extrusionOk="0">
                    <a:moveTo>
                      <a:pt x="0" y="0"/>
                    </a:moveTo>
                    <a:lnTo>
                      <a:pt x="0" y="251"/>
                    </a:lnTo>
                    <a:lnTo>
                      <a:pt x="27254" y="16115"/>
                    </a:lnTo>
                    <a:lnTo>
                      <a:pt x="27254" y="158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410;p29">
                <a:extLst>
                  <a:ext uri="{FF2B5EF4-FFF2-40B4-BE49-F238E27FC236}">
                    <a16:creationId xmlns:a16="http://schemas.microsoft.com/office/drawing/2014/main" id="{30204449-9CD7-4EB2-A2CC-5B32B8970FC9}"/>
                  </a:ext>
                </a:extLst>
              </p:cNvPr>
              <p:cNvSpPr/>
              <p:nvPr/>
            </p:nvSpPr>
            <p:spPr>
              <a:xfrm>
                <a:off x="4626850" y="2659775"/>
                <a:ext cx="681350" cy="402875"/>
              </a:xfrm>
              <a:custGeom>
                <a:avLst/>
                <a:gdLst/>
                <a:ahLst/>
                <a:cxnLst/>
                <a:rect l="l" t="t" r="r" b="b"/>
                <a:pathLst>
                  <a:path w="27254" h="16115" extrusionOk="0">
                    <a:moveTo>
                      <a:pt x="0" y="0"/>
                    </a:moveTo>
                    <a:lnTo>
                      <a:pt x="0" y="251"/>
                    </a:lnTo>
                    <a:lnTo>
                      <a:pt x="27254" y="16115"/>
                    </a:lnTo>
                    <a:lnTo>
                      <a:pt x="27254" y="158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411;p29">
                <a:extLst>
                  <a:ext uri="{FF2B5EF4-FFF2-40B4-BE49-F238E27FC236}">
                    <a16:creationId xmlns:a16="http://schemas.microsoft.com/office/drawing/2014/main" id="{4F9632E4-5D86-4675-B9C5-06F51603381B}"/>
                  </a:ext>
                </a:extLst>
              </p:cNvPr>
              <p:cNvSpPr/>
              <p:nvPr/>
            </p:nvSpPr>
            <p:spPr>
              <a:xfrm>
                <a:off x="4626850" y="2597575"/>
                <a:ext cx="681350" cy="402875"/>
              </a:xfrm>
              <a:custGeom>
                <a:avLst/>
                <a:gdLst/>
                <a:ahLst/>
                <a:cxnLst/>
                <a:rect l="l" t="t" r="r" b="b"/>
                <a:pathLst>
                  <a:path w="27254" h="16115" extrusionOk="0">
                    <a:moveTo>
                      <a:pt x="0" y="0"/>
                    </a:moveTo>
                    <a:lnTo>
                      <a:pt x="0" y="251"/>
                    </a:lnTo>
                    <a:lnTo>
                      <a:pt x="27254" y="16115"/>
                    </a:lnTo>
                    <a:lnTo>
                      <a:pt x="27254" y="158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412;p29">
                <a:extLst>
                  <a:ext uri="{FF2B5EF4-FFF2-40B4-BE49-F238E27FC236}">
                    <a16:creationId xmlns:a16="http://schemas.microsoft.com/office/drawing/2014/main" id="{886C9458-77A9-42CD-B3A9-DD954CB861C6}"/>
                  </a:ext>
                </a:extLst>
              </p:cNvPr>
              <p:cNvSpPr/>
              <p:nvPr/>
            </p:nvSpPr>
            <p:spPr>
              <a:xfrm>
                <a:off x="4626850" y="2535925"/>
                <a:ext cx="681350" cy="402325"/>
              </a:xfrm>
              <a:custGeom>
                <a:avLst/>
                <a:gdLst/>
                <a:ahLst/>
                <a:cxnLst/>
                <a:rect l="l" t="t" r="r" b="b"/>
                <a:pathLst>
                  <a:path w="27254" h="16093" extrusionOk="0">
                    <a:moveTo>
                      <a:pt x="0" y="1"/>
                    </a:moveTo>
                    <a:lnTo>
                      <a:pt x="0" y="229"/>
                    </a:lnTo>
                    <a:lnTo>
                      <a:pt x="27254" y="16093"/>
                    </a:lnTo>
                    <a:lnTo>
                      <a:pt x="27254" y="1586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413;p29">
                <a:extLst>
                  <a:ext uri="{FF2B5EF4-FFF2-40B4-BE49-F238E27FC236}">
                    <a16:creationId xmlns:a16="http://schemas.microsoft.com/office/drawing/2014/main" id="{A1E0CE3A-4CB1-4C06-A2C4-01C4C35C5524}"/>
                  </a:ext>
                </a:extLst>
              </p:cNvPr>
              <p:cNvSpPr/>
              <p:nvPr/>
            </p:nvSpPr>
            <p:spPr>
              <a:xfrm>
                <a:off x="4626850" y="2473750"/>
                <a:ext cx="681350" cy="402300"/>
              </a:xfrm>
              <a:custGeom>
                <a:avLst/>
                <a:gdLst/>
                <a:ahLst/>
                <a:cxnLst/>
                <a:rect l="l" t="t" r="r" b="b"/>
                <a:pathLst>
                  <a:path w="27254" h="16092" extrusionOk="0">
                    <a:moveTo>
                      <a:pt x="0" y="0"/>
                    </a:moveTo>
                    <a:lnTo>
                      <a:pt x="0" y="228"/>
                    </a:lnTo>
                    <a:lnTo>
                      <a:pt x="27254" y="16092"/>
                    </a:lnTo>
                    <a:lnTo>
                      <a:pt x="27254" y="158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414;p29">
                <a:extLst>
                  <a:ext uri="{FF2B5EF4-FFF2-40B4-BE49-F238E27FC236}">
                    <a16:creationId xmlns:a16="http://schemas.microsoft.com/office/drawing/2014/main" id="{5B69A721-BBFA-4DE3-80FE-4CD3AB8C8CDF}"/>
                  </a:ext>
                </a:extLst>
              </p:cNvPr>
              <p:cNvSpPr/>
              <p:nvPr/>
            </p:nvSpPr>
            <p:spPr>
              <a:xfrm>
                <a:off x="4626850" y="2411550"/>
                <a:ext cx="681350" cy="402300"/>
              </a:xfrm>
              <a:custGeom>
                <a:avLst/>
                <a:gdLst/>
                <a:ahLst/>
                <a:cxnLst/>
                <a:rect l="l" t="t" r="r" b="b"/>
                <a:pathLst>
                  <a:path w="27254" h="16092" extrusionOk="0">
                    <a:moveTo>
                      <a:pt x="0" y="0"/>
                    </a:moveTo>
                    <a:lnTo>
                      <a:pt x="0" y="228"/>
                    </a:lnTo>
                    <a:lnTo>
                      <a:pt x="27254" y="16092"/>
                    </a:lnTo>
                    <a:lnTo>
                      <a:pt x="27254" y="158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415;p29">
                <a:extLst>
                  <a:ext uri="{FF2B5EF4-FFF2-40B4-BE49-F238E27FC236}">
                    <a16:creationId xmlns:a16="http://schemas.microsoft.com/office/drawing/2014/main" id="{00E79032-7C31-4B98-A210-3314C58876ED}"/>
                  </a:ext>
                </a:extLst>
              </p:cNvPr>
              <p:cNvSpPr/>
              <p:nvPr/>
            </p:nvSpPr>
            <p:spPr>
              <a:xfrm>
                <a:off x="4626850" y="2349350"/>
                <a:ext cx="681350" cy="402300"/>
              </a:xfrm>
              <a:custGeom>
                <a:avLst/>
                <a:gdLst/>
                <a:ahLst/>
                <a:cxnLst/>
                <a:rect l="l" t="t" r="r" b="b"/>
                <a:pathLst>
                  <a:path w="27254" h="16092" extrusionOk="0">
                    <a:moveTo>
                      <a:pt x="0" y="0"/>
                    </a:moveTo>
                    <a:lnTo>
                      <a:pt x="0" y="228"/>
                    </a:lnTo>
                    <a:lnTo>
                      <a:pt x="27254" y="16092"/>
                    </a:lnTo>
                    <a:lnTo>
                      <a:pt x="27254" y="158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416;p29">
                <a:extLst>
                  <a:ext uri="{FF2B5EF4-FFF2-40B4-BE49-F238E27FC236}">
                    <a16:creationId xmlns:a16="http://schemas.microsoft.com/office/drawing/2014/main" id="{19632633-F9C2-4CD7-A6CB-18A62B8589A6}"/>
                  </a:ext>
                </a:extLst>
              </p:cNvPr>
              <p:cNvSpPr/>
              <p:nvPr/>
            </p:nvSpPr>
            <p:spPr>
              <a:xfrm>
                <a:off x="4692475" y="2328800"/>
                <a:ext cx="5150" cy="4348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7394" extrusionOk="0">
                    <a:moveTo>
                      <a:pt x="0" y="0"/>
                    </a:moveTo>
                    <a:lnTo>
                      <a:pt x="0" y="17256"/>
                    </a:lnTo>
                    <a:lnTo>
                      <a:pt x="206" y="17393"/>
                    </a:lnTo>
                    <a:lnTo>
                      <a:pt x="206" y="1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417;p29">
                <a:extLst>
                  <a:ext uri="{FF2B5EF4-FFF2-40B4-BE49-F238E27FC236}">
                    <a16:creationId xmlns:a16="http://schemas.microsoft.com/office/drawing/2014/main" id="{A3EECD91-3B9A-44AC-88F9-8638D2AD065F}"/>
                  </a:ext>
                </a:extLst>
              </p:cNvPr>
              <p:cNvSpPr/>
              <p:nvPr/>
            </p:nvSpPr>
            <p:spPr>
              <a:xfrm>
                <a:off x="4758100" y="2367025"/>
                <a:ext cx="5150" cy="4348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7394" extrusionOk="0">
                    <a:moveTo>
                      <a:pt x="0" y="1"/>
                    </a:moveTo>
                    <a:lnTo>
                      <a:pt x="0" y="17257"/>
                    </a:lnTo>
                    <a:lnTo>
                      <a:pt x="206" y="17394"/>
                    </a:lnTo>
                    <a:lnTo>
                      <a:pt x="206" y="1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418;p29">
                <a:extLst>
                  <a:ext uri="{FF2B5EF4-FFF2-40B4-BE49-F238E27FC236}">
                    <a16:creationId xmlns:a16="http://schemas.microsoft.com/office/drawing/2014/main" id="{224F120F-E9E0-43CF-B444-B03C81028D19}"/>
                  </a:ext>
                </a:extLst>
              </p:cNvPr>
              <p:cNvSpPr/>
              <p:nvPr/>
            </p:nvSpPr>
            <p:spPr>
              <a:xfrm>
                <a:off x="4823150" y="2405250"/>
                <a:ext cx="5725" cy="43485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7394" extrusionOk="0">
                    <a:moveTo>
                      <a:pt x="0" y="1"/>
                    </a:moveTo>
                    <a:lnTo>
                      <a:pt x="0" y="17280"/>
                    </a:lnTo>
                    <a:lnTo>
                      <a:pt x="229" y="17394"/>
                    </a:lnTo>
                    <a:lnTo>
                      <a:pt x="229" y="1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419;p29">
                <a:extLst>
                  <a:ext uri="{FF2B5EF4-FFF2-40B4-BE49-F238E27FC236}">
                    <a16:creationId xmlns:a16="http://schemas.microsoft.com/office/drawing/2014/main" id="{8229905F-9BC4-4D0D-AD47-53017919791C}"/>
                  </a:ext>
                </a:extLst>
              </p:cNvPr>
              <p:cNvSpPr/>
              <p:nvPr/>
            </p:nvSpPr>
            <p:spPr>
              <a:xfrm>
                <a:off x="4888775" y="2443500"/>
                <a:ext cx="5725" cy="43485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7394" extrusionOk="0">
                    <a:moveTo>
                      <a:pt x="0" y="0"/>
                    </a:moveTo>
                    <a:lnTo>
                      <a:pt x="0" y="17279"/>
                    </a:lnTo>
                    <a:lnTo>
                      <a:pt x="229" y="17393"/>
                    </a:lnTo>
                    <a:lnTo>
                      <a:pt x="229" y="1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420;p29">
                <a:extLst>
                  <a:ext uri="{FF2B5EF4-FFF2-40B4-BE49-F238E27FC236}">
                    <a16:creationId xmlns:a16="http://schemas.microsoft.com/office/drawing/2014/main" id="{FAEEFA5E-2CEC-4E77-8483-9F67FFEAD2B4}"/>
                  </a:ext>
                </a:extLst>
              </p:cNvPr>
              <p:cNvSpPr/>
              <p:nvPr/>
            </p:nvSpPr>
            <p:spPr>
              <a:xfrm>
                <a:off x="4954400" y="2481725"/>
                <a:ext cx="5725" cy="43485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7394" extrusionOk="0">
                    <a:moveTo>
                      <a:pt x="0" y="1"/>
                    </a:moveTo>
                    <a:lnTo>
                      <a:pt x="0" y="17279"/>
                    </a:lnTo>
                    <a:lnTo>
                      <a:pt x="228" y="17393"/>
                    </a:lnTo>
                    <a:lnTo>
                      <a:pt x="228" y="1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421;p29">
                <a:extLst>
                  <a:ext uri="{FF2B5EF4-FFF2-40B4-BE49-F238E27FC236}">
                    <a16:creationId xmlns:a16="http://schemas.microsoft.com/office/drawing/2014/main" id="{4584FEE1-7859-490A-AA72-A59B783A649A}"/>
                  </a:ext>
                </a:extLst>
              </p:cNvPr>
              <p:cNvSpPr/>
              <p:nvPr/>
            </p:nvSpPr>
            <p:spPr>
              <a:xfrm>
                <a:off x="5020025" y="2519950"/>
                <a:ext cx="5150" cy="4348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7394" extrusionOk="0">
                    <a:moveTo>
                      <a:pt x="0" y="1"/>
                    </a:moveTo>
                    <a:lnTo>
                      <a:pt x="0" y="17280"/>
                    </a:lnTo>
                    <a:lnTo>
                      <a:pt x="205" y="17394"/>
                    </a:lnTo>
                    <a:lnTo>
                      <a:pt x="205" y="13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422;p29">
                <a:extLst>
                  <a:ext uri="{FF2B5EF4-FFF2-40B4-BE49-F238E27FC236}">
                    <a16:creationId xmlns:a16="http://schemas.microsoft.com/office/drawing/2014/main" id="{6C1C20A9-0337-4097-B328-0D1CDB5B1A5D}"/>
                  </a:ext>
                </a:extLst>
              </p:cNvPr>
              <p:cNvSpPr/>
              <p:nvPr/>
            </p:nvSpPr>
            <p:spPr>
              <a:xfrm>
                <a:off x="5085625" y="2558200"/>
                <a:ext cx="5175" cy="43482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7393" extrusionOk="0">
                    <a:moveTo>
                      <a:pt x="1" y="0"/>
                    </a:moveTo>
                    <a:lnTo>
                      <a:pt x="1" y="17279"/>
                    </a:lnTo>
                    <a:lnTo>
                      <a:pt x="206" y="17393"/>
                    </a:lnTo>
                    <a:lnTo>
                      <a:pt x="206" y="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423;p29">
                <a:extLst>
                  <a:ext uri="{FF2B5EF4-FFF2-40B4-BE49-F238E27FC236}">
                    <a16:creationId xmlns:a16="http://schemas.microsoft.com/office/drawing/2014/main" id="{48654FC7-A8AB-4A3B-8542-08AFC6FDAABD}"/>
                  </a:ext>
                </a:extLst>
              </p:cNvPr>
              <p:cNvSpPr/>
              <p:nvPr/>
            </p:nvSpPr>
            <p:spPr>
              <a:xfrm>
                <a:off x="5151250" y="2597000"/>
                <a:ext cx="5175" cy="43427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7371" extrusionOk="0">
                    <a:moveTo>
                      <a:pt x="1" y="0"/>
                    </a:moveTo>
                    <a:lnTo>
                      <a:pt x="1" y="17256"/>
                    </a:lnTo>
                    <a:lnTo>
                      <a:pt x="206" y="17370"/>
                    </a:lnTo>
                    <a:lnTo>
                      <a:pt x="206" y="1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424;p29">
                <a:extLst>
                  <a:ext uri="{FF2B5EF4-FFF2-40B4-BE49-F238E27FC236}">
                    <a16:creationId xmlns:a16="http://schemas.microsoft.com/office/drawing/2014/main" id="{8FED5255-09DC-482C-8786-7CE3829C37C5}"/>
                  </a:ext>
                </a:extLst>
              </p:cNvPr>
              <p:cNvSpPr/>
              <p:nvPr/>
            </p:nvSpPr>
            <p:spPr>
              <a:xfrm>
                <a:off x="5216875" y="2635225"/>
                <a:ext cx="5175" cy="43485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7394" extrusionOk="0">
                    <a:moveTo>
                      <a:pt x="1" y="1"/>
                    </a:moveTo>
                    <a:lnTo>
                      <a:pt x="1" y="17256"/>
                    </a:lnTo>
                    <a:lnTo>
                      <a:pt x="206" y="17393"/>
                    </a:lnTo>
                    <a:lnTo>
                      <a:pt x="206" y="1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425;p29">
                <a:extLst>
                  <a:ext uri="{FF2B5EF4-FFF2-40B4-BE49-F238E27FC236}">
                    <a16:creationId xmlns:a16="http://schemas.microsoft.com/office/drawing/2014/main" id="{BAC2E1B9-7EEF-4226-9868-6FD0DAA3F572}"/>
                  </a:ext>
                </a:extLst>
              </p:cNvPr>
              <p:cNvSpPr/>
              <p:nvPr/>
            </p:nvSpPr>
            <p:spPr>
              <a:xfrm>
                <a:off x="5281925" y="2673450"/>
                <a:ext cx="5750" cy="434850"/>
              </a:xfrm>
              <a:custGeom>
                <a:avLst/>
                <a:gdLst/>
                <a:ahLst/>
                <a:cxnLst/>
                <a:rect l="l" t="t" r="r" b="b"/>
                <a:pathLst>
                  <a:path w="230" h="17394" extrusionOk="0">
                    <a:moveTo>
                      <a:pt x="1" y="1"/>
                    </a:moveTo>
                    <a:lnTo>
                      <a:pt x="1" y="17257"/>
                    </a:lnTo>
                    <a:lnTo>
                      <a:pt x="229" y="17394"/>
                    </a:lnTo>
                    <a:lnTo>
                      <a:pt x="229" y="1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BCE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426;p29">
                <a:extLst>
                  <a:ext uri="{FF2B5EF4-FFF2-40B4-BE49-F238E27FC236}">
                    <a16:creationId xmlns:a16="http://schemas.microsoft.com/office/drawing/2014/main" id="{9C5EE04B-37BF-4E20-968B-53831B373EC4}"/>
                  </a:ext>
                </a:extLst>
              </p:cNvPr>
              <p:cNvSpPr/>
              <p:nvPr/>
            </p:nvSpPr>
            <p:spPr>
              <a:xfrm>
                <a:off x="4747250" y="2660950"/>
                <a:ext cx="26850" cy="3417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67" extrusionOk="0">
                    <a:moveTo>
                      <a:pt x="305" y="1"/>
                    </a:moveTo>
                    <a:cubicBezTo>
                      <a:pt x="130" y="1"/>
                      <a:pt x="1" y="141"/>
                      <a:pt x="1" y="387"/>
                    </a:cubicBezTo>
                    <a:cubicBezTo>
                      <a:pt x="1" y="729"/>
                      <a:pt x="229" y="1140"/>
                      <a:pt x="526" y="1300"/>
                    </a:cubicBezTo>
                    <a:cubicBezTo>
                      <a:pt x="610" y="1345"/>
                      <a:pt x="691" y="1367"/>
                      <a:pt x="763" y="1367"/>
                    </a:cubicBezTo>
                    <a:cubicBezTo>
                      <a:pt x="945" y="1367"/>
                      <a:pt x="1073" y="1232"/>
                      <a:pt x="1073" y="1003"/>
                    </a:cubicBezTo>
                    <a:cubicBezTo>
                      <a:pt x="1073" y="661"/>
                      <a:pt x="822" y="250"/>
                      <a:pt x="526" y="67"/>
                    </a:cubicBezTo>
                    <a:cubicBezTo>
                      <a:pt x="448" y="22"/>
                      <a:pt x="373" y="1"/>
                      <a:pt x="305" y="1"/>
                    </a:cubicBezTo>
                    <a:close/>
                  </a:path>
                </a:pathLst>
              </a:custGeom>
              <a:solidFill>
                <a:srgbClr val="ED55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427;p29">
                <a:extLst>
                  <a:ext uri="{FF2B5EF4-FFF2-40B4-BE49-F238E27FC236}">
                    <a16:creationId xmlns:a16="http://schemas.microsoft.com/office/drawing/2014/main" id="{D53A6001-15F3-43BC-B035-7DA6E5005127}"/>
                  </a:ext>
                </a:extLst>
              </p:cNvPr>
              <p:cNvSpPr/>
              <p:nvPr/>
            </p:nvSpPr>
            <p:spPr>
              <a:xfrm>
                <a:off x="4747250" y="2597825"/>
                <a:ext cx="26850" cy="343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3" extrusionOk="0">
                    <a:moveTo>
                      <a:pt x="290" y="0"/>
                    </a:moveTo>
                    <a:cubicBezTo>
                      <a:pt x="123" y="0"/>
                      <a:pt x="1" y="139"/>
                      <a:pt x="1" y="378"/>
                    </a:cubicBezTo>
                    <a:cubicBezTo>
                      <a:pt x="1" y="721"/>
                      <a:pt x="229" y="1131"/>
                      <a:pt x="526" y="1291"/>
                    </a:cubicBezTo>
                    <a:cubicBezTo>
                      <a:pt x="615" y="1346"/>
                      <a:pt x="701" y="1372"/>
                      <a:pt x="776" y="1372"/>
                    </a:cubicBezTo>
                    <a:cubicBezTo>
                      <a:pt x="951" y="1372"/>
                      <a:pt x="1073" y="1233"/>
                      <a:pt x="1073" y="994"/>
                    </a:cubicBezTo>
                    <a:cubicBezTo>
                      <a:pt x="1073" y="652"/>
                      <a:pt x="822" y="241"/>
                      <a:pt x="526" y="81"/>
                    </a:cubicBezTo>
                    <a:cubicBezTo>
                      <a:pt x="443" y="26"/>
                      <a:pt x="362" y="0"/>
                      <a:pt x="290" y="0"/>
                    </a:cubicBezTo>
                    <a:close/>
                  </a:path>
                </a:pathLst>
              </a:custGeom>
              <a:solidFill>
                <a:srgbClr val="F9A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428;p29">
                <a:extLst>
                  <a:ext uri="{FF2B5EF4-FFF2-40B4-BE49-F238E27FC236}">
                    <a16:creationId xmlns:a16="http://schemas.microsoft.com/office/drawing/2014/main" id="{713E4C56-274A-4463-9069-66161AFA143D}"/>
                  </a:ext>
                </a:extLst>
              </p:cNvPr>
              <p:cNvSpPr/>
              <p:nvPr/>
            </p:nvSpPr>
            <p:spPr>
              <a:xfrm>
                <a:off x="4878500" y="2739900"/>
                <a:ext cx="26275" cy="34325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373" extrusionOk="0">
                    <a:moveTo>
                      <a:pt x="280" y="1"/>
                    </a:moveTo>
                    <a:cubicBezTo>
                      <a:pt x="112" y="1"/>
                      <a:pt x="0" y="140"/>
                      <a:pt x="0" y="379"/>
                    </a:cubicBezTo>
                    <a:cubicBezTo>
                      <a:pt x="0" y="721"/>
                      <a:pt x="229" y="1132"/>
                      <a:pt x="525" y="1292"/>
                    </a:cubicBezTo>
                    <a:cubicBezTo>
                      <a:pt x="615" y="1347"/>
                      <a:pt x="698" y="1373"/>
                      <a:pt x="771" y="1373"/>
                    </a:cubicBezTo>
                    <a:cubicBezTo>
                      <a:pt x="939" y="1373"/>
                      <a:pt x="1050" y="1234"/>
                      <a:pt x="1050" y="995"/>
                    </a:cubicBezTo>
                    <a:cubicBezTo>
                      <a:pt x="1050" y="653"/>
                      <a:pt x="822" y="242"/>
                      <a:pt x="525" y="82"/>
                    </a:cubicBezTo>
                    <a:cubicBezTo>
                      <a:pt x="436" y="27"/>
                      <a:pt x="352" y="1"/>
                      <a:pt x="280" y="1"/>
                    </a:cubicBezTo>
                    <a:close/>
                  </a:path>
                </a:pathLst>
              </a:custGeom>
              <a:solidFill>
                <a:srgbClr val="F9A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429;p29">
                <a:extLst>
                  <a:ext uri="{FF2B5EF4-FFF2-40B4-BE49-F238E27FC236}">
                    <a16:creationId xmlns:a16="http://schemas.microsoft.com/office/drawing/2014/main" id="{70DADA73-892F-4832-BB38-8D328ED9FFC0}"/>
                  </a:ext>
                </a:extLst>
              </p:cNvPr>
              <p:cNvSpPr/>
              <p:nvPr/>
            </p:nvSpPr>
            <p:spPr>
              <a:xfrm>
                <a:off x="4944125" y="2651250"/>
                <a:ext cx="26275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371" extrusionOk="0">
                    <a:moveTo>
                      <a:pt x="295" y="1"/>
                    </a:moveTo>
                    <a:cubicBezTo>
                      <a:pt x="118" y="1"/>
                      <a:pt x="0" y="141"/>
                      <a:pt x="0" y="387"/>
                    </a:cubicBezTo>
                    <a:cubicBezTo>
                      <a:pt x="0" y="729"/>
                      <a:pt x="229" y="1140"/>
                      <a:pt x="525" y="1300"/>
                    </a:cubicBezTo>
                    <a:cubicBezTo>
                      <a:pt x="614" y="1348"/>
                      <a:pt x="697" y="1371"/>
                      <a:pt x="769" y="1371"/>
                    </a:cubicBezTo>
                    <a:cubicBezTo>
                      <a:pt x="938" y="1371"/>
                      <a:pt x="1050" y="1243"/>
                      <a:pt x="1050" y="1003"/>
                    </a:cubicBezTo>
                    <a:cubicBezTo>
                      <a:pt x="1050" y="661"/>
                      <a:pt x="822" y="250"/>
                      <a:pt x="525" y="67"/>
                    </a:cubicBezTo>
                    <a:cubicBezTo>
                      <a:pt x="442" y="22"/>
                      <a:pt x="364" y="1"/>
                      <a:pt x="295" y="1"/>
                    </a:cubicBezTo>
                    <a:close/>
                  </a:path>
                </a:pathLst>
              </a:custGeom>
              <a:solidFill>
                <a:srgbClr val="F9A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430;p29">
                <a:extLst>
                  <a:ext uri="{FF2B5EF4-FFF2-40B4-BE49-F238E27FC236}">
                    <a16:creationId xmlns:a16="http://schemas.microsoft.com/office/drawing/2014/main" id="{46B0CFAF-805A-4BDC-B5F9-C88C3C408635}"/>
                  </a:ext>
                </a:extLst>
              </p:cNvPr>
              <p:cNvSpPr/>
              <p:nvPr/>
            </p:nvSpPr>
            <p:spPr>
              <a:xfrm>
                <a:off x="5008600" y="2626725"/>
                <a:ext cx="26850" cy="3417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67" extrusionOk="0">
                    <a:moveTo>
                      <a:pt x="318" y="0"/>
                    </a:moveTo>
                    <a:cubicBezTo>
                      <a:pt x="141" y="0"/>
                      <a:pt x="23" y="140"/>
                      <a:pt x="23" y="386"/>
                    </a:cubicBezTo>
                    <a:cubicBezTo>
                      <a:pt x="1" y="729"/>
                      <a:pt x="252" y="1139"/>
                      <a:pt x="548" y="1299"/>
                    </a:cubicBezTo>
                    <a:cubicBezTo>
                      <a:pt x="633" y="1345"/>
                      <a:pt x="712" y="1366"/>
                      <a:pt x="782" y="1366"/>
                    </a:cubicBezTo>
                    <a:cubicBezTo>
                      <a:pt x="957" y="1366"/>
                      <a:pt x="1073" y="1231"/>
                      <a:pt x="1073" y="1002"/>
                    </a:cubicBezTo>
                    <a:cubicBezTo>
                      <a:pt x="1073" y="660"/>
                      <a:pt x="845" y="249"/>
                      <a:pt x="548" y="67"/>
                    </a:cubicBezTo>
                    <a:cubicBezTo>
                      <a:pt x="465" y="22"/>
                      <a:pt x="387" y="0"/>
                      <a:pt x="318" y="0"/>
                    </a:cubicBezTo>
                    <a:close/>
                  </a:path>
                </a:pathLst>
              </a:custGeom>
              <a:solidFill>
                <a:srgbClr val="F9A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431;p29">
                <a:extLst>
                  <a:ext uri="{FF2B5EF4-FFF2-40B4-BE49-F238E27FC236}">
                    <a16:creationId xmlns:a16="http://schemas.microsoft.com/office/drawing/2014/main" id="{9105CE20-0582-425E-962C-51022D8698C0}"/>
                  </a:ext>
                </a:extLst>
              </p:cNvPr>
              <p:cNvSpPr/>
              <p:nvPr/>
            </p:nvSpPr>
            <p:spPr>
              <a:xfrm>
                <a:off x="5140425" y="2766525"/>
                <a:ext cx="26825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71" extrusionOk="0">
                    <a:moveTo>
                      <a:pt x="304" y="0"/>
                    </a:moveTo>
                    <a:cubicBezTo>
                      <a:pt x="130" y="0"/>
                      <a:pt x="0" y="140"/>
                      <a:pt x="0" y="386"/>
                    </a:cubicBezTo>
                    <a:cubicBezTo>
                      <a:pt x="0" y="729"/>
                      <a:pt x="228" y="1140"/>
                      <a:pt x="525" y="1299"/>
                    </a:cubicBezTo>
                    <a:cubicBezTo>
                      <a:pt x="614" y="1347"/>
                      <a:pt x="699" y="1370"/>
                      <a:pt x="774" y="1370"/>
                    </a:cubicBezTo>
                    <a:cubicBezTo>
                      <a:pt x="950" y="1370"/>
                      <a:pt x="1073" y="1243"/>
                      <a:pt x="1073" y="1003"/>
                    </a:cubicBezTo>
                    <a:cubicBezTo>
                      <a:pt x="1073" y="660"/>
                      <a:pt x="822" y="249"/>
                      <a:pt x="525" y="67"/>
                    </a:cubicBezTo>
                    <a:cubicBezTo>
                      <a:pt x="448" y="22"/>
                      <a:pt x="373" y="0"/>
                      <a:pt x="304" y="0"/>
                    </a:cubicBezTo>
                    <a:close/>
                  </a:path>
                </a:pathLst>
              </a:custGeom>
              <a:solidFill>
                <a:srgbClr val="F9A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432;p29">
                <a:extLst>
                  <a:ext uri="{FF2B5EF4-FFF2-40B4-BE49-F238E27FC236}">
                    <a16:creationId xmlns:a16="http://schemas.microsoft.com/office/drawing/2014/main" id="{74837AB5-395A-45ED-9903-1A314233EBB3}"/>
                  </a:ext>
                </a:extLst>
              </p:cNvPr>
              <p:cNvSpPr/>
              <p:nvPr/>
            </p:nvSpPr>
            <p:spPr>
              <a:xfrm>
                <a:off x="5074800" y="2852900"/>
                <a:ext cx="26850" cy="343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3" extrusionOk="0">
                    <a:moveTo>
                      <a:pt x="297" y="0"/>
                    </a:moveTo>
                    <a:cubicBezTo>
                      <a:pt x="123" y="0"/>
                      <a:pt x="0" y="139"/>
                      <a:pt x="0" y="378"/>
                    </a:cubicBezTo>
                    <a:cubicBezTo>
                      <a:pt x="0" y="720"/>
                      <a:pt x="251" y="1131"/>
                      <a:pt x="525" y="1291"/>
                    </a:cubicBezTo>
                    <a:cubicBezTo>
                      <a:pt x="615" y="1346"/>
                      <a:pt x="700" y="1372"/>
                      <a:pt x="776" y="1372"/>
                    </a:cubicBezTo>
                    <a:cubicBezTo>
                      <a:pt x="951" y="1372"/>
                      <a:pt x="1073" y="1233"/>
                      <a:pt x="1073" y="994"/>
                    </a:cubicBezTo>
                    <a:cubicBezTo>
                      <a:pt x="1073" y="652"/>
                      <a:pt x="845" y="241"/>
                      <a:pt x="548" y="81"/>
                    </a:cubicBezTo>
                    <a:cubicBezTo>
                      <a:pt x="458" y="26"/>
                      <a:pt x="373" y="0"/>
                      <a:pt x="297" y="0"/>
                    </a:cubicBezTo>
                    <a:close/>
                  </a:path>
                </a:pathLst>
              </a:custGeom>
              <a:solidFill>
                <a:srgbClr val="F9A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433;p29">
                <a:extLst>
                  <a:ext uri="{FF2B5EF4-FFF2-40B4-BE49-F238E27FC236}">
                    <a16:creationId xmlns:a16="http://schemas.microsoft.com/office/drawing/2014/main" id="{6E65C9D4-56F8-422D-96BE-C372F603489D}"/>
                  </a:ext>
                </a:extLst>
              </p:cNvPr>
              <p:cNvSpPr/>
              <p:nvPr/>
            </p:nvSpPr>
            <p:spPr>
              <a:xfrm>
                <a:off x="5206050" y="2737625"/>
                <a:ext cx="26825" cy="343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73" extrusionOk="0">
                    <a:moveTo>
                      <a:pt x="279" y="0"/>
                    </a:moveTo>
                    <a:cubicBezTo>
                      <a:pt x="111" y="0"/>
                      <a:pt x="0" y="139"/>
                      <a:pt x="0" y="378"/>
                    </a:cubicBezTo>
                    <a:cubicBezTo>
                      <a:pt x="0" y="721"/>
                      <a:pt x="228" y="1132"/>
                      <a:pt x="525" y="1291"/>
                    </a:cubicBezTo>
                    <a:cubicBezTo>
                      <a:pt x="615" y="1346"/>
                      <a:pt x="700" y="1372"/>
                      <a:pt x="776" y="1372"/>
                    </a:cubicBezTo>
                    <a:cubicBezTo>
                      <a:pt x="951" y="1372"/>
                      <a:pt x="1073" y="1234"/>
                      <a:pt x="1073" y="995"/>
                    </a:cubicBezTo>
                    <a:cubicBezTo>
                      <a:pt x="1073" y="652"/>
                      <a:pt x="822" y="241"/>
                      <a:pt x="525" y="82"/>
                    </a:cubicBezTo>
                    <a:cubicBezTo>
                      <a:pt x="435" y="26"/>
                      <a:pt x="352" y="0"/>
                      <a:pt x="279" y="0"/>
                    </a:cubicBezTo>
                    <a:close/>
                  </a:path>
                </a:pathLst>
              </a:custGeom>
              <a:solidFill>
                <a:srgbClr val="F9AE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434;p29">
                <a:extLst>
                  <a:ext uri="{FF2B5EF4-FFF2-40B4-BE49-F238E27FC236}">
                    <a16:creationId xmlns:a16="http://schemas.microsoft.com/office/drawing/2014/main" id="{8CEB357D-BC4B-47A7-9918-A8DE85722CB7}"/>
                  </a:ext>
                </a:extLst>
              </p:cNvPr>
              <p:cNvSpPr/>
              <p:nvPr/>
            </p:nvSpPr>
            <p:spPr>
              <a:xfrm>
                <a:off x="4812875" y="2734575"/>
                <a:ext cx="26850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81" extrusionOk="0">
                    <a:moveTo>
                      <a:pt x="295" y="0"/>
                    </a:moveTo>
                    <a:cubicBezTo>
                      <a:pt x="118" y="0"/>
                      <a:pt x="0" y="140"/>
                      <a:pt x="0" y="386"/>
                    </a:cubicBezTo>
                    <a:cubicBezTo>
                      <a:pt x="0" y="729"/>
                      <a:pt x="229" y="1139"/>
                      <a:pt x="525" y="1299"/>
                    </a:cubicBezTo>
                    <a:cubicBezTo>
                      <a:pt x="615" y="1354"/>
                      <a:pt x="701" y="1380"/>
                      <a:pt x="776" y="1380"/>
                    </a:cubicBezTo>
                    <a:cubicBezTo>
                      <a:pt x="951" y="1380"/>
                      <a:pt x="1073" y="1241"/>
                      <a:pt x="1073" y="1002"/>
                    </a:cubicBezTo>
                    <a:cubicBezTo>
                      <a:pt x="1073" y="660"/>
                      <a:pt x="822" y="249"/>
                      <a:pt x="525" y="67"/>
                    </a:cubicBezTo>
                    <a:cubicBezTo>
                      <a:pt x="442" y="22"/>
                      <a:pt x="364" y="0"/>
                      <a:pt x="295" y="0"/>
                    </a:cubicBezTo>
                    <a:close/>
                  </a:path>
                </a:pathLst>
              </a:custGeom>
              <a:solidFill>
                <a:srgbClr val="ED55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435;p29">
                <a:extLst>
                  <a:ext uri="{FF2B5EF4-FFF2-40B4-BE49-F238E27FC236}">
                    <a16:creationId xmlns:a16="http://schemas.microsoft.com/office/drawing/2014/main" id="{47341204-88CF-4F11-88E8-E3600E263471}"/>
                  </a:ext>
                </a:extLst>
              </p:cNvPr>
              <p:cNvSpPr/>
              <p:nvPr/>
            </p:nvSpPr>
            <p:spPr>
              <a:xfrm>
                <a:off x="4878500" y="2678075"/>
                <a:ext cx="26275" cy="34175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367" extrusionOk="0">
                    <a:moveTo>
                      <a:pt x="295" y="1"/>
                    </a:moveTo>
                    <a:cubicBezTo>
                      <a:pt x="118" y="1"/>
                      <a:pt x="0" y="140"/>
                      <a:pt x="0" y="386"/>
                    </a:cubicBezTo>
                    <a:cubicBezTo>
                      <a:pt x="0" y="729"/>
                      <a:pt x="229" y="1140"/>
                      <a:pt x="525" y="1299"/>
                    </a:cubicBezTo>
                    <a:cubicBezTo>
                      <a:pt x="610" y="1345"/>
                      <a:pt x="689" y="1366"/>
                      <a:pt x="759" y="1366"/>
                    </a:cubicBezTo>
                    <a:cubicBezTo>
                      <a:pt x="934" y="1366"/>
                      <a:pt x="1050" y="1231"/>
                      <a:pt x="1050" y="1003"/>
                    </a:cubicBezTo>
                    <a:cubicBezTo>
                      <a:pt x="1050" y="660"/>
                      <a:pt x="822" y="250"/>
                      <a:pt x="525" y="67"/>
                    </a:cubicBezTo>
                    <a:cubicBezTo>
                      <a:pt x="442" y="22"/>
                      <a:pt x="364" y="1"/>
                      <a:pt x="295" y="1"/>
                    </a:cubicBezTo>
                    <a:close/>
                  </a:path>
                </a:pathLst>
              </a:custGeom>
              <a:solidFill>
                <a:srgbClr val="ED55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436;p29">
                <a:extLst>
                  <a:ext uri="{FF2B5EF4-FFF2-40B4-BE49-F238E27FC236}">
                    <a16:creationId xmlns:a16="http://schemas.microsoft.com/office/drawing/2014/main" id="{EF50406E-183C-433D-9A5D-446202CD7C92}"/>
                  </a:ext>
                </a:extLst>
              </p:cNvPr>
              <p:cNvSpPr/>
              <p:nvPr/>
            </p:nvSpPr>
            <p:spPr>
              <a:xfrm>
                <a:off x="5008600" y="2784775"/>
                <a:ext cx="26850" cy="3417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67" extrusionOk="0">
                    <a:moveTo>
                      <a:pt x="315" y="0"/>
                    </a:moveTo>
                    <a:cubicBezTo>
                      <a:pt x="140" y="0"/>
                      <a:pt x="23" y="135"/>
                      <a:pt x="23" y="364"/>
                    </a:cubicBezTo>
                    <a:cubicBezTo>
                      <a:pt x="1" y="706"/>
                      <a:pt x="252" y="1117"/>
                      <a:pt x="548" y="1300"/>
                    </a:cubicBezTo>
                    <a:cubicBezTo>
                      <a:pt x="632" y="1345"/>
                      <a:pt x="710" y="1366"/>
                      <a:pt x="779" y="1366"/>
                    </a:cubicBezTo>
                    <a:cubicBezTo>
                      <a:pt x="955" y="1366"/>
                      <a:pt x="1073" y="1226"/>
                      <a:pt x="1073" y="980"/>
                    </a:cubicBezTo>
                    <a:cubicBezTo>
                      <a:pt x="1073" y="661"/>
                      <a:pt x="845" y="250"/>
                      <a:pt x="548" y="67"/>
                    </a:cubicBezTo>
                    <a:cubicBezTo>
                      <a:pt x="464" y="22"/>
                      <a:pt x="385" y="0"/>
                      <a:pt x="315" y="0"/>
                    </a:cubicBezTo>
                    <a:close/>
                  </a:path>
                </a:pathLst>
              </a:custGeom>
              <a:solidFill>
                <a:srgbClr val="ED55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437;p29">
                <a:extLst>
                  <a:ext uri="{FF2B5EF4-FFF2-40B4-BE49-F238E27FC236}">
                    <a16:creationId xmlns:a16="http://schemas.microsoft.com/office/drawing/2014/main" id="{3823C069-1A61-477B-8C6E-1D516C65E476}"/>
                  </a:ext>
                </a:extLst>
              </p:cNvPr>
              <p:cNvSpPr/>
              <p:nvPr/>
            </p:nvSpPr>
            <p:spPr>
              <a:xfrm>
                <a:off x="5074800" y="2708200"/>
                <a:ext cx="26850" cy="3427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1" extrusionOk="0">
                    <a:moveTo>
                      <a:pt x="300" y="1"/>
                    </a:moveTo>
                    <a:cubicBezTo>
                      <a:pt x="124" y="1"/>
                      <a:pt x="0" y="128"/>
                      <a:pt x="0" y="368"/>
                    </a:cubicBezTo>
                    <a:cubicBezTo>
                      <a:pt x="0" y="711"/>
                      <a:pt x="251" y="1122"/>
                      <a:pt x="525" y="1304"/>
                    </a:cubicBezTo>
                    <a:cubicBezTo>
                      <a:pt x="609" y="1349"/>
                      <a:pt x="689" y="1371"/>
                      <a:pt x="760" y="1371"/>
                    </a:cubicBezTo>
                    <a:cubicBezTo>
                      <a:pt x="943" y="1371"/>
                      <a:pt x="1073" y="1231"/>
                      <a:pt x="1073" y="985"/>
                    </a:cubicBezTo>
                    <a:cubicBezTo>
                      <a:pt x="1073" y="642"/>
                      <a:pt x="845" y="231"/>
                      <a:pt x="548" y="72"/>
                    </a:cubicBezTo>
                    <a:cubicBezTo>
                      <a:pt x="459" y="24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ED55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438;p29">
                <a:extLst>
                  <a:ext uri="{FF2B5EF4-FFF2-40B4-BE49-F238E27FC236}">
                    <a16:creationId xmlns:a16="http://schemas.microsoft.com/office/drawing/2014/main" id="{5BED7E95-12C4-417E-A37A-71AAAEDDF5C4}"/>
                  </a:ext>
                </a:extLst>
              </p:cNvPr>
              <p:cNvSpPr/>
              <p:nvPr/>
            </p:nvSpPr>
            <p:spPr>
              <a:xfrm>
                <a:off x="5206050" y="2682075"/>
                <a:ext cx="26825" cy="345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1" extrusionOk="0">
                    <a:moveTo>
                      <a:pt x="294" y="0"/>
                    </a:moveTo>
                    <a:cubicBezTo>
                      <a:pt x="118" y="0"/>
                      <a:pt x="0" y="140"/>
                      <a:pt x="0" y="386"/>
                    </a:cubicBezTo>
                    <a:cubicBezTo>
                      <a:pt x="0" y="729"/>
                      <a:pt x="228" y="1139"/>
                      <a:pt x="525" y="1299"/>
                    </a:cubicBezTo>
                    <a:cubicBezTo>
                      <a:pt x="615" y="1354"/>
                      <a:pt x="700" y="1380"/>
                      <a:pt x="776" y="1380"/>
                    </a:cubicBezTo>
                    <a:cubicBezTo>
                      <a:pt x="951" y="1380"/>
                      <a:pt x="1073" y="1242"/>
                      <a:pt x="1073" y="1003"/>
                    </a:cubicBezTo>
                    <a:cubicBezTo>
                      <a:pt x="1073" y="660"/>
                      <a:pt x="822" y="249"/>
                      <a:pt x="525" y="67"/>
                    </a:cubicBezTo>
                    <a:cubicBezTo>
                      <a:pt x="442" y="22"/>
                      <a:pt x="364" y="0"/>
                      <a:pt x="294" y="0"/>
                    </a:cubicBezTo>
                    <a:close/>
                  </a:path>
                </a:pathLst>
              </a:custGeom>
              <a:solidFill>
                <a:srgbClr val="ED55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439;p29">
                <a:extLst>
                  <a:ext uri="{FF2B5EF4-FFF2-40B4-BE49-F238E27FC236}">
                    <a16:creationId xmlns:a16="http://schemas.microsoft.com/office/drawing/2014/main" id="{7C53900A-FD26-4759-AD85-EC7EBD7A719A}"/>
                  </a:ext>
                </a:extLst>
              </p:cNvPr>
              <p:cNvSpPr/>
              <p:nvPr/>
            </p:nvSpPr>
            <p:spPr>
              <a:xfrm>
                <a:off x="4694175" y="2675175"/>
                <a:ext cx="5255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21023" h="5205" extrusionOk="0">
                    <a:moveTo>
                      <a:pt x="2694" y="0"/>
                    </a:moveTo>
                    <a:lnTo>
                      <a:pt x="1" y="1027"/>
                    </a:lnTo>
                    <a:lnTo>
                      <a:pt x="69" y="1233"/>
                    </a:lnTo>
                    <a:lnTo>
                      <a:pt x="2626" y="251"/>
                    </a:lnTo>
                    <a:lnTo>
                      <a:pt x="5273" y="3219"/>
                    </a:lnTo>
                    <a:lnTo>
                      <a:pt x="7898" y="936"/>
                    </a:lnTo>
                    <a:lnTo>
                      <a:pt x="13125" y="5204"/>
                    </a:lnTo>
                    <a:lnTo>
                      <a:pt x="15819" y="2100"/>
                    </a:lnTo>
                    <a:lnTo>
                      <a:pt x="21023" y="1073"/>
                    </a:lnTo>
                    <a:lnTo>
                      <a:pt x="20977" y="868"/>
                    </a:lnTo>
                    <a:lnTo>
                      <a:pt x="15705" y="1918"/>
                    </a:lnTo>
                    <a:lnTo>
                      <a:pt x="13103" y="4931"/>
                    </a:lnTo>
                    <a:lnTo>
                      <a:pt x="7898" y="662"/>
                    </a:lnTo>
                    <a:lnTo>
                      <a:pt x="5296" y="2922"/>
                    </a:lnTo>
                    <a:lnTo>
                      <a:pt x="2694" y="0"/>
                    </a:lnTo>
                    <a:close/>
                  </a:path>
                </a:pathLst>
              </a:custGeom>
              <a:solidFill>
                <a:srgbClr val="D6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440;p29">
                <a:extLst>
                  <a:ext uri="{FF2B5EF4-FFF2-40B4-BE49-F238E27FC236}">
                    <a16:creationId xmlns:a16="http://schemas.microsoft.com/office/drawing/2014/main" id="{4C5816A7-7695-4702-AE00-CB2F4911BA2F}"/>
                  </a:ext>
                </a:extLst>
              </p:cNvPr>
              <p:cNvSpPr/>
              <p:nvPr/>
            </p:nvSpPr>
            <p:spPr>
              <a:xfrm>
                <a:off x="4690750" y="2610700"/>
                <a:ext cx="529575" cy="2653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10614" extrusionOk="0">
                    <a:moveTo>
                      <a:pt x="2786" y="0"/>
                    </a:moveTo>
                    <a:lnTo>
                      <a:pt x="1" y="3675"/>
                    </a:lnTo>
                    <a:lnTo>
                      <a:pt x="161" y="3812"/>
                    </a:lnTo>
                    <a:lnTo>
                      <a:pt x="2808" y="342"/>
                    </a:lnTo>
                    <a:lnTo>
                      <a:pt x="7967" y="5935"/>
                    </a:lnTo>
                    <a:lnTo>
                      <a:pt x="8035" y="6026"/>
                    </a:lnTo>
                    <a:lnTo>
                      <a:pt x="10729" y="2397"/>
                    </a:lnTo>
                    <a:lnTo>
                      <a:pt x="13194" y="1461"/>
                    </a:lnTo>
                    <a:lnTo>
                      <a:pt x="15864" y="10614"/>
                    </a:lnTo>
                    <a:lnTo>
                      <a:pt x="18581" y="7007"/>
                    </a:lnTo>
                    <a:lnTo>
                      <a:pt x="21183" y="5935"/>
                    </a:lnTo>
                    <a:lnTo>
                      <a:pt x="21091" y="5729"/>
                    </a:lnTo>
                    <a:lnTo>
                      <a:pt x="18467" y="6825"/>
                    </a:lnTo>
                    <a:lnTo>
                      <a:pt x="15933" y="10157"/>
                    </a:lnTo>
                    <a:lnTo>
                      <a:pt x="13354" y="1301"/>
                    </a:lnTo>
                    <a:lnTo>
                      <a:pt x="13331" y="1187"/>
                    </a:lnTo>
                    <a:lnTo>
                      <a:pt x="10592" y="2214"/>
                    </a:lnTo>
                    <a:lnTo>
                      <a:pt x="8035" y="5684"/>
                    </a:lnTo>
                    <a:lnTo>
                      <a:pt x="2786" y="0"/>
                    </a:lnTo>
                    <a:close/>
                  </a:path>
                </a:pathLst>
              </a:custGeom>
              <a:solidFill>
                <a:srgbClr val="FBD1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441;p29">
                <a:extLst>
                  <a:ext uri="{FF2B5EF4-FFF2-40B4-BE49-F238E27FC236}">
                    <a16:creationId xmlns:a16="http://schemas.microsoft.com/office/drawing/2014/main" id="{09DD06DE-FDBD-4267-9DFC-8A2D4B1611FD}"/>
                  </a:ext>
                </a:extLst>
              </p:cNvPr>
              <p:cNvSpPr/>
              <p:nvPr/>
            </p:nvSpPr>
            <p:spPr>
              <a:xfrm>
                <a:off x="4681625" y="2686275"/>
                <a:ext cx="26850" cy="34325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3" extrusionOk="0">
                    <a:moveTo>
                      <a:pt x="298" y="0"/>
                    </a:moveTo>
                    <a:cubicBezTo>
                      <a:pt x="123" y="0"/>
                      <a:pt x="1" y="139"/>
                      <a:pt x="1" y="378"/>
                    </a:cubicBezTo>
                    <a:cubicBezTo>
                      <a:pt x="1" y="720"/>
                      <a:pt x="252" y="1131"/>
                      <a:pt x="526" y="1291"/>
                    </a:cubicBezTo>
                    <a:cubicBezTo>
                      <a:pt x="615" y="1346"/>
                      <a:pt x="701" y="1372"/>
                      <a:pt x="776" y="1372"/>
                    </a:cubicBezTo>
                    <a:cubicBezTo>
                      <a:pt x="951" y="1372"/>
                      <a:pt x="1073" y="1233"/>
                      <a:pt x="1073" y="994"/>
                    </a:cubicBezTo>
                    <a:cubicBezTo>
                      <a:pt x="1073" y="652"/>
                      <a:pt x="822" y="241"/>
                      <a:pt x="548" y="81"/>
                    </a:cubicBezTo>
                    <a:cubicBezTo>
                      <a:pt x="459" y="26"/>
                      <a:pt x="373" y="0"/>
                      <a:pt x="298" y="0"/>
                    </a:cubicBezTo>
                    <a:close/>
                  </a:path>
                </a:pathLst>
              </a:custGeom>
              <a:solidFill>
                <a:srgbClr val="ED55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442;p29">
                <a:extLst>
                  <a:ext uri="{FF2B5EF4-FFF2-40B4-BE49-F238E27FC236}">
                    <a16:creationId xmlns:a16="http://schemas.microsoft.com/office/drawing/2014/main" id="{2BC23230-5771-408A-A6BD-BCD2C56F623C}"/>
                  </a:ext>
                </a:extLst>
              </p:cNvPr>
              <p:cNvSpPr/>
              <p:nvPr/>
            </p:nvSpPr>
            <p:spPr>
              <a:xfrm>
                <a:off x="5762975" y="2798075"/>
                <a:ext cx="67075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2683" h="3348" extrusionOk="0">
                    <a:moveTo>
                      <a:pt x="1809" y="1"/>
                    </a:moveTo>
                    <a:cubicBezTo>
                      <a:pt x="1769" y="1"/>
                      <a:pt x="1736" y="19"/>
                      <a:pt x="1713" y="60"/>
                    </a:cubicBezTo>
                    <a:cubicBezTo>
                      <a:pt x="1553" y="357"/>
                      <a:pt x="1347" y="973"/>
                      <a:pt x="1165" y="1224"/>
                    </a:cubicBezTo>
                    <a:cubicBezTo>
                      <a:pt x="1086" y="1322"/>
                      <a:pt x="995" y="1361"/>
                      <a:pt x="913" y="1361"/>
                    </a:cubicBezTo>
                    <a:cubicBezTo>
                      <a:pt x="804" y="1361"/>
                      <a:pt x="711" y="1293"/>
                      <a:pt x="685" y="1202"/>
                    </a:cubicBezTo>
                    <a:cubicBezTo>
                      <a:pt x="628" y="1068"/>
                      <a:pt x="619" y="646"/>
                      <a:pt x="510" y="646"/>
                    </a:cubicBezTo>
                    <a:cubicBezTo>
                      <a:pt x="489" y="646"/>
                      <a:pt x="464" y="662"/>
                      <a:pt x="434" y="699"/>
                    </a:cubicBezTo>
                    <a:cubicBezTo>
                      <a:pt x="252" y="928"/>
                      <a:pt x="138" y="1635"/>
                      <a:pt x="92" y="1818"/>
                    </a:cubicBezTo>
                    <a:cubicBezTo>
                      <a:pt x="46" y="2000"/>
                      <a:pt x="1" y="2548"/>
                      <a:pt x="1" y="2548"/>
                    </a:cubicBezTo>
                    <a:lnTo>
                      <a:pt x="777" y="3347"/>
                    </a:lnTo>
                    <a:cubicBezTo>
                      <a:pt x="936" y="3164"/>
                      <a:pt x="1439" y="3073"/>
                      <a:pt x="1849" y="2731"/>
                    </a:cubicBezTo>
                    <a:cubicBezTo>
                      <a:pt x="2260" y="2366"/>
                      <a:pt x="2489" y="1932"/>
                      <a:pt x="2603" y="1361"/>
                    </a:cubicBezTo>
                    <a:cubicBezTo>
                      <a:pt x="2682" y="864"/>
                      <a:pt x="2085" y="1"/>
                      <a:pt x="1809" y="1"/>
                    </a:cubicBezTo>
                    <a:close/>
                  </a:path>
                </a:pathLst>
              </a:custGeom>
              <a:solidFill>
                <a:srgbClr val="F4C5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443;p29">
                <a:extLst>
                  <a:ext uri="{FF2B5EF4-FFF2-40B4-BE49-F238E27FC236}">
                    <a16:creationId xmlns:a16="http://schemas.microsoft.com/office/drawing/2014/main" id="{B766A3AC-40E8-4CC6-AA14-36C0DBA95C5F}"/>
                  </a:ext>
                </a:extLst>
              </p:cNvPr>
              <p:cNvSpPr/>
              <p:nvPr/>
            </p:nvSpPr>
            <p:spPr>
              <a:xfrm>
                <a:off x="5430875" y="3545250"/>
                <a:ext cx="140975" cy="64000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2560" extrusionOk="0">
                    <a:moveTo>
                      <a:pt x="1923" y="1"/>
                    </a:moveTo>
                    <a:cubicBezTo>
                      <a:pt x="1299" y="1"/>
                      <a:pt x="376" y="97"/>
                      <a:pt x="183" y="645"/>
                    </a:cubicBezTo>
                    <a:cubicBezTo>
                      <a:pt x="0" y="1238"/>
                      <a:pt x="23" y="1809"/>
                      <a:pt x="69" y="2106"/>
                    </a:cubicBezTo>
                    <a:cubicBezTo>
                      <a:pt x="92" y="2266"/>
                      <a:pt x="206" y="2334"/>
                      <a:pt x="365" y="2357"/>
                    </a:cubicBezTo>
                    <a:cubicBezTo>
                      <a:pt x="944" y="2479"/>
                      <a:pt x="1836" y="2560"/>
                      <a:pt x="2631" y="2560"/>
                    </a:cubicBezTo>
                    <a:cubicBezTo>
                      <a:pt x="3028" y="2560"/>
                      <a:pt x="3401" y="2539"/>
                      <a:pt x="3698" y="2494"/>
                    </a:cubicBezTo>
                    <a:cubicBezTo>
                      <a:pt x="4748" y="2357"/>
                      <a:pt x="5638" y="1626"/>
                      <a:pt x="5501" y="987"/>
                    </a:cubicBezTo>
                    <a:cubicBezTo>
                      <a:pt x="5387" y="371"/>
                      <a:pt x="4360" y="371"/>
                      <a:pt x="3401" y="303"/>
                    </a:cubicBezTo>
                    <a:cubicBezTo>
                      <a:pt x="2443" y="257"/>
                      <a:pt x="2511" y="29"/>
                      <a:pt x="2511" y="29"/>
                    </a:cubicBezTo>
                    <a:cubicBezTo>
                      <a:pt x="2511" y="29"/>
                      <a:pt x="2261" y="1"/>
                      <a:pt x="1923" y="1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444;p29">
                <a:extLst>
                  <a:ext uri="{FF2B5EF4-FFF2-40B4-BE49-F238E27FC236}">
                    <a16:creationId xmlns:a16="http://schemas.microsoft.com/office/drawing/2014/main" id="{1E210B34-5D45-493B-A4AD-6065BC673D0A}"/>
                  </a:ext>
                </a:extLst>
              </p:cNvPr>
              <p:cNvSpPr/>
              <p:nvPr/>
            </p:nvSpPr>
            <p:spPr>
              <a:xfrm>
                <a:off x="5497075" y="3563525"/>
                <a:ext cx="140400" cy="62350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2494" extrusionOk="0">
                    <a:moveTo>
                      <a:pt x="2231" y="1"/>
                    </a:moveTo>
                    <a:cubicBezTo>
                      <a:pt x="1615" y="1"/>
                      <a:pt x="100" y="73"/>
                      <a:pt x="46" y="781"/>
                    </a:cubicBezTo>
                    <a:cubicBezTo>
                      <a:pt x="0" y="1375"/>
                      <a:pt x="68" y="1923"/>
                      <a:pt x="91" y="2242"/>
                    </a:cubicBezTo>
                    <a:cubicBezTo>
                      <a:pt x="114" y="2379"/>
                      <a:pt x="251" y="2493"/>
                      <a:pt x="388" y="2493"/>
                    </a:cubicBezTo>
                    <a:cubicBezTo>
                      <a:pt x="1118" y="2448"/>
                      <a:pt x="2922" y="2379"/>
                      <a:pt x="3835" y="2242"/>
                    </a:cubicBezTo>
                    <a:cubicBezTo>
                      <a:pt x="4885" y="2105"/>
                      <a:pt x="5615" y="1603"/>
                      <a:pt x="5501" y="964"/>
                    </a:cubicBezTo>
                    <a:cubicBezTo>
                      <a:pt x="5364" y="348"/>
                      <a:pt x="4337" y="348"/>
                      <a:pt x="3378" y="302"/>
                    </a:cubicBezTo>
                    <a:cubicBezTo>
                      <a:pt x="2420" y="234"/>
                      <a:pt x="2488" y="5"/>
                      <a:pt x="2488" y="5"/>
                    </a:cubicBezTo>
                    <a:cubicBezTo>
                      <a:pt x="2488" y="5"/>
                      <a:pt x="2389" y="1"/>
                      <a:pt x="2231" y="1"/>
                    </a:cubicBezTo>
                    <a:close/>
                  </a:path>
                </a:pathLst>
              </a:custGeom>
              <a:solidFill>
                <a:srgbClr val="5654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445;p29">
                <a:extLst>
                  <a:ext uri="{FF2B5EF4-FFF2-40B4-BE49-F238E27FC236}">
                    <a16:creationId xmlns:a16="http://schemas.microsoft.com/office/drawing/2014/main" id="{0171797B-26F2-4E6A-948C-6687A51B229E}"/>
                  </a:ext>
                </a:extLst>
              </p:cNvPr>
              <p:cNvSpPr/>
              <p:nvPr/>
            </p:nvSpPr>
            <p:spPr>
              <a:xfrm>
                <a:off x="5429150" y="3174475"/>
                <a:ext cx="89625" cy="39400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5760" extrusionOk="0">
                    <a:moveTo>
                      <a:pt x="457" y="0"/>
                    </a:moveTo>
                    <a:cubicBezTo>
                      <a:pt x="457" y="0"/>
                      <a:pt x="343" y="7715"/>
                      <a:pt x="275" y="8674"/>
                    </a:cubicBezTo>
                    <a:cubicBezTo>
                      <a:pt x="206" y="9610"/>
                      <a:pt x="1" y="15316"/>
                      <a:pt x="1" y="15316"/>
                    </a:cubicBezTo>
                    <a:cubicBezTo>
                      <a:pt x="1" y="15316"/>
                      <a:pt x="900" y="15759"/>
                      <a:pt x="1877" y="15759"/>
                    </a:cubicBezTo>
                    <a:cubicBezTo>
                      <a:pt x="2212" y="15759"/>
                      <a:pt x="2556" y="15707"/>
                      <a:pt x="2877" y="15567"/>
                    </a:cubicBezTo>
                    <a:lnTo>
                      <a:pt x="3584" y="868"/>
                    </a:lnTo>
                    <a:lnTo>
                      <a:pt x="457" y="0"/>
                    </a:lnTo>
                    <a:close/>
                  </a:path>
                </a:pathLst>
              </a:custGeom>
              <a:solidFill>
                <a:srgbClr val="D665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446;p29">
                <a:extLst>
                  <a:ext uri="{FF2B5EF4-FFF2-40B4-BE49-F238E27FC236}">
                    <a16:creationId xmlns:a16="http://schemas.microsoft.com/office/drawing/2014/main" id="{7BCEE67B-469A-47D6-8B08-D7DDFF2D63D2}"/>
                  </a:ext>
                </a:extLst>
              </p:cNvPr>
              <p:cNvSpPr/>
              <p:nvPr/>
            </p:nvSpPr>
            <p:spPr>
              <a:xfrm>
                <a:off x="5491925" y="3178475"/>
                <a:ext cx="91900" cy="407575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6303" extrusionOk="0">
                    <a:moveTo>
                      <a:pt x="3675" y="0"/>
                    </a:moveTo>
                    <a:lnTo>
                      <a:pt x="206" y="320"/>
                    </a:lnTo>
                    <a:lnTo>
                      <a:pt x="206" y="8058"/>
                    </a:lnTo>
                    <a:cubicBezTo>
                      <a:pt x="138" y="10340"/>
                      <a:pt x="1" y="16275"/>
                      <a:pt x="1" y="16275"/>
                    </a:cubicBezTo>
                    <a:cubicBezTo>
                      <a:pt x="172" y="16294"/>
                      <a:pt x="338" y="16302"/>
                      <a:pt x="497" y="16302"/>
                    </a:cubicBezTo>
                    <a:cubicBezTo>
                      <a:pt x="2055" y="16302"/>
                      <a:pt x="3014" y="15476"/>
                      <a:pt x="3014" y="15476"/>
                    </a:cubicBezTo>
                    <a:cubicBezTo>
                      <a:pt x="2922" y="14471"/>
                      <a:pt x="3014" y="8742"/>
                      <a:pt x="3014" y="8742"/>
                    </a:cubicBezTo>
                    <a:cubicBezTo>
                      <a:pt x="3402" y="5775"/>
                      <a:pt x="3630" y="1027"/>
                      <a:pt x="3675" y="137"/>
                    </a:cubicBezTo>
                    <a:cubicBezTo>
                      <a:pt x="3675" y="46"/>
                      <a:pt x="3675" y="0"/>
                      <a:pt x="3675" y="0"/>
                    </a:cubicBezTo>
                    <a:close/>
                  </a:path>
                </a:pathLst>
              </a:custGeom>
              <a:solidFill>
                <a:srgbClr val="EC8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447;p29">
                <a:extLst>
                  <a:ext uri="{FF2B5EF4-FFF2-40B4-BE49-F238E27FC236}">
                    <a16:creationId xmlns:a16="http://schemas.microsoft.com/office/drawing/2014/main" id="{FD540CF6-0096-4F1A-8683-9C6FBF470C19}"/>
                  </a:ext>
                </a:extLst>
              </p:cNvPr>
              <p:cNvSpPr/>
              <p:nvPr/>
            </p:nvSpPr>
            <p:spPr>
              <a:xfrm>
                <a:off x="5382925" y="2901150"/>
                <a:ext cx="57675" cy="174050"/>
              </a:xfrm>
              <a:custGeom>
                <a:avLst/>
                <a:gdLst/>
                <a:ahLst/>
                <a:cxnLst/>
                <a:rect l="l" t="t" r="r" b="b"/>
                <a:pathLst>
                  <a:path w="2307" h="6962" extrusionOk="0">
                    <a:moveTo>
                      <a:pt x="1188" y="0"/>
                    </a:moveTo>
                    <a:cubicBezTo>
                      <a:pt x="1188" y="0"/>
                      <a:pt x="1" y="3698"/>
                      <a:pt x="252" y="5638"/>
                    </a:cubicBezTo>
                    <a:cubicBezTo>
                      <a:pt x="252" y="5638"/>
                      <a:pt x="1211" y="6460"/>
                      <a:pt x="2306" y="6962"/>
                    </a:cubicBezTo>
                    <a:lnTo>
                      <a:pt x="1188" y="0"/>
                    </a:lnTo>
                    <a:close/>
                  </a:path>
                </a:pathLst>
              </a:custGeom>
              <a:solidFill>
                <a:srgbClr val="4646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448;p29">
                <a:extLst>
                  <a:ext uri="{FF2B5EF4-FFF2-40B4-BE49-F238E27FC236}">
                    <a16:creationId xmlns:a16="http://schemas.microsoft.com/office/drawing/2014/main" id="{23C6E2FA-018E-4A24-99B2-475258156CC9}"/>
                  </a:ext>
                </a:extLst>
              </p:cNvPr>
              <p:cNvSpPr/>
              <p:nvPr/>
            </p:nvSpPr>
            <p:spPr>
              <a:xfrm>
                <a:off x="5469100" y="2751625"/>
                <a:ext cx="104450" cy="128425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5137" extrusionOk="0">
                    <a:moveTo>
                      <a:pt x="2101" y="1"/>
                    </a:moveTo>
                    <a:cubicBezTo>
                      <a:pt x="936" y="1"/>
                      <a:pt x="1" y="1142"/>
                      <a:pt x="1" y="2580"/>
                    </a:cubicBezTo>
                    <a:cubicBezTo>
                      <a:pt x="1" y="3995"/>
                      <a:pt x="936" y="5137"/>
                      <a:pt x="2078" y="5137"/>
                    </a:cubicBezTo>
                    <a:cubicBezTo>
                      <a:pt x="3242" y="5137"/>
                      <a:pt x="4178" y="3995"/>
                      <a:pt x="4178" y="2580"/>
                    </a:cubicBezTo>
                    <a:cubicBezTo>
                      <a:pt x="4178" y="1165"/>
                      <a:pt x="3242" y="1"/>
                      <a:pt x="2101" y="1"/>
                    </a:cubicBezTo>
                    <a:close/>
                  </a:path>
                </a:pathLst>
              </a:custGeom>
              <a:solidFill>
                <a:srgbClr val="FED4B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449;p29">
                <a:extLst>
                  <a:ext uri="{FF2B5EF4-FFF2-40B4-BE49-F238E27FC236}">
                    <a16:creationId xmlns:a16="http://schemas.microsoft.com/office/drawing/2014/main" id="{5E562714-6170-4D78-89F9-BE9671B0739A}"/>
                  </a:ext>
                </a:extLst>
              </p:cNvPr>
              <p:cNvSpPr/>
              <p:nvPr/>
            </p:nvSpPr>
            <p:spPr>
              <a:xfrm>
                <a:off x="5412600" y="2865675"/>
                <a:ext cx="196325" cy="3383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13532" extrusionOk="0">
                    <a:moveTo>
                      <a:pt x="2992" y="1"/>
                    </a:moveTo>
                    <a:cubicBezTo>
                      <a:pt x="2904" y="1"/>
                      <a:pt x="2854" y="4"/>
                      <a:pt x="2854" y="4"/>
                    </a:cubicBezTo>
                    <a:cubicBezTo>
                      <a:pt x="663" y="597"/>
                      <a:pt x="1" y="1419"/>
                      <a:pt x="1" y="1419"/>
                    </a:cubicBezTo>
                    <a:cubicBezTo>
                      <a:pt x="252" y="3542"/>
                      <a:pt x="823" y="12649"/>
                      <a:pt x="823" y="12649"/>
                    </a:cubicBezTo>
                    <a:cubicBezTo>
                      <a:pt x="2146" y="13311"/>
                      <a:pt x="3313" y="13532"/>
                      <a:pt x="4280" y="13532"/>
                    </a:cubicBezTo>
                    <a:cubicBezTo>
                      <a:pt x="6214" y="13532"/>
                      <a:pt x="7351" y="12649"/>
                      <a:pt x="7351" y="12649"/>
                    </a:cubicBezTo>
                    <a:cubicBezTo>
                      <a:pt x="6757" y="9317"/>
                      <a:pt x="7853" y="1944"/>
                      <a:pt x="7853" y="1944"/>
                    </a:cubicBezTo>
                    <a:cubicBezTo>
                      <a:pt x="7853" y="1944"/>
                      <a:pt x="6095" y="1282"/>
                      <a:pt x="5867" y="1122"/>
                    </a:cubicBezTo>
                    <a:cubicBezTo>
                      <a:pt x="5616" y="985"/>
                      <a:pt x="5547" y="734"/>
                      <a:pt x="5547" y="734"/>
                    </a:cubicBezTo>
                    <a:cubicBezTo>
                      <a:pt x="4576" y="62"/>
                      <a:pt x="3391" y="1"/>
                      <a:pt x="2992" y="1"/>
                    </a:cubicBezTo>
                    <a:close/>
                  </a:path>
                </a:pathLst>
              </a:custGeom>
              <a:solidFill>
                <a:srgbClr val="4646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450;p29">
                <a:extLst>
                  <a:ext uri="{FF2B5EF4-FFF2-40B4-BE49-F238E27FC236}">
                    <a16:creationId xmlns:a16="http://schemas.microsoft.com/office/drawing/2014/main" id="{0900358B-A543-4C99-88A3-6DD1E33C7332}"/>
                  </a:ext>
                </a:extLst>
              </p:cNvPr>
              <p:cNvSpPr/>
              <p:nvPr/>
            </p:nvSpPr>
            <p:spPr>
              <a:xfrm>
                <a:off x="5556975" y="2850925"/>
                <a:ext cx="238550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5593" extrusionOk="0">
                    <a:moveTo>
                      <a:pt x="8195" y="1"/>
                    </a:moveTo>
                    <a:lnTo>
                      <a:pt x="5045" y="3219"/>
                    </a:lnTo>
                    <a:lnTo>
                      <a:pt x="2078" y="2534"/>
                    </a:lnTo>
                    <a:cubicBezTo>
                      <a:pt x="1" y="2876"/>
                      <a:pt x="1119" y="5182"/>
                      <a:pt x="1119" y="5182"/>
                    </a:cubicBezTo>
                    <a:lnTo>
                      <a:pt x="5753" y="5593"/>
                    </a:lnTo>
                    <a:lnTo>
                      <a:pt x="9542" y="1302"/>
                    </a:lnTo>
                    <a:cubicBezTo>
                      <a:pt x="9313" y="343"/>
                      <a:pt x="8195" y="1"/>
                      <a:pt x="8195" y="1"/>
                    </a:cubicBezTo>
                    <a:close/>
                  </a:path>
                </a:pathLst>
              </a:custGeom>
              <a:solidFill>
                <a:srgbClr val="4646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451;p29">
                <a:extLst>
                  <a:ext uri="{FF2B5EF4-FFF2-40B4-BE49-F238E27FC236}">
                    <a16:creationId xmlns:a16="http://schemas.microsoft.com/office/drawing/2014/main" id="{88DAEF73-6637-43CD-92BB-5C181DD3FC8C}"/>
                  </a:ext>
                </a:extLst>
              </p:cNvPr>
              <p:cNvSpPr/>
              <p:nvPr/>
            </p:nvSpPr>
            <p:spPr>
              <a:xfrm>
                <a:off x="5425175" y="2747525"/>
                <a:ext cx="156375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4645" extrusionOk="0">
                    <a:moveTo>
                      <a:pt x="3981" y="1"/>
                    </a:moveTo>
                    <a:cubicBezTo>
                      <a:pt x="3309" y="1"/>
                      <a:pt x="2830" y="165"/>
                      <a:pt x="2830" y="165"/>
                    </a:cubicBezTo>
                    <a:cubicBezTo>
                      <a:pt x="0" y="1603"/>
                      <a:pt x="2328" y="4639"/>
                      <a:pt x="2328" y="4639"/>
                    </a:cubicBezTo>
                    <a:cubicBezTo>
                      <a:pt x="2392" y="4642"/>
                      <a:pt x="2453" y="4644"/>
                      <a:pt x="2513" y="4644"/>
                    </a:cubicBezTo>
                    <a:cubicBezTo>
                      <a:pt x="3878" y="4644"/>
                      <a:pt x="4109" y="3680"/>
                      <a:pt x="4109" y="3680"/>
                    </a:cubicBezTo>
                    <a:cubicBezTo>
                      <a:pt x="4976" y="3383"/>
                      <a:pt x="4725" y="2242"/>
                      <a:pt x="4725" y="2242"/>
                    </a:cubicBezTo>
                    <a:lnTo>
                      <a:pt x="6254" y="1740"/>
                    </a:lnTo>
                    <a:cubicBezTo>
                      <a:pt x="6231" y="370"/>
                      <a:pt x="4611" y="51"/>
                      <a:pt x="4611" y="51"/>
                    </a:cubicBezTo>
                    <a:cubicBezTo>
                      <a:pt x="4389" y="15"/>
                      <a:pt x="4177" y="1"/>
                      <a:pt x="3981" y="1"/>
                    </a:cubicBezTo>
                    <a:close/>
                  </a:path>
                </a:pathLst>
              </a:custGeom>
              <a:solidFill>
                <a:srgbClr val="0B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" name="Google Shape;452;p29">
              <a:extLst>
                <a:ext uri="{FF2B5EF4-FFF2-40B4-BE49-F238E27FC236}">
                  <a16:creationId xmlns:a16="http://schemas.microsoft.com/office/drawing/2014/main" id="{CB13E3F8-2208-4144-9FAE-2A6E7912D8DA}"/>
                </a:ext>
              </a:extLst>
            </p:cNvPr>
            <p:cNvSpPr/>
            <p:nvPr/>
          </p:nvSpPr>
          <p:spPr>
            <a:xfrm>
              <a:off x="4428275" y="2117100"/>
              <a:ext cx="152375" cy="103300"/>
            </a:xfrm>
            <a:custGeom>
              <a:avLst/>
              <a:gdLst/>
              <a:ahLst/>
              <a:cxnLst/>
              <a:rect l="l" t="t" r="r" b="b"/>
              <a:pathLst>
                <a:path w="6095" h="4132" extrusionOk="0">
                  <a:moveTo>
                    <a:pt x="0" y="0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53;p29">
              <a:extLst>
                <a:ext uri="{FF2B5EF4-FFF2-40B4-BE49-F238E27FC236}">
                  <a16:creationId xmlns:a16="http://schemas.microsoft.com/office/drawing/2014/main" id="{1799905D-FBEE-46AE-BF45-69AA990AA7FE}"/>
                </a:ext>
              </a:extLst>
            </p:cNvPr>
            <p:cNvSpPr/>
            <p:nvPr/>
          </p:nvSpPr>
          <p:spPr>
            <a:xfrm>
              <a:off x="4428275" y="2142200"/>
              <a:ext cx="152375" cy="103300"/>
            </a:xfrm>
            <a:custGeom>
              <a:avLst/>
              <a:gdLst/>
              <a:ahLst/>
              <a:cxnLst/>
              <a:rect l="l" t="t" r="r" b="b"/>
              <a:pathLst>
                <a:path w="6095" h="4132" extrusionOk="0">
                  <a:moveTo>
                    <a:pt x="0" y="1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54;p29">
              <a:extLst>
                <a:ext uri="{FF2B5EF4-FFF2-40B4-BE49-F238E27FC236}">
                  <a16:creationId xmlns:a16="http://schemas.microsoft.com/office/drawing/2014/main" id="{DCD4F5A3-FDD5-4FF2-B42E-71CC44889C5C}"/>
                </a:ext>
              </a:extLst>
            </p:cNvPr>
            <p:cNvSpPr/>
            <p:nvPr/>
          </p:nvSpPr>
          <p:spPr>
            <a:xfrm>
              <a:off x="4428275" y="2167300"/>
              <a:ext cx="152375" cy="102750"/>
            </a:xfrm>
            <a:custGeom>
              <a:avLst/>
              <a:gdLst/>
              <a:ahLst/>
              <a:cxnLst/>
              <a:rect l="l" t="t" r="r" b="b"/>
              <a:pathLst>
                <a:path w="6095" h="4110" extrusionOk="0">
                  <a:moveTo>
                    <a:pt x="0" y="1"/>
                  </a:moveTo>
                  <a:lnTo>
                    <a:pt x="0" y="594"/>
                  </a:lnTo>
                  <a:lnTo>
                    <a:pt x="6095" y="4109"/>
                  </a:lnTo>
                  <a:lnTo>
                    <a:pt x="6095" y="351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55;p29">
              <a:extLst>
                <a:ext uri="{FF2B5EF4-FFF2-40B4-BE49-F238E27FC236}">
                  <a16:creationId xmlns:a16="http://schemas.microsoft.com/office/drawing/2014/main" id="{B6973DC0-ABDA-4D45-AF88-3DE880F4BC0E}"/>
                </a:ext>
              </a:extLst>
            </p:cNvPr>
            <p:cNvSpPr/>
            <p:nvPr/>
          </p:nvSpPr>
          <p:spPr>
            <a:xfrm>
              <a:off x="4428275" y="2191850"/>
              <a:ext cx="152375" cy="103300"/>
            </a:xfrm>
            <a:custGeom>
              <a:avLst/>
              <a:gdLst/>
              <a:ahLst/>
              <a:cxnLst/>
              <a:rect l="l" t="t" r="r" b="b"/>
              <a:pathLst>
                <a:path w="6095" h="4132" extrusionOk="0">
                  <a:moveTo>
                    <a:pt x="0" y="0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56;p29">
              <a:extLst>
                <a:ext uri="{FF2B5EF4-FFF2-40B4-BE49-F238E27FC236}">
                  <a16:creationId xmlns:a16="http://schemas.microsoft.com/office/drawing/2014/main" id="{5B97A95A-C45E-463E-8CCD-F6C48CEBEFE7}"/>
                </a:ext>
              </a:extLst>
            </p:cNvPr>
            <p:cNvSpPr/>
            <p:nvPr/>
          </p:nvSpPr>
          <p:spPr>
            <a:xfrm>
              <a:off x="4428275" y="2216950"/>
              <a:ext cx="152375" cy="103325"/>
            </a:xfrm>
            <a:custGeom>
              <a:avLst/>
              <a:gdLst/>
              <a:ahLst/>
              <a:cxnLst/>
              <a:rect l="l" t="t" r="r" b="b"/>
              <a:pathLst>
                <a:path w="6095" h="4133" extrusionOk="0">
                  <a:moveTo>
                    <a:pt x="0" y="1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57;p29">
              <a:extLst>
                <a:ext uri="{FF2B5EF4-FFF2-40B4-BE49-F238E27FC236}">
                  <a16:creationId xmlns:a16="http://schemas.microsoft.com/office/drawing/2014/main" id="{AB01EAD8-8ED3-42FA-980A-53A3CAC49794}"/>
                </a:ext>
              </a:extLst>
            </p:cNvPr>
            <p:cNvSpPr/>
            <p:nvPr/>
          </p:nvSpPr>
          <p:spPr>
            <a:xfrm>
              <a:off x="4428275" y="2242050"/>
              <a:ext cx="152375" cy="103325"/>
            </a:xfrm>
            <a:custGeom>
              <a:avLst/>
              <a:gdLst/>
              <a:ahLst/>
              <a:cxnLst/>
              <a:rect l="l" t="t" r="r" b="b"/>
              <a:pathLst>
                <a:path w="6095" h="4133" extrusionOk="0">
                  <a:moveTo>
                    <a:pt x="0" y="1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58;p29">
              <a:extLst>
                <a:ext uri="{FF2B5EF4-FFF2-40B4-BE49-F238E27FC236}">
                  <a16:creationId xmlns:a16="http://schemas.microsoft.com/office/drawing/2014/main" id="{B523C547-3CEC-4BD2-BB51-07EED1875379}"/>
                </a:ext>
              </a:extLst>
            </p:cNvPr>
            <p:cNvSpPr/>
            <p:nvPr/>
          </p:nvSpPr>
          <p:spPr>
            <a:xfrm>
              <a:off x="4428275" y="2267175"/>
              <a:ext cx="152375" cy="102725"/>
            </a:xfrm>
            <a:custGeom>
              <a:avLst/>
              <a:gdLst/>
              <a:ahLst/>
              <a:cxnLst/>
              <a:rect l="l" t="t" r="r" b="b"/>
              <a:pathLst>
                <a:path w="6095" h="4109" extrusionOk="0">
                  <a:moveTo>
                    <a:pt x="0" y="0"/>
                  </a:moveTo>
                  <a:lnTo>
                    <a:pt x="0" y="594"/>
                  </a:lnTo>
                  <a:lnTo>
                    <a:pt x="6095" y="4109"/>
                  </a:lnTo>
                  <a:lnTo>
                    <a:pt x="6095" y="35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59;p29">
              <a:extLst>
                <a:ext uri="{FF2B5EF4-FFF2-40B4-BE49-F238E27FC236}">
                  <a16:creationId xmlns:a16="http://schemas.microsoft.com/office/drawing/2014/main" id="{7883AEFF-3685-4A90-8A39-CB1DCBB7F10B}"/>
                </a:ext>
              </a:extLst>
            </p:cNvPr>
            <p:cNvSpPr/>
            <p:nvPr/>
          </p:nvSpPr>
          <p:spPr>
            <a:xfrm>
              <a:off x="4428275" y="2292275"/>
              <a:ext cx="152375" cy="102750"/>
            </a:xfrm>
            <a:custGeom>
              <a:avLst/>
              <a:gdLst/>
              <a:ahLst/>
              <a:cxnLst/>
              <a:rect l="l" t="t" r="r" b="b"/>
              <a:pathLst>
                <a:path w="6095" h="4110" extrusionOk="0">
                  <a:moveTo>
                    <a:pt x="0" y="1"/>
                  </a:moveTo>
                  <a:lnTo>
                    <a:pt x="0" y="594"/>
                  </a:lnTo>
                  <a:lnTo>
                    <a:pt x="6095" y="4109"/>
                  </a:lnTo>
                  <a:lnTo>
                    <a:pt x="6095" y="351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60;p29">
              <a:extLst>
                <a:ext uri="{FF2B5EF4-FFF2-40B4-BE49-F238E27FC236}">
                  <a16:creationId xmlns:a16="http://schemas.microsoft.com/office/drawing/2014/main" id="{82C37880-8C27-49DC-BD2F-98E2C0638428}"/>
                </a:ext>
              </a:extLst>
            </p:cNvPr>
            <p:cNvSpPr/>
            <p:nvPr/>
          </p:nvSpPr>
          <p:spPr>
            <a:xfrm>
              <a:off x="4428275" y="2316825"/>
              <a:ext cx="152375" cy="103300"/>
            </a:xfrm>
            <a:custGeom>
              <a:avLst/>
              <a:gdLst/>
              <a:ahLst/>
              <a:cxnLst/>
              <a:rect l="l" t="t" r="r" b="b"/>
              <a:pathLst>
                <a:path w="6095" h="4132" extrusionOk="0">
                  <a:moveTo>
                    <a:pt x="0" y="0"/>
                  </a:moveTo>
                  <a:lnTo>
                    <a:pt x="0" y="594"/>
                  </a:lnTo>
                  <a:lnTo>
                    <a:pt x="6095" y="4131"/>
                  </a:lnTo>
                  <a:lnTo>
                    <a:pt x="6095" y="35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61;p29">
              <a:extLst>
                <a:ext uri="{FF2B5EF4-FFF2-40B4-BE49-F238E27FC236}">
                  <a16:creationId xmlns:a16="http://schemas.microsoft.com/office/drawing/2014/main" id="{45464DF2-C87B-4EAB-BFF7-73AD39CFECB5}"/>
                </a:ext>
              </a:extLst>
            </p:cNvPr>
            <p:cNvSpPr/>
            <p:nvPr/>
          </p:nvSpPr>
          <p:spPr>
            <a:xfrm>
              <a:off x="4428275" y="2341925"/>
              <a:ext cx="152375" cy="103300"/>
            </a:xfrm>
            <a:custGeom>
              <a:avLst/>
              <a:gdLst/>
              <a:ahLst/>
              <a:cxnLst/>
              <a:rect l="l" t="t" r="r" b="b"/>
              <a:pathLst>
                <a:path w="6095" h="4132" extrusionOk="0">
                  <a:moveTo>
                    <a:pt x="0" y="0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62;p29">
              <a:extLst>
                <a:ext uri="{FF2B5EF4-FFF2-40B4-BE49-F238E27FC236}">
                  <a16:creationId xmlns:a16="http://schemas.microsoft.com/office/drawing/2014/main" id="{7EE65A7D-742E-49F5-A8D0-C95C5F8F0A3B}"/>
                </a:ext>
              </a:extLst>
            </p:cNvPr>
            <p:cNvSpPr/>
            <p:nvPr/>
          </p:nvSpPr>
          <p:spPr>
            <a:xfrm>
              <a:off x="4428275" y="2367025"/>
              <a:ext cx="152375" cy="103325"/>
            </a:xfrm>
            <a:custGeom>
              <a:avLst/>
              <a:gdLst/>
              <a:ahLst/>
              <a:cxnLst/>
              <a:rect l="l" t="t" r="r" b="b"/>
              <a:pathLst>
                <a:path w="6095" h="4133" extrusionOk="0">
                  <a:moveTo>
                    <a:pt x="0" y="1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63;p29">
              <a:extLst>
                <a:ext uri="{FF2B5EF4-FFF2-40B4-BE49-F238E27FC236}">
                  <a16:creationId xmlns:a16="http://schemas.microsoft.com/office/drawing/2014/main" id="{5F86AD90-B41E-4853-9A45-C63FB6194F1C}"/>
                </a:ext>
              </a:extLst>
            </p:cNvPr>
            <p:cNvSpPr/>
            <p:nvPr/>
          </p:nvSpPr>
          <p:spPr>
            <a:xfrm>
              <a:off x="4428275" y="2392150"/>
              <a:ext cx="152375" cy="102725"/>
            </a:xfrm>
            <a:custGeom>
              <a:avLst/>
              <a:gdLst/>
              <a:ahLst/>
              <a:cxnLst/>
              <a:rect l="l" t="t" r="r" b="b"/>
              <a:pathLst>
                <a:path w="6095" h="4109" extrusionOk="0">
                  <a:moveTo>
                    <a:pt x="0" y="0"/>
                  </a:moveTo>
                  <a:lnTo>
                    <a:pt x="0" y="593"/>
                  </a:lnTo>
                  <a:lnTo>
                    <a:pt x="6095" y="4109"/>
                  </a:lnTo>
                  <a:lnTo>
                    <a:pt x="6095" y="3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4;p29">
              <a:extLst>
                <a:ext uri="{FF2B5EF4-FFF2-40B4-BE49-F238E27FC236}">
                  <a16:creationId xmlns:a16="http://schemas.microsoft.com/office/drawing/2014/main" id="{B235EBA9-D6F6-46B9-8D31-7D1DAE2EE50A}"/>
                </a:ext>
              </a:extLst>
            </p:cNvPr>
            <p:cNvSpPr/>
            <p:nvPr/>
          </p:nvSpPr>
          <p:spPr>
            <a:xfrm>
              <a:off x="4428275" y="2416675"/>
              <a:ext cx="152375" cy="103300"/>
            </a:xfrm>
            <a:custGeom>
              <a:avLst/>
              <a:gdLst/>
              <a:ahLst/>
              <a:cxnLst/>
              <a:rect l="l" t="t" r="r" b="b"/>
              <a:pathLst>
                <a:path w="6095" h="4132" extrusionOk="0">
                  <a:moveTo>
                    <a:pt x="0" y="0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65;p29">
              <a:extLst>
                <a:ext uri="{FF2B5EF4-FFF2-40B4-BE49-F238E27FC236}">
                  <a16:creationId xmlns:a16="http://schemas.microsoft.com/office/drawing/2014/main" id="{CA648335-E3DE-4E86-8962-A3B91EF5D63C}"/>
                </a:ext>
              </a:extLst>
            </p:cNvPr>
            <p:cNvSpPr/>
            <p:nvPr/>
          </p:nvSpPr>
          <p:spPr>
            <a:xfrm>
              <a:off x="4428275" y="2441775"/>
              <a:ext cx="152375" cy="103325"/>
            </a:xfrm>
            <a:custGeom>
              <a:avLst/>
              <a:gdLst/>
              <a:ahLst/>
              <a:cxnLst/>
              <a:rect l="l" t="t" r="r" b="b"/>
              <a:pathLst>
                <a:path w="6095" h="4133" extrusionOk="0">
                  <a:moveTo>
                    <a:pt x="0" y="1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66;p29">
              <a:extLst>
                <a:ext uri="{FF2B5EF4-FFF2-40B4-BE49-F238E27FC236}">
                  <a16:creationId xmlns:a16="http://schemas.microsoft.com/office/drawing/2014/main" id="{6880EAA4-BD4F-49C0-AE13-422349E72307}"/>
                </a:ext>
              </a:extLst>
            </p:cNvPr>
            <p:cNvSpPr/>
            <p:nvPr/>
          </p:nvSpPr>
          <p:spPr>
            <a:xfrm>
              <a:off x="4428275" y="2466900"/>
              <a:ext cx="152375" cy="103300"/>
            </a:xfrm>
            <a:custGeom>
              <a:avLst/>
              <a:gdLst/>
              <a:ahLst/>
              <a:cxnLst/>
              <a:rect l="l" t="t" r="r" b="b"/>
              <a:pathLst>
                <a:path w="6095" h="4132" extrusionOk="0">
                  <a:moveTo>
                    <a:pt x="0" y="0"/>
                  </a:moveTo>
                  <a:lnTo>
                    <a:pt x="0" y="594"/>
                  </a:lnTo>
                  <a:lnTo>
                    <a:pt x="6095" y="4131"/>
                  </a:lnTo>
                  <a:lnTo>
                    <a:pt x="6095" y="35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67;p29">
              <a:extLst>
                <a:ext uri="{FF2B5EF4-FFF2-40B4-BE49-F238E27FC236}">
                  <a16:creationId xmlns:a16="http://schemas.microsoft.com/office/drawing/2014/main" id="{A3E25F9B-E9D5-4B15-8D19-D1345A2B8D76}"/>
                </a:ext>
              </a:extLst>
            </p:cNvPr>
            <p:cNvSpPr/>
            <p:nvPr/>
          </p:nvSpPr>
          <p:spPr>
            <a:xfrm>
              <a:off x="4428275" y="2492000"/>
              <a:ext cx="152375" cy="102725"/>
            </a:xfrm>
            <a:custGeom>
              <a:avLst/>
              <a:gdLst/>
              <a:ahLst/>
              <a:cxnLst/>
              <a:rect l="l" t="t" r="r" b="b"/>
              <a:pathLst>
                <a:path w="6095" h="4109" extrusionOk="0">
                  <a:moveTo>
                    <a:pt x="0" y="0"/>
                  </a:moveTo>
                  <a:lnTo>
                    <a:pt x="0" y="594"/>
                  </a:lnTo>
                  <a:lnTo>
                    <a:pt x="6095" y="4109"/>
                  </a:lnTo>
                  <a:lnTo>
                    <a:pt x="6095" y="35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68;p29">
              <a:extLst>
                <a:ext uri="{FF2B5EF4-FFF2-40B4-BE49-F238E27FC236}">
                  <a16:creationId xmlns:a16="http://schemas.microsoft.com/office/drawing/2014/main" id="{9D1CD037-0F8A-463C-94B9-F697450692A2}"/>
                </a:ext>
              </a:extLst>
            </p:cNvPr>
            <p:cNvSpPr/>
            <p:nvPr/>
          </p:nvSpPr>
          <p:spPr>
            <a:xfrm>
              <a:off x="4428275" y="2516525"/>
              <a:ext cx="152375" cy="103325"/>
            </a:xfrm>
            <a:custGeom>
              <a:avLst/>
              <a:gdLst/>
              <a:ahLst/>
              <a:cxnLst/>
              <a:rect l="l" t="t" r="r" b="b"/>
              <a:pathLst>
                <a:path w="6095" h="4133" extrusionOk="0">
                  <a:moveTo>
                    <a:pt x="0" y="1"/>
                  </a:moveTo>
                  <a:lnTo>
                    <a:pt x="0" y="594"/>
                  </a:lnTo>
                  <a:lnTo>
                    <a:pt x="6095" y="4132"/>
                  </a:lnTo>
                  <a:lnTo>
                    <a:pt x="6095" y="3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F7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0" name="Google Shape;3482;p71">
            <a:extLst>
              <a:ext uri="{FF2B5EF4-FFF2-40B4-BE49-F238E27FC236}">
                <a16:creationId xmlns:a16="http://schemas.microsoft.com/office/drawing/2014/main" id="{C0A0A785-3FCF-4315-A218-B050E6649632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5400000">
            <a:off x="3469636" y="3903026"/>
            <a:ext cx="519677" cy="199213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1" name="Google Shape;3479;p71">
            <a:extLst>
              <a:ext uri="{FF2B5EF4-FFF2-40B4-BE49-F238E27FC236}">
                <a16:creationId xmlns:a16="http://schemas.microsoft.com/office/drawing/2014/main" id="{9FF43E31-98D3-486F-81EB-6B969BA3C232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8569696" y="814136"/>
            <a:ext cx="426101" cy="2158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" name="Google Shape;3483;p71">
            <a:extLst>
              <a:ext uri="{FF2B5EF4-FFF2-40B4-BE49-F238E27FC236}">
                <a16:creationId xmlns:a16="http://schemas.microsoft.com/office/drawing/2014/main" id="{9AF94E6A-0EF0-45D6-9DC2-FD36A9C7DDE3}"/>
              </a:ext>
            </a:extLst>
          </p:cNvPr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4157749">
            <a:off x="5774055" y="4208711"/>
            <a:ext cx="1014648" cy="21582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" name="Google Shape;3476;p71">
            <a:extLst>
              <a:ext uri="{FF2B5EF4-FFF2-40B4-BE49-F238E27FC236}">
                <a16:creationId xmlns:a16="http://schemas.microsoft.com/office/drawing/2014/main" id="{93260486-35DB-4A82-AD0E-862D4B7A0E52}"/>
              </a:ext>
            </a:extLst>
          </p:cNvPr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8014502">
            <a:off x="6258739" y="4311759"/>
            <a:ext cx="464918" cy="2158216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2AE77BC1-0DB4-47F7-93E2-BB85D67911D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1854" y="423157"/>
            <a:ext cx="1992595" cy="3468974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2AE3BD21-1177-47D4-B796-DAC13876B11B}"/>
              </a:ext>
            </a:extLst>
          </p:cNvPr>
          <p:cNvGrpSpPr/>
          <p:nvPr/>
        </p:nvGrpSpPr>
        <p:grpSpPr>
          <a:xfrm>
            <a:off x="52654" y="277401"/>
            <a:ext cx="3576259" cy="3083022"/>
            <a:chOff x="64057" y="160232"/>
            <a:chExt cx="3576259" cy="3083022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D1D0CD12-74DA-4104-BCCA-B57FFC513D7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886436" y="189869"/>
              <a:ext cx="1753880" cy="3053385"/>
            </a:xfrm>
            <a:prstGeom prst="rect">
              <a:avLst/>
            </a:prstGeom>
          </p:spPr>
        </p:pic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90236CE6-B3B1-4C54-B6CA-888CD7C7E3CD}"/>
                </a:ext>
              </a:extLst>
            </p:cNvPr>
            <p:cNvGrpSpPr/>
            <p:nvPr/>
          </p:nvGrpSpPr>
          <p:grpSpPr>
            <a:xfrm>
              <a:off x="64057" y="160232"/>
              <a:ext cx="1752626" cy="3075131"/>
              <a:chOff x="0" y="0"/>
              <a:chExt cx="2581910" cy="4048125"/>
            </a:xfrm>
          </p:grpSpPr>
          <p:pic>
            <p:nvPicPr>
              <p:cNvPr id="147" name="Picture 146" descr="Graphical user interface, application&#10;&#10;Description automatically generated">
                <a:extLst>
                  <a:ext uri="{FF2B5EF4-FFF2-40B4-BE49-F238E27FC236}">
                    <a16:creationId xmlns:a16="http://schemas.microsoft.com/office/drawing/2014/main" id="{B26C4D96-5374-4823-90F8-117DA2FE388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" t="8218" r="200" b="19560"/>
              <a:stretch/>
            </p:blipFill>
            <p:spPr bwMode="auto">
              <a:xfrm>
                <a:off x="0" y="0"/>
                <a:ext cx="2581910" cy="4048125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AB77CD18-F77B-478C-8C48-4F4332AF098D}"/>
                  </a:ext>
                </a:extLst>
              </p:cNvPr>
              <p:cNvSpPr/>
              <p:nvPr/>
            </p:nvSpPr>
            <p:spPr>
              <a:xfrm>
                <a:off x="0" y="411480"/>
                <a:ext cx="2476500" cy="3524250"/>
              </a:xfrm>
              <a:prstGeom prst="rect">
                <a:avLst/>
              </a:prstGeom>
              <a:noFill/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</p:grpSp>
      <p:pic>
        <p:nvPicPr>
          <p:cNvPr id="149" name="Picture 148" descr="Company Software Update Template | Powtoon">
            <a:extLst>
              <a:ext uri="{FF2B5EF4-FFF2-40B4-BE49-F238E27FC236}">
                <a16:creationId xmlns:a16="http://schemas.microsoft.com/office/drawing/2014/main" id="{032B653C-4495-460B-BD38-AD7C7A3EA80A}"/>
              </a:ext>
            </a:extLst>
          </p:cNvPr>
          <p:cNvPicPr/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148" y="1210255"/>
            <a:ext cx="3335655" cy="18764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739984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3" name="Google Shape;2443;p52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6043743" y="1864845"/>
            <a:ext cx="1117234" cy="9397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44" name="Google Shape;2444;p52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>
            <a:off x="1668541" y="1452382"/>
            <a:ext cx="1117248" cy="9397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45" name="Google Shape;2445;p52"/>
          <p:cNvPicPr preferRelativeResize="0"/>
          <p:nvPr/>
        </p:nvPicPr>
        <p:blipFill>
          <a:blip r:embed="rId5">
            <a:alphaModFix amt="71000"/>
          </a:blip>
          <a:stretch>
            <a:fillRect/>
          </a:stretch>
        </p:blipFill>
        <p:spPr>
          <a:xfrm>
            <a:off x="3870676" y="1442573"/>
            <a:ext cx="1117248" cy="9397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46" name="Google Shape;2446;p52"/>
          <p:cNvGrpSpPr/>
          <p:nvPr/>
        </p:nvGrpSpPr>
        <p:grpSpPr>
          <a:xfrm>
            <a:off x="4122151" y="1681678"/>
            <a:ext cx="578763" cy="572682"/>
            <a:chOff x="5221275" y="1231600"/>
            <a:chExt cx="433725" cy="429200"/>
          </a:xfrm>
        </p:grpSpPr>
        <p:sp>
          <p:nvSpPr>
            <p:cNvPr id="2447" name="Google Shape;2447;p52"/>
            <p:cNvSpPr/>
            <p:nvPr/>
          </p:nvSpPr>
          <p:spPr>
            <a:xfrm>
              <a:off x="5344650" y="1329650"/>
              <a:ext cx="235875" cy="331150"/>
            </a:xfrm>
            <a:custGeom>
              <a:avLst/>
              <a:gdLst/>
              <a:ahLst/>
              <a:cxnLst/>
              <a:rect l="l" t="t" r="r" b="b"/>
              <a:pathLst>
                <a:path w="9435" h="13246" extrusionOk="0">
                  <a:moveTo>
                    <a:pt x="3808" y="1"/>
                  </a:moveTo>
                  <a:cubicBezTo>
                    <a:pt x="3555" y="1"/>
                    <a:pt x="3296" y="95"/>
                    <a:pt x="3085" y="306"/>
                  </a:cubicBezTo>
                  <a:cubicBezTo>
                    <a:pt x="2905" y="486"/>
                    <a:pt x="2784" y="742"/>
                    <a:pt x="2799" y="1013"/>
                  </a:cubicBezTo>
                  <a:lnTo>
                    <a:pt x="2799" y="1540"/>
                  </a:lnTo>
                  <a:cubicBezTo>
                    <a:pt x="2777" y="1720"/>
                    <a:pt x="2909" y="1810"/>
                    <a:pt x="3042" y="1810"/>
                  </a:cubicBezTo>
                  <a:cubicBezTo>
                    <a:pt x="3176" y="1810"/>
                    <a:pt x="3311" y="1720"/>
                    <a:pt x="3296" y="1540"/>
                  </a:cubicBezTo>
                  <a:lnTo>
                    <a:pt x="3296" y="1013"/>
                  </a:lnTo>
                  <a:cubicBezTo>
                    <a:pt x="3296" y="674"/>
                    <a:pt x="3552" y="505"/>
                    <a:pt x="3807" y="505"/>
                  </a:cubicBezTo>
                  <a:cubicBezTo>
                    <a:pt x="4063" y="505"/>
                    <a:pt x="4319" y="674"/>
                    <a:pt x="4319" y="1013"/>
                  </a:cubicBezTo>
                  <a:lnTo>
                    <a:pt x="4319" y="5572"/>
                  </a:lnTo>
                  <a:cubicBezTo>
                    <a:pt x="4334" y="5722"/>
                    <a:pt x="4454" y="5798"/>
                    <a:pt x="4575" y="5798"/>
                  </a:cubicBezTo>
                  <a:cubicBezTo>
                    <a:pt x="4695" y="5798"/>
                    <a:pt x="4816" y="5722"/>
                    <a:pt x="4831" y="5572"/>
                  </a:cubicBezTo>
                  <a:lnTo>
                    <a:pt x="4831" y="4895"/>
                  </a:lnTo>
                  <a:cubicBezTo>
                    <a:pt x="4808" y="4534"/>
                    <a:pt x="5071" y="4353"/>
                    <a:pt x="5335" y="4353"/>
                  </a:cubicBezTo>
                  <a:cubicBezTo>
                    <a:pt x="5598" y="4353"/>
                    <a:pt x="5861" y="4534"/>
                    <a:pt x="5839" y="4895"/>
                  </a:cubicBezTo>
                  <a:lnTo>
                    <a:pt x="5839" y="5572"/>
                  </a:lnTo>
                  <a:cubicBezTo>
                    <a:pt x="5854" y="5722"/>
                    <a:pt x="5970" y="5798"/>
                    <a:pt x="6087" y="5798"/>
                  </a:cubicBezTo>
                  <a:cubicBezTo>
                    <a:pt x="6204" y="5798"/>
                    <a:pt x="6320" y="5722"/>
                    <a:pt x="6335" y="5572"/>
                  </a:cubicBezTo>
                  <a:lnTo>
                    <a:pt x="6335" y="4895"/>
                  </a:lnTo>
                  <a:cubicBezTo>
                    <a:pt x="6313" y="4534"/>
                    <a:pt x="6576" y="4353"/>
                    <a:pt x="6839" y="4353"/>
                  </a:cubicBezTo>
                  <a:cubicBezTo>
                    <a:pt x="7103" y="4353"/>
                    <a:pt x="7366" y="4534"/>
                    <a:pt x="7343" y="4895"/>
                  </a:cubicBezTo>
                  <a:lnTo>
                    <a:pt x="7343" y="5572"/>
                  </a:lnTo>
                  <a:cubicBezTo>
                    <a:pt x="7358" y="5722"/>
                    <a:pt x="7479" y="5798"/>
                    <a:pt x="7599" y="5798"/>
                  </a:cubicBezTo>
                  <a:cubicBezTo>
                    <a:pt x="7719" y="5798"/>
                    <a:pt x="7840" y="5722"/>
                    <a:pt x="7855" y="5572"/>
                  </a:cubicBezTo>
                  <a:lnTo>
                    <a:pt x="7855" y="5196"/>
                  </a:lnTo>
                  <a:cubicBezTo>
                    <a:pt x="7832" y="4835"/>
                    <a:pt x="8096" y="4654"/>
                    <a:pt x="8359" y="4654"/>
                  </a:cubicBezTo>
                  <a:cubicBezTo>
                    <a:pt x="8622" y="4654"/>
                    <a:pt x="8885" y="4835"/>
                    <a:pt x="8863" y="5196"/>
                  </a:cubicBezTo>
                  <a:lnTo>
                    <a:pt x="8863" y="9108"/>
                  </a:lnTo>
                  <a:cubicBezTo>
                    <a:pt x="8863" y="9228"/>
                    <a:pt x="8833" y="9333"/>
                    <a:pt x="8773" y="9439"/>
                  </a:cubicBezTo>
                  <a:cubicBezTo>
                    <a:pt x="8743" y="9499"/>
                    <a:pt x="8712" y="9574"/>
                    <a:pt x="8682" y="9634"/>
                  </a:cubicBezTo>
                  <a:cubicBezTo>
                    <a:pt x="8577" y="9845"/>
                    <a:pt x="8487" y="10056"/>
                    <a:pt x="8412" y="10281"/>
                  </a:cubicBezTo>
                  <a:cubicBezTo>
                    <a:pt x="8336" y="10507"/>
                    <a:pt x="8291" y="10748"/>
                    <a:pt x="8261" y="10988"/>
                  </a:cubicBezTo>
                  <a:lnTo>
                    <a:pt x="7268" y="10988"/>
                  </a:lnTo>
                  <a:cubicBezTo>
                    <a:pt x="6937" y="10988"/>
                    <a:pt x="6937" y="11485"/>
                    <a:pt x="7268" y="11485"/>
                  </a:cubicBezTo>
                  <a:lnTo>
                    <a:pt x="8938" y="11485"/>
                  </a:lnTo>
                  <a:lnTo>
                    <a:pt x="8938" y="12734"/>
                  </a:lnTo>
                  <a:lnTo>
                    <a:pt x="2529" y="12734"/>
                  </a:lnTo>
                  <a:lnTo>
                    <a:pt x="2529" y="11500"/>
                  </a:lnTo>
                  <a:lnTo>
                    <a:pt x="6170" y="11500"/>
                  </a:lnTo>
                  <a:cubicBezTo>
                    <a:pt x="6516" y="11500"/>
                    <a:pt x="6516" y="10988"/>
                    <a:pt x="6170" y="10988"/>
                  </a:cubicBezTo>
                  <a:lnTo>
                    <a:pt x="3191" y="10988"/>
                  </a:lnTo>
                  <a:cubicBezTo>
                    <a:pt x="3025" y="10296"/>
                    <a:pt x="2649" y="9664"/>
                    <a:pt x="2122" y="9183"/>
                  </a:cubicBezTo>
                  <a:cubicBezTo>
                    <a:pt x="2047" y="9108"/>
                    <a:pt x="2002" y="9032"/>
                    <a:pt x="1957" y="8942"/>
                  </a:cubicBezTo>
                  <a:cubicBezTo>
                    <a:pt x="1355" y="7407"/>
                    <a:pt x="843" y="5993"/>
                    <a:pt x="558" y="4985"/>
                  </a:cubicBezTo>
                  <a:cubicBezTo>
                    <a:pt x="506" y="4793"/>
                    <a:pt x="662" y="4623"/>
                    <a:pt x="840" y="4623"/>
                  </a:cubicBezTo>
                  <a:cubicBezTo>
                    <a:pt x="871" y="4623"/>
                    <a:pt x="902" y="4628"/>
                    <a:pt x="934" y="4639"/>
                  </a:cubicBezTo>
                  <a:cubicBezTo>
                    <a:pt x="1460" y="4835"/>
                    <a:pt x="2032" y="5406"/>
                    <a:pt x="2574" y="6294"/>
                  </a:cubicBezTo>
                  <a:cubicBezTo>
                    <a:pt x="2651" y="6430"/>
                    <a:pt x="2779" y="6492"/>
                    <a:pt x="2906" y="6492"/>
                  </a:cubicBezTo>
                  <a:cubicBezTo>
                    <a:pt x="3102" y="6492"/>
                    <a:pt x="3296" y="6345"/>
                    <a:pt x="3296" y="6099"/>
                  </a:cubicBezTo>
                  <a:lnTo>
                    <a:pt x="3296" y="2638"/>
                  </a:lnTo>
                  <a:cubicBezTo>
                    <a:pt x="3311" y="2457"/>
                    <a:pt x="3179" y="2367"/>
                    <a:pt x="3048" y="2367"/>
                  </a:cubicBezTo>
                  <a:cubicBezTo>
                    <a:pt x="2916" y="2367"/>
                    <a:pt x="2784" y="2457"/>
                    <a:pt x="2799" y="2638"/>
                  </a:cubicBezTo>
                  <a:lnTo>
                    <a:pt x="2799" y="5707"/>
                  </a:lnTo>
                  <a:cubicBezTo>
                    <a:pt x="2243" y="4895"/>
                    <a:pt x="1686" y="4383"/>
                    <a:pt x="1114" y="4173"/>
                  </a:cubicBezTo>
                  <a:cubicBezTo>
                    <a:pt x="1025" y="4138"/>
                    <a:pt x="932" y="4121"/>
                    <a:pt x="838" y="4121"/>
                  </a:cubicBezTo>
                  <a:cubicBezTo>
                    <a:pt x="646" y="4121"/>
                    <a:pt x="453" y="4192"/>
                    <a:pt x="302" y="4323"/>
                  </a:cubicBezTo>
                  <a:cubicBezTo>
                    <a:pt x="91" y="4519"/>
                    <a:pt x="1" y="4835"/>
                    <a:pt x="76" y="5121"/>
                  </a:cubicBezTo>
                  <a:cubicBezTo>
                    <a:pt x="377" y="6144"/>
                    <a:pt x="874" y="7573"/>
                    <a:pt x="1505" y="9138"/>
                  </a:cubicBezTo>
                  <a:cubicBezTo>
                    <a:pt x="1566" y="9288"/>
                    <a:pt x="1656" y="9424"/>
                    <a:pt x="1776" y="9544"/>
                  </a:cubicBezTo>
                  <a:cubicBezTo>
                    <a:pt x="2198" y="9935"/>
                    <a:pt x="2514" y="10432"/>
                    <a:pt x="2664" y="10988"/>
                  </a:cubicBezTo>
                  <a:lnTo>
                    <a:pt x="2273" y="10988"/>
                  </a:lnTo>
                  <a:cubicBezTo>
                    <a:pt x="2137" y="10988"/>
                    <a:pt x="2017" y="11109"/>
                    <a:pt x="2017" y="11244"/>
                  </a:cubicBezTo>
                  <a:lnTo>
                    <a:pt x="2017" y="12989"/>
                  </a:lnTo>
                  <a:cubicBezTo>
                    <a:pt x="2017" y="13125"/>
                    <a:pt x="2137" y="13245"/>
                    <a:pt x="2273" y="13245"/>
                  </a:cubicBezTo>
                  <a:lnTo>
                    <a:pt x="9179" y="13245"/>
                  </a:lnTo>
                  <a:cubicBezTo>
                    <a:pt x="9329" y="13245"/>
                    <a:pt x="9435" y="13125"/>
                    <a:pt x="9435" y="12989"/>
                  </a:cubicBezTo>
                  <a:lnTo>
                    <a:pt x="9435" y="11244"/>
                  </a:lnTo>
                  <a:cubicBezTo>
                    <a:pt x="9435" y="11109"/>
                    <a:pt x="9329" y="10988"/>
                    <a:pt x="9179" y="10988"/>
                  </a:cubicBezTo>
                  <a:lnTo>
                    <a:pt x="8773" y="10988"/>
                  </a:lnTo>
                  <a:cubicBezTo>
                    <a:pt x="8788" y="10793"/>
                    <a:pt x="8833" y="10612"/>
                    <a:pt x="8893" y="10432"/>
                  </a:cubicBezTo>
                  <a:cubicBezTo>
                    <a:pt x="8953" y="10221"/>
                    <a:pt x="9028" y="10041"/>
                    <a:pt x="9134" y="9845"/>
                  </a:cubicBezTo>
                  <a:cubicBezTo>
                    <a:pt x="9149" y="9785"/>
                    <a:pt x="9179" y="9725"/>
                    <a:pt x="9224" y="9679"/>
                  </a:cubicBezTo>
                  <a:cubicBezTo>
                    <a:pt x="9314" y="9499"/>
                    <a:pt x="9359" y="9303"/>
                    <a:pt x="9359" y="9108"/>
                  </a:cubicBezTo>
                  <a:lnTo>
                    <a:pt x="9359" y="5196"/>
                  </a:lnTo>
                  <a:cubicBezTo>
                    <a:pt x="9359" y="4639"/>
                    <a:pt x="8908" y="4188"/>
                    <a:pt x="8351" y="4188"/>
                  </a:cubicBezTo>
                  <a:cubicBezTo>
                    <a:pt x="8126" y="4188"/>
                    <a:pt x="7900" y="4263"/>
                    <a:pt x="7734" y="4413"/>
                  </a:cubicBezTo>
                  <a:cubicBezTo>
                    <a:pt x="7542" y="4063"/>
                    <a:pt x="7190" y="3876"/>
                    <a:pt x="6839" y="3876"/>
                  </a:cubicBezTo>
                  <a:cubicBezTo>
                    <a:pt x="6587" y="3876"/>
                    <a:pt x="6334" y="3972"/>
                    <a:pt x="6140" y="4173"/>
                  </a:cubicBezTo>
                  <a:cubicBezTo>
                    <a:pt x="6110" y="4188"/>
                    <a:pt x="6110" y="4203"/>
                    <a:pt x="6094" y="4218"/>
                  </a:cubicBezTo>
                  <a:cubicBezTo>
                    <a:pt x="5900" y="3996"/>
                    <a:pt x="5621" y="3876"/>
                    <a:pt x="5340" y="3876"/>
                  </a:cubicBezTo>
                  <a:cubicBezTo>
                    <a:pt x="5164" y="3876"/>
                    <a:pt x="4987" y="3924"/>
                    <a:pt x="4831" y="4022"/>
                  </a:cubicBezTo>
                  <a:lnTo>
                    <a:pt x="4831" y="1013"/>
                  </a:lnTo>
                  <a:cubicBezTo>
                    <a:pt x="4831" y="404"/>
                    <a:pt x="4331" y="1"/>
                    <a:pt x="38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2"/>
            <p:cNvSpPr/>
            <p:nvPr/>
          </p:nvSpPr>
          <p:spPr>
            <a:xfrm>
              <a:off x="5392425" y="1231600"/>
              <a:ext cx="93700" cy="83925"/>
            </a:xfrm>
            <a:custGeom>
              <a:avLst/>
              <a:gdLst/>
              <a:ahLst/>
              <a:cxnLst/>
              <a:rect l="l" t="t" r="r" b="b"/>
              <a:pathLst>
                <a:path w="3748" h="3357" extrusionOk="0">
                  <a:moveTo>
                    <a:pt x="1851" y="542"/>
                  </a:moveTo>
                  <a:lnTo>
                    <a:pt x="2107" y="1068"/>
                  </a:lnTo>
                  <a:cubicBezTo>
                    <a:pt x="2182" y="1204"/>
                    <a:pt x="2318" y="1309"/>
                    <a:pt x="2468" y="1324"/>
                  </a:cubicBezTo>
                  <a:lnTo>
                    <a:pt x="3055" y="1414"/>
                  </a:lnTo>
                  <a:lnTo>
                    <a:pt x="2634" y="1821"/>
                  </a:lnTo>
                  <a:cubicBezTo>
                    <a:pt x="2528" y="1926"/>
                    <a:pt x="2468" y="2091"/>
                    <a:pt x="2498" y="2242"/>
                  </a:cubicBezTo>
                  <a:lnTo>
                    <a:pt x="2589" y="2829"/>
                  </a:lnTo>
                  <a:lnTo>
                    <a:pt x="2062" y="2543"/>
                  </a:lnTo>
                  <a:cubicBezTo>
                    <a:pt x="1994" y="2505"/>
                    <a:pt x="1919" y="2486"/>
                    <a:pt x="1844" y="2486"/>
                  </a:cubicBezTo>
                  <a:cubicBezTo>
                    <a:pt x="1769" y="2486"/>
                    <a:pt x="1693" y="2505"/>
                    <a:pt x="1626" y="2543"/>
                  </a:cubicBezTo>
                  <a:lnTo>
                    <a:pt x="1099" y="2829"/>
                  </a:lnTo>
                  <a:lnTo>
                    <a:pt x="1204" y="2242"/>
                  </a:lnTo>
                  <a:cubicBezTo>
                    <a:pt x="1234" y="2076"/>
                    <a:pt x="1174" y="1926"/>
                    <a:pt x="1069" y="1821"/>
                  </a:cubicBezTo>
                  <a:lnTo>
                    <a:pt x="648" y="1399"/>
                  </a:lnTo>
                  <a:lnTo>
                    <a:pt x="1234" y="1324"/>
                  </a:lnTo>
                  <a:cubicBezTo>
                    <a:pt x="1385" y="1309"/>
                    <a:pt x="1520" y="1204"/>
                    <a:pt x="1596" y="1068"/>
                  </a:cubicBezTo>
                  <a:lnTo>
                    <a:pt x="1851" y="542"/>
                  </a:lnTo>
                  <a:close/>
                  <a:moveTo>
                    <a:pt x="1868" y="0"/>
                  </a:moveTo>
                  <a:cubicBezTo>
                    <a:pt x="1697" y="0"/>
                    <a:pt x="1528" y="90"/>
                    <a:pt x="1445" y="271"/>
                  </a:cubicBezTo>
                  <a:lnTo>
                    <a:pt x="1159" y="828"/>
                  </a:lnTo>
                  <a:lnTo>
                    <a:pt x="542" y="918"/>
                  </a:lnTo>
                  <a:cubicBezTo>
                    <a:pt x="151" y="978"/>
                    <a:pt x="1" y="1459"/>
                    <a:pt x="272" y="1745"/>
                  </a:cubicBezTo>
                  <a:lnTo>
                    <a:pt x="708" y="2182"/>
                  </a:lnTo>
                  <a:lnTo>
                    <a:pt x="603" y="2799"/>
                  </a:lnTo>
                  <a:cubicBezTo>
                    <a:pt x="542" y="3084"/>
                    <a:pt x="768" y="3355"/>
                    <a:pt x="1069" y="3355"/>
                  </a:cubicBezTo>
                  <a:cubicBezTo>
                    <a:pt x="1144" y="3355"/>
                    <a:pt x="1219" y="3340"/>
                    <a:pt x="1295" y="3295"/>
                  </a:cubicBezTo>
                  <a:lnTo>
                    <a:pt x="1866" y="3009"/>
                  </a:lnTo>
                  <a:lnTo>
                    <a:pt x="2423" y="3295"/>
                  </a:lnTo>
                  <a:cubicBezTo>
                    <a:pt x="2498" y="3337"/>
                    <a:pt x="2576" y="3356"/>
                    <a:pt x="2652" y="3356"/>
                  </a:cubicBezTo>
                  <a:cubicBezTo>
                    <a:pt x="2928" y="3356"/>
                    <a:pt x="3174" y="3105"/>
                    <a:pt x="3115" y="2799"/>
                  </a:cubicBezTo>
                  <a:lnTo>
                    <a:pt x="3010" y="2182"/>
                  </a:lnTo>
                  <a:lnTo>
                    <a:pt x="3461" y="1745"/>
                  </a:lnTo>
                  <a:cubicBezTo>
                    <a:pt x="3747" y="1459"/>
                    <a:pt x="3582" y="978"/>
                    <a:pt x="3190" y="918"/>
                  </a:cubicBezTo>
                  <a:lnTo>
                    <a:pt x="2574" y="828"/>
                  </a:lnTo>
                  <a:lnTo>
                    <a:pt x="2303" y="271"/>
                  </a:lnTo>
                  <a:cubicBezTo>
                    <a:pt x="2212" y="90"/>
                    <a:pt x="2039" y="0"/>
                    <a:pt x="18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2"/>
            <p:cNvSpPr/>
            <p:nvPr/>
          </p:nvSpPr>
          <p:spPr>
            <a:xfrm>
              <a:off x="5221275" y="1294025"/>
              <a:ext cx="94075" cy="83900"/>
            </a:xfrm>
            <a:custGeom>
              <a:avLst/>
              <a:gdLst/>
              <a:ahLst/>
              <a:cxnLst/>
              <a:rect l="l" t="t" r="r" b="b"/>
              <a:pathLst>
                <a:path w="3763" h="3356" extrusionOk="0">
                  <a:moveTo>
                    <a:pt x="1882" y="542"/>
                  </a:moveTo>
                  <a:lnTo>
                    <a:pt x="2137" y="1069"/>
                  </a:lnTo>
                  <a:cubicBezTo>
                    <a:pt x="2213" y="1204"/>
                    <a:pt x="2348" y="1310"/>
                    <a:pt x="2498" y="1325"/>
                  </a:cubicBezTo>
                  <a:lnTo>
                    <a:pt x="3085" y="1415"/>
                  </a:lnTo>
                  <a:lnTo>
                    <a:pt x="2649" y="1821"/>
                  </a:lnTo>
                  <a:cubicBezTo>
                    <a:pt x="2544" y="1942"/>
                    <a:pt x="2483" y="2092"/>
                    <a:pt x="2514" y="2242"/>
                  </a:cubicBezTo>
                  <a:lnTo>
                    <a:pt x="2619" y="2829"/>
                  </a:lnTo>
                  <a:lnTo>
                    <a:pt x="2107" y="2558"/>
                  </a:lnTo>
                  <a:cubicBezTo>
                    <a:pt x="2032" y="2521"/>
                    <a:pt x="1953" y="2502"/>
                    <a:pt x="1876" y="2502"/>
                  </a:cubicBezTo>
                  <a:cubicBezTo>
                    <a:pt x="1799" y="2502"/>
                    <a:pt x="1724" y="2521"/>
                    <a:pt x="1656" y="2558"/>
                  </a:cubicBezTo>
                  <a:lnTo>
                    <a:pt x="1129" y="2829"/>
                  </a:lnTo>
                  <a:lnTo>
                    <a:pt x="1235" y="2242"/>
                  </a:lnTo>
                  <a:cubicBezTo>
                    <a:pt x="1265" y="2092"/>
                    <a:pt x="1205" y="1942"/>
                    <a:pt x="1099" y="1821"/>
                  </a:cubicBezTo>
                  <a:lnTo>
                    <a:pt x="678" y="1415"/>
                  </a:lnTo>
                  <a:lnTo>
                    <a:pt x="1250" y="1325"/>
                  </a:lnTo>
                  <a:cubicBezTo>
                    <a:pt x="1415" y="1310"/>
                    <a:pt x="1551" y="1204"/>
                    <a:pt x="1611" y="1069"/>
                  </a:cubicBezTo>
                  <a:lnTo>
                    <a:pt x="1882" y="542"/>
                  </a:lnTo>
                  <a:close/>
                  <a:moveTo>
                    <a:pt x="1868" y="1"/>
                  </a:moveTo>
                  <a:cubicBezTo>
                    <a:pt x="1697" y="1"/>
                    <a:pt x="1528" y="91"/>
                    <a:pt x="1445" y="271"/>
                  </a:cubicBezTo>
                  <a:lnTo>
                    <a:pt x="1159" y="828"/>
                  </a:lnTo>
                  <a:lnTo>
                    <a:pt x="543" y="918"/>
                  </a:lnTo>
                  <a:cubicBezTo>
                    <a:pt x="151" y="979"/>
                    <a:pt x="1" y="1460"/>
                    <a:pt x="272" y="1746"/>
                  </a:cubicBezTo>
                  <a:lnTo>
                    <a:pt x="723" y="2182"/>
                  </a:lnTo>
                  <a:lnTo>
                    <a:pt x="618" y="2799"/>
                  </a:lnTo>
                  <a:cubicBezTo>
                    <a:pt x="570" y="3108"/>
                    <a:pt x="813" y="3351"/>
                    <a:pt x="1088" y="3351"/>
                  </a:cubicBezTo>
                  <a:cubicBezTo>
                    <a:pt x="1161" y="3351"/>
                    <a:pt x="1237" y="3334"/>
                    <a:pt x="1310" y="3296"/>
                  </a:cubicBezTo>
                  <a:lnTo>
                    <a:pt x="1882" y="3010"/>
                  </a:lnTo>
                  <a:lnTo>
                    <a:pt x="2438" y="3296"/>
                  </a:lnTo>
                  <a:cubicBezTo>
                    <a:pt x="2514" y="3341"/>
                    <a:pt x="2589" y="3356"/>
                    <a:pt x="2664" y="3356"/>
                  </a:cubicBezTo>
                  <a:cubicBezTo>
                    <a:pt x="2769" y="3356"/>
                    <a:pt x="2860" y="3326"/>
                    <a:pt x="2950" y="3266"/>
                  </a:cubicBezTo>
                  <a:cubicBezTo>
                    <a:pt x="3100" y="3160"/>
                    <a:pt x="3161" y="2980"/>
                    <a:pt x="3130" y="2799"/>
                  </a:cubicBezTo>
                  <a:lnTo>
                    <a:pt x="3025" y="2182"/>
                  </a:lnTo>
                  <a:lnTo>
                    <a:pt x="3476" y="1746"/>
                  </a:lnTo>
                  <a:cubicBezTo>
                    <a:pt x="3762" y="1460"/>
                    <a:pt x="3597" y="979"/>
                    <a:pt x="3221" y="918"/>
                  </a:cubicBezTo>
                  <a:lnTo>
                    <a:pt x="3191" y="918"/>
                  </a:lnTo>
                  <a:lnTo>
                    <a:pt x="2574" y="828"/>
                  </a:lnTo>
                  <a:lnTo>
                    <a:pt x="2303" y="271"/>
                  </a:lnTo>
                  <a:cubicBezTo>
                    <a:pt x="2213" y="91"/>
                    <a:pt x="2040" y="1"/>
                    <a:pt x="1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2"/>
            <p:cNvSpPr/>
            <p:nvPr/>
          </p:nvSpPr>
          <p:spPr>
            <a:xfrm>
              <a:off x="5566200" y="1294025"/>
              <a:ext cx="88800" cy="83900"/>
            </a:xfrm>
            <a:custGeom>
              <a:avLst/>
              <a:gdLst/>
              <a:ahLst/>
              <a:cxnLst/>
              <a:rect l="l" t="t" r="r" b="b"/>
              <a:pathLst>
                <a:path w="3552" h="3356" extrusionOk="0">
                  <a:moveTo>
                    <a:pt x="1761" y="542"/>
                  </a:moveTo>
                  <a:lnTo>
                    <a:pt x="2017" y="1069"/>
                  </a:lnTo>
                  <a:cubicBezTo>
                    <a:pt x="2092" y="1204"/>
                    <a:pt x="2228" y="1310"/>
                    <a:pt x="2378" y="1340"/>
                  </a:cubicBezTo>
                  <a:lnTo>
                    <a:pt x="2965" y="1415"/>
                  </a:lnTo>
                  <a:lnTo>
                    <a:pt x="2544" y="1836"/>
                  </a:lnTo>
                  <a:cubicBezTo>
                    <a:pt x="2423" y="1942"/>
                    <a:pt x="2378" y="2092"/>
                    <a:pt x="2408" y="2257"/>
                  </a:cubicBezTo>
                  <a:lnTo>
                    <a:pt x="2498" y="2829"/>
                  </a:lnTo>
                  <a:lnTo>
                    <a:pt x="1987" y="2558"/>
                  </a:lnTo>
                  <a:cubicBezTo>
                    <a:pt x="1912" y="2521"/>
                    <a:pt x="1833" y="2502"/>
                    <a:pt x="1756" y="2502"/>
                  </a:cubicBezTo>
                  <a:cubicBezTo>
                    <a:pt x="1678" y="2502"/>
                    <a:pt x="1603" y="2521"/>
                    <a:pt x="1536" y="2558"/>
                  </a:cubicBezTo>
                  <a:lnTo>
                    <a:pt x="1009" y="2829"/>
                  </a:lnTo>
                  <a:lnTo>
                    <a:pt x="1114" y="2257"/>
                  </a:lnTo>
                  <a:cubicBezTo>
                    <a:pt x="1144" y="2092"/>
                    <a:pt x="1084" y="1942"/>
                    <a:pt x="979" y="1836"/>
                  </a:cubicBezTo>
                  <a:lnTo>
                    <a:pt x="558" y="1415"/>
                  </a:lnTo>
                  <a:lnTo>
                    <a:pt x="1144" y="1340"/>
                  </a:lnTo>
                  <a:cubicBezTo>
                    <a:pt x="1295" y="1310"/>
                    <a:pt x="1430" y="1204"/>
                    <a:pt x="1490" y="1069"/>
                  </a:cubicBezTo>
                  <a:lnTo>
                    <a:pt x="1761" y="542"/>
                  </a:lnTo>
                  <a:close/>
                  <a:moveTo>
                    <a:pt x="1759" y="1"/>
                  </a:moveTo>
                  <a:cubicBezTo>
                    <a:pt x="1588" y="1"/>
                    <a:pt x="1415" y="91"/>
                    <a:pt x="1325" y="271"/>
                  </a:cubicBezTo>
                  <a:lnTo>
                    <a:pt x="1054" y="828"/>
                  </a:lnTo>
                  <a:lnTo>
                    <a:pt x="437" y="918"/>
                  </a:lnTo>
                  <a:cubicBezTo>
                    <a:pt x="257" y="948"/>
                    <a:pt x="106" y="1084"/>
                    <a:pt x="61" y="1249"/>
                  </a:cubicBezTo>
                  <a:cubicBezTo>
                    <a:pt x="1" y="1415"/>
                    <a:pt x="46" y="1611"/>
                    <a:pt x="181" y="1746"/>
                  </a:cubicBezTo>
                  <a:lnTo>
                    <a:pt x="618" y="2182"/>
                  </a:lnTo>
                  <a:lnTo>
                    <a:pt x="512" y="2799"/>
                  </a:lnTo>
                  <a:cubicBezTo>
                    <a:pt x="465" y="3108"/>
                    <a:pt x="708" y="3351"/>
                    <a:pt x="990" y="3351"/>
                  </a:cubicBezTo>
                  <a:cubicBezTo>
                    <a:pt x="1065" y="3351"/>
                    <a:pt x="1144" y="3334"/>
                    <a:pt x="1220" y="3296"/>
                  </a:cubicBezTo>
                  <a:lnTo>
                    <a:pt x="1776" y="3010"/>
                  </a:lnTo>
                  <a:lnTo>
                    <a:pt x="2348" y="3296"/>
                  </a:lnTo>
                  <a:cubicBezTo>
                    <a:pt x="2408" y="3341"/>
                    <a:pt x="2483" y="3356"/>
                    <a:pt x="2559" y="3356"/>
                  </a:cubicBezTo>
                  <a:cubicBezTo>
                    <a:pt x="2860" y="3356"/>
                    <a:pt x="3085" y="3085"/>
                    <a:pt x="3040" y="2784"/>
                  </a:cubicBezTo>
                  <a:lnTo>
                    <a:pt x="2935" y="2167"/>
                  </a:lnTo>
                  <a:lnTo>
                    <a:pt x="3386" y="1731"/>
                  </a:lnTo>
                  <a:cubicBezTo>
                    <a:pt x="3507" y="1611"/>
                    <a:pt x="3552" y="1415"/>
                    <a:pt x="3507" y="1249"/>
                  </a:cubicBezTo>
                  <a:lnTo>
                    <a:pt x="3476" y="1249"/>
                  </a:lnTo>
                  <a:cubicBezTo>
                    <a:pt x="3416" y="1069"/>
                    <a:pt x="3266" y="948"/>
                    <a:pt x="3085" y="918"/>
                  </a:cubicBezTo>
                  <a:lnTo>
                    <a:pt x="2468" y="828"/>
                  </a:lnTo>
                  <a:lnTo>
                    <a:pt x="2183" y="271"/>
                  </a:lnTo>
                  <a:cubicBezTo>
                    <a:pt x="2100" y="91"/>
                    <a:pt x="1931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2"/>
            <p:cNvSpPr/>
            <p:nvPr/>
          </p:nvSpPr>
          <p:spPr>
            <a:xfrm>
              <a:off x="5301400" y="1253675"/>
              <a:ext cx="94075" cy="84000"/>
            </a:xfrm>
            <a:custGeom>
              <a:avLst/>
              <a:gdLst/>
              <a:ahLst/>
              <a:cxnLst/>
              <a:rect l="l" t="t" r="r" b="b"/>
              <a:pathLst>
                <a:path w="3763" h="3360" extrusionOk="0">
                  <a:moveTo>
                    <a:pt x="1881" y="531"/>
                  </a:moveTo>
                  <a:lnTo>
                    <a:pt x="2137" y="1058"/>
                  </a:lnTo>
                  <a:cubicBezTo>
                    <a:pt x="2212" y="1193"/>
                    <a:pt x="2348" y="1299"/>
                    <a:pt x="2498" y="1329"/>
                  </a:cubicBezTo>
                  <a:lnTo>
                    <a:pt x="3085" y="1404"/>
                  </a:lnTo>
                  <a:lnTo>
                    <a:pt x="2664" y="1825"/>
                  </a:lnTo>
                  <a:cubicBezTo>
                    <a:pt x="2558" y="1931"/>
                    <a:pt x="2498" y="2081"/>
                    <a:pt x="2528" y="2247"/>
                  </a:cubicBezTo>
                  <a:lnTo>
                    <a:pt x="2634" y="2818"/>
                  </a:lnTo>
                  <a:lnTo>
                    <a:pt x="2107" y="2547"/>
                  </a:lnTo>
                  <a:cubicBezTo>
                    <a:pt x="2039" y="2510"/>
                    <a:pt x="1964" y="2491"/>
                    <a:pt x="1887" y="2491"/>
                  </a:cubicBezTo>
                  <a:cubicBezTo>
                    <a:pt x="1810" y="2491"/>
                    <a:pt x="1731" y="2510"/>
                    <a:pt x="1656" y="2547"/>
                  </a:cubicBezTo>
                  <a:lnTo>
                    <a:pt x="1129" y="2818"/>
                  </a:lnTo>
                  <a:lnTo>
                    <a:pt x="1234" y="2247"/>
                  </a:lnTo>
                  <a:cubicBezTo>
                    <a:pt x="1264" y="2081"/>
                    <a:pt x="1204" y="1931"/>
                    <a:pt x="1099" y="1825"/>
                  </a:cubicBezTo>
                  <a:lnTo>
                    <a:pt x="678" y="1404"/>
                  </a:lnTo>
                  <a:lnTo>
                    <a:pt x="1264" y="1329"/>
                  </a:lnTo>
                  <a:cubicBezTo>
                    <a:pt x="1415" y="1299"/>
                    <a:pt x="1550" y="1208"/>
                    <a:pt x="1626" y="1058"/>
                  </a:cubicBezTo>
                  <a:lnTo>
                    <a:pt x="1881" y="531"/>
                  </a:lnTo>
                  <a:close/>
                  <a:moveTo>
                    <a:pt x="1883" y="1"/>
                  </a:moveTo>
                  <a:cubicBezTo>
                    <a:pt x="1712" y="1"/>
                    <a:pt x="1543" y="87"/>
                    <a:pt x="1460" y="260"/>
                  </a:cubicBezTo>
                  <a:lnTo>
                    <a:pt x="1174" y="832"/>
                  </a:lnTo>
                  <a:lnTo>
                    <a:pt x="557" y="922"/>
                  </a:lnTo>
                  <a:cubicBezTo>
                    <a:pt x="166" y="968"/>
                    <a:pt x="1" y="1449"/>
                    <a:pt x="287" y="1735"/>
                  </a:cubicBezTo>
                  <a:lnTo>
                    <a:pt x="738" y="2171"/>
                  </a:lnTo>
                  <a:lnTo>
                    <a:pt x="633" y="2788"/>
                  </a:lnTo>
                  <a:cubicBezTo>
                    <a:pt x="572" y="3089"/>
                    <a:pt x="813" y="3360"/>
                    <a:pt x="1099" y="3360"/>
                  </a:cubicBezTo>
                  <a:cubicBezTo>
                    <a:pt x="1189" y="3360"/>
                    <a:pt x="1264" y="3330"/>
                    <a:pt x="1325" y="3300"/>
                  </a:cubicBezTo>
                  <a:lnTo>
                    <a:pt x="1896" y="3014"/>
                  </a:lnTo>
                  <a:lnTo>
                    <a:pt x="2438" y="3300"/>
                  </a:lnTo>
                  <a:cubicBezTo>
                    <a:pt x="2509" y="3337"/>
                    <a:pt x="2582" y="3353"/>
                    <a:pt x="2653" y="3353"/>
                  </a:cubicBezTo>
                  <a:cubicBezTo>
                    <a:pt x="2931" y="3353"/>
                    <a:pt x="3178" y="3099"/>
                    <a:pt x="3130" y="2788"/>
                  </a:cubicBezTo>
                  <a:lnTo>
                    <a:pt x="3025" y="2171"/>
                  </a:lnTo>
                  <a:lnTo>
                    <a:pt x="3476" y="1735"/>
                  </a:lnTo>
                  <a:cubicBezTo>
                    <a:pt x="3762" y="1449"/>
                    <a:pt x="3597" y="968"/>
                    <a:pt x="3205" y="922"/>
                  </a:cubicBezTo>
                  <a:lnTo>
                    <a:pt x="2589" y="832"/>
                  </a:lnTo>
                  <a:lnTo>
                    <a:pt x="2318" y="260"/>
                  </a:lnTo>
                  <a:cubicBezTo>
                    <a:pt x="2227" y="87"/>
                    <a:pt x="2054" y="1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2"/>
            <p:cNvSpPr/>
            <p:nvPr/>
          </p:nvSpPr>
          <p:spPr>
            <a:xfrm>
              <a:off x="5481950" y="1253400"/>
              <a:ext cx="94075" cy="84125"/>
            </a:xfrm>
            <a:custGeom>
              <a:avLst/>
              <a:gdLst/>
              <a:ahLst/>
              <a:cxnLst/>
              <a:rect l="l" t="t" r="r" b="b"/>
              <a:pathLst>
                <a:path w="3763" h="3365" extrusionOk="0">
                  <a:moveTo>
                    <a:pt x="1896" y="1"/>
                  </a:moveTo>
                  <a:cubicBezTo>
                    <a:pt x="1701" y="1"/>
                    <a:pt x="1535" y="106"/>
                    <a:pt x="1460" y="271"/>
                  </a:cubicBezTo>
                  <a:lnTo>
                    <a:pt x="1174" y="843"/>
                  </a:lnTo>
                  <a:lnTo>
                    <a:pt x="557" y="933"/>
                  </a:lnTo>
                  <a:cubicBezTo>
                    <a:pt x="166" y="994"/>
                    <a:pt x="1" y="1460"/>
                    <a:pt x="286" y="1746"/>
                  </a:cubicBezTo>
                  <a:lnTo>
                    <a:pt x="738" y="2182"/>
                  </a:lnTo>
                  <a:lnTo>
                    <a:pt x="633" y="2799"/>
                  </a:lnTo>
                  <a:cubicBezTo>
                    <a:pt x="587" y="2980"/>
                    <a:pt x="663" y="3160"/>
                    <a:pt x="813" y="3266"/>
                  </a:cubicBezTo>
                  <a:cubicBezTo>
                    <a:pt x="888" y="3326"/>
                    <a:pt x="994" y="3356"/>
                    <a:pt x="1099" y="3356"/>
                  </a:cubicBezTo>
                  <a:cubicBezTo>
                    <a:pt x="1174" y="3356"/>
                    <a:pt x="1249" y="3341"/>
                    <a:pt x="1325" y="3311"/>
                  </a:cubicBezTo>
                  <a:lnTo>
                    <a:pt x="1881" y="3010"/>
                  </a:lnTo>
                  <a:lnTo>
                    <a:pt x="2453" y="3311"/>
                  </a:lnTo>
                  <a:cubicBezTo>
                    <a:pt x="2524" y="3348"/>
                    <a:pt x="2597" y="3364"/>
                    <a:pt x="2668" y="3364"/>
                  </a:cubicBezTo>
                  <a:cubicBezTo>
                    <a:pt x="2946" y="3364"/>
                    <a:pt x="3193" y="3110"/>
                    <a:pt x="3145" y="2799"/>
                  </a:cubicBezTo>
                  <a:lnTo>
                    <a:pt x="3115" y="2649"/>
                  </a:lnTo>
                  <a:cubicBezTo>
                    <a:pt x="3089" y="2509"/>
                    <a:pt x="2980" y="2446"/>
                    <a:pt x="2871" y="2446"/>
                  </a:cubicBezTo>
                  <a:cubicBezTo>
                    <a:pt x="2733" y="2446"/>
                    <a:pt x="2593" y="2547"/>
                    <a:pt x="2619" y="2724"/>
                  </a:cubicBezTo>
                  <a:lnTo>
                    <a:pt x="2634" y="2829"/>
                  </a:lnTo>
                  <a:lnTo>
                    <a:pt x="2122" y="2558"/>
                  </a:lnTo>
                  <a:cubicBezTo>
                    <a:pt x="2047" y="2521"/>
                    <a:pt x="1968" y="2502"/>
                    <a:pt x="1891" y="2502"/>
                  </a:cubicBezTo>
                  <a:cubicBezTo>
                    <a:pt x="1814" y="2502"/>
                    <a:pt x="1738" y="2521"/>
                    <a:pt x="1671" y="2558"/>
                  </a:cubicBezTo>
                  <a:lnTo>
                    <a:pt x="1144" y="2829"/>
                  </a:lnTo>
                  <a:lnTo>
                    <a:pt x="1249" y="2258"/>
                  </a:lnTo>
                  <a:cubicBezTo>
                    <a:pt x="1280" y="2092"/>
                    <a:pt x="1219" y="1942"/>
                    <a:pt x="1114" y="1821"/>
                  </a:cubicBezTo>
                  <a:lnTo>
                    <a:pt x="693" y="1415"/>
                  </a:lnTo>
                  <a:lnTo>
                    <a:pt x="1264" y="1325"/>
                  </a:lnTo>
                  <a:cubicBezTo>
                    <a:pt x="1430" y="1310"/>
                    <a:pt x="1565" y="1219"/>
                    <a:pt x="1626" y="1069"/>
                  </a:cubicBezTo>
                  <a:lnTo>
                    <a:pt x="1896" y="542"/>
                  </a:lnTo>
                  <a:lnTo>
                    <a:pt x="2152" y="1069"/>
                  </a:lnTo>
                  <a:cubicBezTo>
                    <a:pt x="2227" y="1204"/>
                    <a:pt x="2363" y="1310"/>
                    <a:pt x="2513" y="1325"/>
                  </a:cubicBezTo>
                  <a:lnTo>
                    <a:pt x="3100" y="1415"/>
                  </a:lnTo>
                  <a:cubicBezTo>
                    <a:pt x="2935" y="1603"/>
                    <a:pt x="3102" y="1837"/>
                    <a:pt x="3297" y="1837"/>
                  </a:cubicBezTo>
                  <a:cubicBezTo>
                    <a:pt x="3352" y="1837"/>
                    <a:pt x="3409" y="1819"/>
                    <a:pt x="3461" y="1776"/>
                  </a:cubicBezTo>
                  <a:lnTo>
                    <a:pt x="3491" y="1746"/>
                  </a:lnTo>
                  <a:cubicBezTo>
                    <a:pt x="3762" y="1460"/>
                    <a:pt x="3612" y="979"/>
                    <a:pt x="3220" y="918"/>
                  </a:cubicBezTo>
                  <a:lnTo>
                    <a:pt x="2604" y="828"/>
                  </a:lnTo>
                  <a:lnTo>
                    <a:pt x="2318" y="271"/>
                  </a:lnTo>
                  <a:cubicBezTo>
                    <a:pt x="2242" y="106"/>
                    <a:pt x="2077" y="1"/>
                    <a:pt x="1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3" name="Google Shape;2453;p52"/>
          <p:cNvGrpSpPr/>
          <p:nvPr/>
        </p:nvGrpSpPr>
        <p:grpSpPr>
          <a:xfrm>
            <a:off x="1929831" y="1635996"/>
            <a:ext cx="589271" cy="572548"/>
            <a:chOff x="231725" y="3046400"/>
            <a:chExt cx="441600" cy="429100"/>
          </a:xfrm>
        </p:grpSpPr>
        <p:sp>
          <p:nvSpPr>
            <p:cNvPr id="2454" name="Google Shape;2454;p52"/>
            <p:cNvSpPr/>
            <p:nvPr/>
          </p:nvSpPr>
          <p:spPr>
            <a:xfrm>
              <a:off x="364875" y="3143350"/>
              <a:ext cx="175675" cy="235300"/>
            </a:xfrm>
            <a:custGeom>
              <a:avLst/>
              <a:gdLst/>
              <a:ahLst/>
              <a:cxnLst/>
              <a:rect l="l" t="t" r="r" b="b"/>
              <a:pathLst>
                <a:path w="7027" h="9412" extrusionOk="0">
                  <a:moveTo>
                    <a:pt x="3515" y="1"/>
                  </a:moveTo>
                  <a:cubicBezTo>
                    <a:pt x="3003" y="1"/>
                    <a:pt x="2481" y="165"/>
                    <a:pt x="2032" y="519"/>
                  </a:cubicBezTo>
                  <a:cubicBezTo>
                    <a:pt x="677" y="1573"/>
                    <a:pt x="843" y="3679"/>
                    <a:pt x="2348" y="4522"/>
                  </a:cubicBezTo>
                  <a:cubicBezTo>
                    <a:pt x="948" y="5018"/>
                    <a:pt x="15" y="6342"/>
                    <a:pt x="15" y="7832"/>
                  </a:cubicBezTo>
                  <a:lnTo>
                    <a:pt x="15" y="8148"/>
                  </a:lnTo>
                  <a:cubicBezTo>
                    <a:pt x="0" y="8223"/>
                    <a:pt x="46" y="8298"/>
                    <a:pt x="121" y="8343"/>
                  </a:cubicBezTo>
                  <a:cubicBezTo>
                    <a:pt x="407" y="8554"/>
                    <a:pt x="708" y="8734"/>
                    <a:pt x="1039" y="8870"/>
                  </a:cubicBezTo>
                  <a:cubicBezTo>
                    <a:pt x="1085" y="8896"/>
                    <a:pt x="1130" y="8908"/>
                    <a:pt x="1171" y="8908"/>
                  </a:cubicBezTo>
                  <a:cubicBezTo>
                    <a:pt x="1409" y="8908"/>
                    <a:pt x="1531" y="8521"/>
                    <a:pt x="1249" y="8418"/>
                  </a:cubicBezTo>
                  <a:cubicBezTo>
                    <a:pt x="993" y="8298"/>
                    <a:pt x="738" y="8163"/>
                    <a:pt x="512" y="8012"/>
                  </a:cubicBezTo>
                  <a:lnTo>
                    <a:pt x="512" y="7817"/>
                  </a:lnTo>
                  <a:cubicBezTo>
                    <a:pt x="512" y="6162"/>
                    <a:pt x="1851" y="4807"/>
                    <a:pt x="3521" y="4807"/>
                  </a:cubicBezTo>
                  <a:cubicBezTo>
                    <a:pt x="5176" y="4807"/>
                    <a:pt x="6530" y="6162"/>
                    <a:pt x="6530" y="7817"/>
                  </a:cubicBezTo>
                  <a:lnTo>
                    <a:pt x="6530" y="8012"/>
                  </a:lnTo>
                  <a:cubicBezTo>
                    <a:pt x="5629" y="8610"/>
                    <a:pt x="4578" y="8917"/>
                    <a:pt x="3514" y="8917"/>
                  </a:cubicBezTo>
                  <a:cubicBezTo>
                    <a:pt x="3104" y="8917"/>
                    <a:pt x="2693" y="8872"/>
                    <a:pt x="2287" y="8780"/>
                  </a:cubicBezTo>
                  <a:cubicBezTo>
                    <a:pt x="2268" y="8776"/>
                    <a:pt x="2250" y="8774"/>
                    <a:pt x="2233" y="8774"/>
                  </a:cubicBezTo>
                  <a:cubicBezTo>
                    <a:pt x="1960" y="8774"/>
                    <a:pt x="1885" y="9190"/>
                    <a:pt x="2182" y="9261"/>
                  </a:cubicBezTo>
                  <a:cubicBezTo>
                    <a:pt x="2618" y="9366"/>
                    <a:pt x="3070" y="9411"/>
                    <a:pt x="3521" y="9411"/>
                  </a:cubicBezTo>
                  <a:cubicBezTo>
                    <a:pt x="4740" y="9411"/>
                    <a:pt x="5913" y="9050"/>
                    <a:pt x="6922" y="8358"/>
                  </a:cubicBezTo>
                  <a:cubicBezTo>
                    <a:pt x="6982" y="8298"/>
                    <a:pt x="7027" y="8223"/>
                    <a:pt x="7027" y="8148"/>
                  </a:cubicBezTo>
                  <a:lnTo>
                    <a:pt x="7027" y="7832"/>
                  </a:lnTo>
                  <a:cubicBezTo>
                    <a:pt x="7027" y="6342"/>
                    <a:pt x="6094" y="5018"/>
                    <a:pt x="4680" y="4522"/>
                  </a:cubicBezTo>
                  <a:cubicBezTo>
                    <a:pt x="5266" y="4191"/>
                    <a:pt x="5688" y="3634"/>
                    <a:pt x="5853" y="2987"/>
                  </a:cubicBezTo>
                  <a:cubicBezTo>
                    <a:pt x="5915" y="2784"/>
                    <a:pt x="5759" y="2653"/>
                    <a:pt x="5604" y="2653"/>
                  </a:cubicBezTo>
                  <a:cubicBezTo>
                    <a:pt x="5496" y="2653"/>
                    <a:pt x="5388" y="2718"/>
                    <a:pt x="5357" y="2867"/>
                  </a:cubicBezTo>
                  <a:cubicBezTo>
                    <a:pt x="5150" y="3721"/>
                    <a:pt x="4387" y="4311"/>
                    <a:pt x="3532" y="4311"/>
                  </a:cubicBezTo>
                  <a:cubicBezTo>
                    <a:pt x="3454" y="4311"/>
                    <a:pt x="3375" y="4306"/>
                    <a:pt x="3295" y="4296"/>
                  </a:cubicBezTo>
                  <a:cubicBezTo>
                    <a:pt x="2348" y="4191"/>
                    <a:pt x="1625" y="3393"/>
                    <a:pt x="1610" y="2430"/>
                  </a:cubicBezTo>
                  <a:cubicBezTo>
                    <a:pt x="1595" y="1482"/>
                    <a:pt x="2287" y="655"/>
                    <a:pt x="3235" y="519"/>
                  </a:cubicBezTo>
                  <a:cubicBezTo>
                    <a:pt x="3327" y="506"/>
                    <a:pt x="3417" y="500"/>
                    <a:pt x="3507" y="500"/>
                  </a:cubicBezTo>
                  <a:cubicBezTo>
                    <a:pt x="4351" y="500"/>
                    <a:pt x="5111" y="1059"/>
                    <a:pt x="5342" y="1889"/>
                  </a:cubicBezTo>
                  <a:cubicBezTo>
                    <a:pt x="5379" y="2025"/>
                    <a:pt x="5485" y="2085"/>
                    <a:pt x="5591" y="2085"/>
                  </a:cubicBezTo>
                  <a:cubicBezTo>
                    <a:pt x="5741" y="2085"/>
                    <a:pt x="5891" y="1963"/>
                    <a:pt x="5838" y="1768"/>
                  </a:cubicBezTo>
                  <a:cubicBezTo>
                    <a:pt x="5537" y="663"/>
                    <a:pt x="4544" y="1"/>
                    <a:pt x="3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2"/>
            <p:cNvSpPr/>
            <p:nvPr/>
          </p:nvSpPr>
          <p:spPr>
            <a:xfrm>
              <a:off x="231725" y="3046400"/>
              <a:ext cx="441600" cy="429100"/>
            </a:xfrm>
            <a:custGeom>
              <a:avLst/>
              <a:gdLst/>
              <a:ahLst/>
              <a:cxnLst/>
              <a:rect l="l" t="t" r="r" b="b"/>
              <a:pathLst>
                <a:path w="17664" h="17164" extrusionOk="0">
                  <a:moveTo>
                    <a:pt x="8847" y="485"/>
                  </a:moveTo>
                  <a:cubicBezTo>
                    <a:pt x="8983" y="485"/>
                    <a:pt x="9118" y="576"/>
                    <a:pt x="9103" y="756"/>
                  </a:cubicBezTo>
                  <a:lnTo>
                    <a:pt x="9103" y="2772"/>
                  </a:lnTo>
                  <a:cubicBezTo>
                    <a:pt x="9118" y="2953"/>
                    <a:pt x="8983" y="3043"/>
                    <a:pt x="8847" y="3043"/>
                  </a:cubicBezTo>
                  <a:cubicBezTo>
                    <a:pt x="8712" y="3043"/>
                    <a:pt x="8576" y="2953"/>
                    <a:pt x="8591" y="2772"/>
                  </a:cubicBezTo>
                  <a:lnTo>
                    <a:pt x="8591" y="756"/>
                  </a:lnTo>
                  <a:cubicBezTo>
                    <a:pt x="8576" y="576"/>
                    <a:pt x="8712" y="485"/>
                    <a:pt x="8847" y="485"/>
                  </a:cubicBezTo>
                  <a:close/>
                  <a:moveTo>
                    <a:pt x="3052" y="8338"/>
                  </a:moveTo>
                  <a:cubicBezTo>
                    <a:pt x="3376" y="8338"/>
                    <a:pt x="3376" y="8837"/>
                    <a:pt x="3052" y="8837"/>
                  </a:cubicBezTo>
                  <a:cubicBezTo>
                    <a:pt x="3043" y="8837"/>
                    <a:pt x="3034" y="8837"/>
                    <a:pt x="3024" y="8836"/>
                  </a:cubicBezTo>
                  <a:lnTo>
                    <a:pt x="1008" y="8836"/>
                  </a:lnTo>
                  <a:cubicBezTo>
                    <a:pt x="873" y="8836"/>
                    <a:pt x="753" y="8731"/>
                    <a:pt x="753" y="8580"/>
                  </a:cubicBezTo>
                  <a:cubicBezTo>
                    <a:pt x="753" y="8445"/>
                    <a:pt x="873" y="8339"/>
                    <a:pt x="1008" y="8339"/>
                  </a:cubicBezTo>
                  <a:lnTo>
                    <a:pt x="3024" y="8339"/>
                  </a:lnTo>
                  <a:cubicBezTo>
                    <a:pt x="3034" y="8339"/>
                    <a:pt x="3043" y="8338"/>
                    <a:pt x="3052" y="8338"/>
                  </a:cubicBezTo>
                  <a:close/>
                  <a:moveTo>
                    <a:pt x="16671" y="8339"/>
                  </a:moveTo>
                  <a:cubicBezTo>
                    <a:pt x="16972" y="8369"/>
                    <a:pt x="16972" y="8821"/>
                    <a:pt x="16671" y="8851"/>
                  </a:cubicBezTo>
                  <a:lnTo>
                    <a:pt x="14655" y="8851"/>
                  </a:lnTo>
                  <a:cubicBezTo>
                    <a:pt x="14339" y="8821"/>
                    <a:pt x="14339" y="8369"/>
                    <a:pt x="14655" y="8339"/>
                  </a:cubicBezTo>
                  <a:close/>
                  <a:moveTo>
                    <a:pt x="8847" y="14166"/>
                  </a:moveTo>
                  <a:cubicBezTo>
                    <a:pt x="8968" y="14166"/>
                    <a:pt x="9088" y="14245"/>
                    <a:pt x="9103" y="14403"/>
                  </a:cubicBezTo>
                  <a:lnTo>
                    <a:pt x="9103" y="16419"/>
                  </a:lnTo>
                  <a:cubicBezTo>
                    <a:pt x="9088" y="16569"/>
                    <a:pt x="8968" y="16645"/>
                    <a:pt x="8847" y="16645"/>
                  </a:cubicBezTo>
                  <a:cubicBezTo>
                    <a:pt x="8727" y="16645"/>
                    <a:pt x="8606" y="16569"/>
                    <a:pt x="8591" y="16419"/>
                  </a:cubicBezTo>
                  <a:lnTo>
                    <a:pt x="8591" y="14403"/>
                  </a:lnTo>
                  <a:cubicBezTo>
                    <a:pt x="8606" y="14245"/>
                    <a:pt x="8727" y="14166"/>
                    <a:pt x="8847" y="14166"/>
                  </a:cubicBezTo>
                  <a:close/>
                  <a:moveTo>
                    <a:pt x="8832" y="0"/>
                  </a:moveTo>
                  <a:cubicBezTo>
                    <a:pt x="8456" y="0"/>
                    <a:pt x="8080" y="252"/>
                    <a:pt x="8080" y="756"/>
                  </a:cubicBezTo>
                  <a:lnTo>
                    <a:pt x="8080" y="1674"/>
                  </a:lnTo>
                  <a:cubicBezTo>
                    <a:pt x="6064" y="1885"/>
                    <a:pt x="4243" y="2968"/>
                    <a:pt x="3100" y="4653"/>
                  </a:cubicBezTo>
                  <a:cubicBezTo>
                    <a:pt x="3024" y="4774"/>
                    <a:pt x="3055" y="4924"/>
                    <a:pt x="3175" y="4999"/>
                  </a:cubicBezTo>
                  <a:cubicBezTo>
                    <a:pt x="3215" y="5028"/>
                    <a:pt x="3261" y="5041"/>
                    <a:pt x="3308" y="5041"/>
                  </a:cubicBezTo>
                  <a:cubicBezTo>
                    <a:pt x="3385" y="5041"/>
                    <a:pt x="3465" y="5005"/>
                    <a:pt x="3521" y="4939"/>
                  </a:cubicBezTo>
                  <a:cubicBezTo>
                    <a:pt x="4559" y="3389"/>
                    <a:pt x="6229" y="2381"/>
                    <a:pt x="8080" y="2171"/>
                  </a:cubicBezTo>
                  <a:lnTo>
                    <a:pt x="8080" y="2772"/>
                  </a:lnTo>
                  <a:cubicBezTo>
                    <a:pt x="8080" y="3269"/>
                    <a:pt x="8456" y="3517"/>
                    <a:pt x="8832" y="3517"/>
                  </a:cubicBezTo>
                  <a:cubicBezTo>
                    <a:pt x="9208" y="3517"/>
                    <a:pt x="9584" y="3269"/>
                    <a:pt x="9584" y="2772"/>
                  </a:cubicBezTo>
                  <a:lnTo>
                    <a:pt x="9584" y="2171"/>
                  </a:lnTo>
                  <a:cubicBezTo>
                    <a:pt x="12548" y="2532"/>
                    <a:pt x="14881" y="4864"/>
                    <a:pt x="15242" y="7828"/>
                  </a:cubicBezTo>
                  <a:lnTo>
                    <a:pt x="14655" y="7828"/>
                  </a:lnTo>
                  <a:cubicBezTo>
                    <a:pt x="13647" y="7828"/>
                    <a:pt x="13647" y="9332"/>
                    <a:pt x="14655" y="9332"/>
                  </a:cubicBezTo>
                  <a:lnTo>
                    <a:pt x="15242" y="9332"/>
                  </a:lnTo>
                  <a:cubicBezTo>
                    <a:pt x="14881" y="12296"/>
                    <a:pt x="12548" y="14629"/>
                    <a:pt x="9584" y="14990"/>
                  </a:cubicBezTo>
                  <a:lnTo>
                    <a:pt x="9584" y="14403"/>
                  </a:lnTo>
                  <a:cubicBezTo>
                    <a:pt x="9584" y="13899"/>
                    <a:pt x="9208" y="13647"/>
                    <a:pt x="8832" y="13647"/>
                  </a:cubicBezTo>
                  <a:cubicBezTo>
                    <a:pt x="8456" y="13647"/>
                    <a:pt x="8080" y="13899"/>
                    <a:pt x="8080" y="14403"/>
                  </a:cubicBezTo>
                  <a:lnTo>
                    <a:pt x="8080" y="14990"/>
                  </a:lnTo>
                  <a:cubicBezTo>
                    <a:pt x="5131" y="14629"/>
                    <a:pt x="2799" y="12296"/>
                    <a:pt x="2438" y="9332"/>
                  </a:cubicBezTo>
                  <a:lnTo>
                    <a:pt x="3024" y="9332"/>
                  </a:lnTo>
                  <a:cubicBezTo>
                    <a:pt x="4017" y="9332"/>
                    <a:pt x="4017" y="7828"/>
                    <a:pt x="3024" y="7828"/>
                  </a:cubicBezTo>
                  <a:lnTo>
                    <a:pt x="2423" y="7828"/>
                  </a:lnTo>
                  <a:cubicBezTo>
                    <a:pt x="2498" y="7196"/>
                    <a:pt x="2663" y="6579"/>
                    <a:pt x="2934" y="5992"/>
                  </a:cubicBezTo>
                  <a:cubicBezTo>
                    <a:pt x="2993" y="5805"/>
                    <a:pt x="2840" y="5657"/>
                    <a:pt x="2684" y="5657"/>
                  </a:cubicBezTo>
                  <a:cubicBezTo>
                    <a:pt x="2602" y="5657"/>
                    <a:pt x="2520" y="5698"/>
                    <a:pt x="2468" y="5797"/>
                  </a:cubicBezTo>
                  <a:cubicBezTo>
                    <a:pt x="2182" y="6444"/>
                    <a:pt x="2001" y="7136"/>
                    <a:pt x="1926" y="7828"/>
                  </a:cubicBezTo>
                  <a:lnTo>
                    <a:pt x="1008" y="7828"/>
                  </a:lnTo>
                  <a:cubicBezTo>
                    <a:pt x="0" y="7828"/>
                    <a:pt x="0" y="9332"/>
                    <a:pt x="1008" y="9332"/>
                  </a:cubicBezTo>
                  <a:lnTo>
                    <a:pt x="1926" y="9332"/>
                  </a:lnTo>
                  <a:cubicBezTo>
                    <a:pt x="2272" y="12582"/>
                    <a:pt x="4845" y="15140"/>
                    <a:pt x="8080" y="15501"/>
                  </a:cubicBezTo>
                  <a:lnTo>
                    <a:pt x="8080" y="16419"/>
                  </a:lnTo>
                  <a:cubicBezTo>
                    <a:pt x="8080" y="16916"/>
                    <a:pt x="8456" y="17164"/>
                    <a:pt x="8832" y="17164"/>
                  </a:cubicBezTo>
                  <a:cubicBezTo>
                    <a:pt x="9208" y="17164"/>
                    <a:pt x="9584" y="16916"/>
                    <a:pt x="9584" y="16419"/>
                  </a:cubicBezTo>
                  <a:lnTo>
                    <a:pt x="9584" y="15501"/>
                  </a:lnTo>
                  <a:cubicBezTo>
                    <a:pt x="12834" y="15140"/>
                    <a:pt x="15392" y="12582"/>
                    <a:pt x="15753" y="9332"/>
                  </a:cubicBezTo>
                  <a:lnTo>
                    <a:pt x="16656" y="9332"/>
                  </a:lnTo>
                  <a:cubicBezTo>
                    <a:pt x="17664" y="9332"/>
                    <a:pt x="17664" y="7828"/>
                    <a:pt x="16656" y="7828"/>
                  </a:cubicBezTo>
                  <a:lnTo>
                    <a:pt x="15753" y="7828"/>
                  </a:lnTo>
                  <a:cubicBezTo>
                    <a:pt x="15392" y="4593"/>
                    <a:pt x="12834" y="2020"/>
                    <a:pt x="9584" y="1674"/>
                  </a:cubicBezTo>
                  <a:lnTo>
                    <a:pt x="9584" y="756"/>
                  </a:lnTo>
                  <a:cubicBezTo>
                    <a:pt x="9584" y="252"/>
                    <a:pt x="9208" y="0"/>
                    <a:pt x="8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9" name="Google Shape;2459;p52"/>
          <p:cNvGrpSpPr/>
          <p:nvPr/>
        </p:nvGrpSpPr>
        <p:grpSpPr>
          <a:xfrm>
            <a:off x="6366662" y="2113807"/>
            <a:ext cx="589246" cy="488305"/>
            <a:chOff x="3241250" y="3081850"/>
            <a:chExt cx="432125" cy="358100"/>
          </a:xfrm>
        </p:grpSpPr>
        <p:sp>
          <p:nvSpPr>
            <p:cNvPr id="2460" name="Google Shape;2460;p52"/>
            <p:cNvSpPr/>
            <p:nvPr/>
          </p:nvSpPr>
          <p:spPr>
            <a:xfrm>
              <a:off x="3241250" y="3081850"/>
              <a:ext cx="345700" cy="358100"/>
            </a:xfrm>
            <a:custGeom>
              <a:avLst/>
              <a:gdLst/>
              <a:ahLst/>
              <a:cxnLst/>
              <a:rect l="l" t="t" r="r" b="b"/>
              <a:pathLst>
                <a:path w="13828" h="14324" extrusionOk="0">
                  <a:moveTo>
                    <a:pt x="6711" y="5658"/>
                  </a:moveTo>
                  <a:lnTo>
                    <a:pt x="6711" y="6936"/>
                  </a:lnTo>
                  <a:lnTo>
                    <a:pt x="5447" y="6936"/>
                  </a:lnTo>
                  <a:lnTo>
                    <a:pt x="5447" y="5658"/>
                  </a:lnTo>
                  <a:close/>
                  <a:moveTo>
                    <a:pt x="12699" y="4604"/>
                  </a:moveTo>
                  <a:cubicBezTo>
                    <a:pt x="13091" y="4755"/>
                    <a:pt x="13331" y="5116"/>
                    <a:pt x="13346" y="5537"/>
                  </a:cubicBezTo>
                  <a:lnTo>
                    <a:pt x="13346" y="7057"/>
                  </a:lnTo>
                  <a:cubicBezTo>
                    <a:pt x="13331" y="7478"/>
                    <a:pt x="13091" y="7839"/>
                    <a:pt x="12699" y="7990"/>
                  </a:cubicBezTo>
                  <a:lnTo>
                    <a:pt x="12699" y="4604"/>
                  </a:lnTo>
                  <a:close/>
                  <a:moveTo>
                    <a:pt x="2017" y="4364"/>
                  </a:moveTo>
                  <a:lnTo>
                    <a:pt x="2017" y="8245"/>
                  </a:lnTo>
                  <a:cubicBezTo>
                    <a:pt x="1144" y="8110"/>
                    <a:pt x="512" y="7373"/>
                    <a:pt x="512" y="6500"/>
                  </a:cubicBezTo>
                  <a:lnTo>
                    <a:pt x="512" y="6485"/>
                  </a:lnTo>
                  <a:lnTo>
                    <a:pt x="512" y="6109"/>
                  </a:lnTo>
                  <a:cubicBezTo>
                    <a:pt x="512" y="5236"/>
                    <a:pt x="1144" y="4499"/>
                    <a:pt x="2017" y="4364"/>
                  </a:cubicBezTo>
                  <a:close/>
                  <a:moveTo>
                    <a:pt x="4951" y="8742"/>
                  </a:moveTo>
                  <a:lnTo>
                    <a:pt x="4951" y="9254"/>
                  </a:lnTo>
                  <a:lnTo>
                    <a:pt x="4951" y="9269"/>
                  </a:lnTo>
                  <a:lnTo>
                    <a:pt x="4800" y="9299"/>
                  </a:lnTo>
                  <a:lnTo>
                    <a:pt x="4319" y="9374"/>
                  </a:lnTo>
                  <a:lnTo>
                    <a:pt x="2574" y="9675"/>
                  </a:lnTo>
                  <a:lnTo>
                    <a:pt x="2528" y="9675"/>
                  </a:lnTo>
                  <a:lnTo>
                    <a:pt x="2528" y="8742"/>
                  </a:lnTo>
                  <a:close/>
                  <a:moveTo>
                    <a:pt x="4605" y="9825"/>
                  </a:moveTo>
                  <a:lnTo>
                    <a:pt x="4605" y="10939"/>
                  </a:lnTo>
                  <a:lnTo>
                    <a:pt x="4123" y="10939"/>
                  </a:lnTo>
                  <a:lnTo>
                    <a:pt x="4123" y="9916"/>
                  </a:lnTo>
                  <a:lnTo>
                    <a:pt x="4605" y="9825"/>
                  </a:lnTo>
                  <a:close/>
                  <a:moveTo>
                    <a:pt x="10849" y="1369"/>
                  </a:moveTo>
                  <a:lnTo>
                    <a:pt x="10849" y="11375"/>
                  </a:lnTo>
                  <a:cubicBezTo>
                    <a:pt x="9555" y="9269"/>
                    <a:pt x="7885" y="8321"/>
                    <a:pt x="5447" y="8260"/>
                  </a:cubicBezTo>
                  <a:lnTo>
                    <a:pt x="5447" y="8245"/>
                  </a:lnTo>
                  <a:lnTo>
                    <a:pt x="5447" y="7433"/>
                  </a:lnTo>
                  <a:lnTo>
                    <a:pt x="6967" y="7433"/>
                  </a:lnTo>
                  <a:cubicBezTo>
                    <a:pt x="7102" y="7433"/>
                    <a:pt x="7223" y="7328"/>
                    <a:pt x="7223" y="7177"/>
                  </a:cubicBezTo>
                  <a:lnTo>
                    <a:pt x="7223" y="5402"/>
                  </a:lnTo>
                  <a:cubicBezTo>
                    <a:pt x="7223" y="5266"/>
                    <a:pt x="7102" y="5146"/>
                    <a:pt x="6967" y="5146"/>
                  </a:cubicBezTo>
                  <a:lnTo>
                    <a:pt x="5447" y="5146"/>
                  </a:lnTo>
                  <a:lnTo>
                    <a:pt x="5447" y="4349"/>
                  </a:lnTo>
                  <a:cubicBezTo>
                    <a:pt x="7990" y="4288"/>
                    <a:pt x="9735" y="3325"/>
                    <a:pt x="10849" y="1369"/>
                  </a:cubicBezTo>
                  <a:close/>
                  <a:moveTo>
                    <a:pt x="11105" y="0"/>
                  </a:moveTo>
                  <a:cubicBezTo>
                    <a:pt x="10999" y="0"/>
                    <a:pt x="10909" y="61"/>
                    <a:pt x="10864" y="166"/>
                  </a:cubicBezTo>
                  <a:cubicBezTo>
                    <a:pt x="9871" y="2678"/>
                    <a:pt x="8065" y="3837"/>
                    <a:pt x="5192" y="3837"/>
                  </a:cubicBezTo>
                  <a:lnTo>
                    <a:pt x="4229" y="3837"/>
                  </a:lnTo>
                  <a:cubicBezTo>
                    <a:pt x="3883" y="3837"/>
                    <a:pt x="3883" y="4349"/>
                    <a:pt x="4229" y="4349"/>
                  </a:cubicBezTo>
                  <a:lnTo>
                    <a:pt x="4951" y="4349"/>
                  </a:lnTo>
                  <a:lnTo>
                    <a:pt x="4951" y="8245"/>
                  </a:lnTo>
                  <a:lnTo>
                    <a:pt x="2513" y="8245"/>
                  </a:lnTo>
                  <a:lnTo>
                    <a:pt x="2513" y="4349"/>
                  </a:lnTo>
                  <a:lnTo>
                    <a:pt x="3130" y="4349"/>
                  </a:lnTo>
                  <a:cubicBezTo>
                    <a:pt x="3461" y="4349"/>
                    <a:pt x="3461" y="3837"/>
                    <a:pt x="3130" y="3837"/>
                  </a:cubicBezTo>
                  <a:lnTo>
                    <a:pt x="2273" y="3837"/>
                  </a:lnTo>
                  <a:cubicBezTo>
                    <a:pt x="1024" y="3837"/>
                    <a:pt x="16" y="4845"/>
                    <a:pt x="16" y="6094"/>
                  </a:cubicBezTo>
                  <a:lnTo>
                    <a:pt x="16" y="6470"/>
                  </a:lnTo>
                  <a:cubicBezTo>
                    <a:pt x="1" y="7629"/>
                    <a:pt x="873" y="8607"/>
                    <a:pt x="2017" y="8727"/>
                  </a:cubicBezTo>
                  <a:lnTo>
                    <a:pt x="2017" y="9961"/>
                  </a:lnTo>
                  <a:cubicBezTo>
                    <a:pt x="2017" y="10036"/>
                    <a:pt x="2062" y="10111"/>
                    <a:pt x="2107" y="10156"/>
                  </a:cubicBezTo>
                  <a:cubicBezTo>
                    <a:pt x="2152" y="10186"/>
                    <a:pt x="2212" y="10216"/>
                    <a:pt x="2273" y="10216"/>
                  </a:cubicBezTo>
                  <a:lnTo>
                    <a:pt x="2318" y="10216"/>
                  </a:lnTo>
                  <a:lnTo>
                    <a:pt x="2423" y="10201"/>
                  </a:lnTo>
                  <a:lnTo>
                    <a:pt x="2724" y="11601"/>
                  </a:lnTo>
                  <a:cubicBezTo>
                    <a:pt x="2756" y="11733"/>
                    <a:pt x="2856" y="11791"/>
                    <a:pt x="2957" y="11791"/>
                  </a:cubicBezTo>
                  <a:cubicBezTo>
                    <a:pt x="3098" y="11791"/>
                    <a:pt x="3240" y="11679"/>
                    <a:pt x="3206" y="11495"/>
                  </a:cubicBezTo>
                  <a:lnTo>
                    <a:pt x="2920" y="10111"/>
                  </a:lnTo>
                  <a:lnTo>
                    <a:pt x="3627" y="9991"/>
                  </a:lnTo>
                  <a:lnTo>
                    <a:pt x="3627" y="11014"/>
                  </a:lnTo>
                  <a:cubicBezTo>
                    <a:pt x="3627" y="11240"/>
                    <a:pt x="3807" y="11435"/>
                    <a:pt x="4048" y="11435"/>
                  </a:cubicBezTo>
                  <a:lnTo>
                    <a:pt x="4605" y="11435"/>
                  </a:lnTo>
                  <a:lnTo>
                    <a:pt x="4605" y="13827"/>
                  </a:lnTo>
                  <a:lnTo>
                    <a:pt x="3717" y="13827"/>
                  </a:lnTo>
                  <a:lnTo>
                    <a:pt x="3446" y="12594"/>
                  </a:lnTo>
                  <a:cubicBezTo>
                    <a:pt x="3414" y="12454"/>
                    <a:pt x="3308" y="12392"/>
                    <a:pt x="3200" y="12392"/>
                  </a:cubicBezTo>
                  <a:cubicBezTo>
                    <a:pt x="3054" y="12392"/>
                    <a:pt x="2906" y="12508"/>
                    <a:pt x="2950" y="12699"/>
                  </a:cubicBezTo>
                  <a:lnTo>
                    <a:pt x="3251" y="14128"/>
                  </a:lnTo>
                  <a:cubicBezTo>
                    <a:pt x="3281" y="14249"/>
                    <a:pt x="3386" y="14324"/>
                    <a:pt x="3506" y="14324"/>
                  </a:cubicBezTo>
                  <a:lnTo>
                    <a:pt x="4861" y="14324"/>
                  </a:lnTo>
                  <a:cubicBezTo>
                    <a:pt x="4996" y="14324"/>
                    <a:pt x="5101" y="14219"/>
                    <a:pt x="5101" y="14083"/>
                  </a:cubicBezTo>
                  <a:lnTo>
                    <a:pt x="5101" y="9750"/>
                  </a:lnTo>
                  <a:lnTo>
                    <a:pt x="5222" y="9735"/>
                  </a:lnTo>
                  <a:cubicBezTo>
                    <a:pt x="5342" y="9705"/>
                    <a:pt x="5432" y="9615"/>
                    <a:pt x="5432" y="9479"/>
                  </a:cubicBezTo>
                  <a:lnTo>
                    <a:pt x="5432" y="8757"/>
                  </a:lnTo>
                  <a:cubicBezTo>
                    <a:pt x="8005" y="8832"/>
                    <a:pt x="9600" y="9916"/>
                    <a:pt x="10879" y="12458"/>
                  </a:cubicBezTo>
                  <a:cubicBezTo>
                    <a:pt x="10924" y="12533"/>
                    <a:pt x="10999" y="12594"/>
                    <a:pt x="11105" y="12594"/>
                  </a:cubicBezTo>
                  <a:lnTo>
                    <a:pt x="11601" y="12594"/>
                  </a:lnTo>
                  <a:cubicBezTo>
                    <a:pt x="12203" y="12594"/>
                    <a:pt x="12684" y="12112"/>
                    <a:pt x="12699" y="11510"/>
                  </a:cubicBezTo>
                  <a:lnTo>
                    <a:pt x="12699" y="10337"/>
                  </a:lnTo>
                  <a:cubicBezTo>
                    <a:pt x="12714" y="10156"/>
                    <a:pt x="12579" y="10066"/>
                    <a:pt x="12444" y="10066"/>
                  </a:cubicBezTo>
                  <a:cubicBezTo>
                    <a:pt x="12308" y="10066"/>
                    <a:pt x="12173" y="10156"/>
                    <a:pt x="12188" y="10337"/>
                  </a:cubicBezTo>
                  <a:lnTo>
                    <a:pt x="12188" y="11510"/>
                  </a:lnTo>
                  <a:cubicBezTo>
                    <a:pt x="12188" y="11826"/>
                    <a:pt x="11932" y="12097"/>
                    <a:pt x="11601" y="12097"/>
                  </a:cubicBezTo>
                  <a:lnTo>
                    <a:pt x="11345" y="12097"/>
                  </a:lnTo>
                  <a:lnTo>
                    <a:pt x="11345" y="512"/>
                  </a:lnTo>
                  <a:lnTo>
                    <a:pt x="11601" y="512"/>
                  </a:lnTo>
                  <a:cubicBezTo>
                    <a:pt x="11932" y="512"/>
                    <a:pt x="12188" y="768"/>
                    <a:pt x="12188" y="1099"/>
                  </a:cubicBezTo>
                  <a:lnTo>
                    <a:pt x="12188" y="9238"/>
                  </a:lnTo>
                  <a:cubicBezTo>
                    <a:pt x="12173" y="9419"/>
                    <a:pt x="12308" y="9509"/>
                    <a:pt x="12444" y="9509"/>
                  </a:cubicBezTo>
                  <a:cubicBezTo>
                    <a:pt x="12579" y="9509"/>
                    <a:pt x="12714" y="9419"/>
                    <a:pt x="12699" y="9238"/>
                  </a:cubicBezTo>
                  <a:lnTo>
                    <a:pt x="12699" y="8516"/>
                  </a:lnTo>
                  <a:cubicBezTo>
                    <a:pt x="13361" y="8351"/>
                    <a:pt x="13828" y="7749"/>
                    <a:pt x="13828" y="7072"/>
                  </a:cubicBezTo>
                  <a:lnTo>
                    <a:pt x="13828" y="5522"/>
                  </a:lnTo>
                  <a:cubicBezTo>
                    <a:pt x="13828" y="4845"/>
                    <a:pt x="13361" y="4243"/>
                    <a:pt x="12699" y="4078"/>
                  </a:cubicBezTo>
                  <a:lnTo>
                    <a:pt x="12699" y="1099"/>
                  </a:lnTo>
                  <a:cubicBezTo>
                    <a:pt x="12699" y="497"/>
                    <a:pt x="12203" y="0"/>
                    <a:pt x="11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2"/>
            <p:cNvSpPr/>
            <p:nvPr/>
          </p:nvSpPr>
          <p:spPr>
            <a:xfrm>
              <a:off x="3588825" y="3099475"/>
              <a:ext cx="45775" cy="42025"/>
            </a:xfrm>
            <a:custGeom>
              <a:avLst/>
              <a:gdLst/>
              <a:ahLst/>
              <a:cxnLst/>
              <a:rect l="l" t="t" r="r" b="b"/>
              <a:pathLst>
                <a:path w="1831" h="1681" extrusionOk="0">
                  <a:moveTo>
                    <a:pt x="1452" y="1"/>
                  </a:moveTo>
                  <a:cubicBezTo>
                    <a:pt x="1388" y="1"/>
                    <a:pt x="1322" y="28"/>
                    <a:pt x="1264" y="93"/>
                  </a:cubicBezTo>
                  <a:lnTo>
                    <a:pt x="105" y="1251"/>
                  </a:lnTo>
                  <a:cubicBezTo>
                    <a:pt x="0" y="1357"/>
                    <a:pt x="0" y="1507"/>
                    <a:pt x="105" y="1612"/>
                  </a:cubicBezTo>
                  <a:cubicBezTo>
                    <a:pt x="151" y="1658"/>
                    <a:pt x="214" y="1680"/>
                    <a:pt x="278" y="1680"/>
                  </a:cubicBezTo>
                  <a:cubicBezTo>
                    <a:pt x="342" y="1680"/>
                    <a:pt x="406" y="1658"/>
                    <a:pt x="451" y="1612"/>
                  </a:cubicBezTo>
                  <a:lnTo>
                    <a:pt x="1625" y="454"/>
                  </a:lnTo>
                  <a:cubicBezTo>
                    <a:pt x="1831" y="271"/>
                    <a:pt x="1654" y="1"/>
                    <a:pt x="14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2"/>
            <p:cNvSpPr/>
            <p:nvPr/>
          </p:nvSpPr>
          <p:spPr>
            <a:xfrm>
              <a:off x="3630200" y="3184925"/>
              <a:ext cx="43175" cy="29725"/>
            </a:xfrm>
            <a:custGeom>
              <a:avLst/>
              <a:gdLst/>
              <a:ahLst/>
              <a:cxnLst/>
              <a:rect l="l" t="t" r="r" b="b"/>
              <a:pathLst>
                <a:path w="1727" h="1189" extrusionOk="0">
                  <a:moveTo>
                    <a:pt x="1356" y="1"/>
                  </a:moveTo>
                  <a:cubicBezTo>
                    <a:pt x="1312" y="1"/>
                    <a:pt x="1265" y="14"/>
                    <a:pt x="1219" y="45"/>
                  </a:cubicBezTo>
                  <a:lnTo>
                    <a:pt x="211" y="722"/>
                  </a:lnTo>
                  <a:cubicBezTo>
                    <a:pt x="0" y="857"/>
                    <a:pt x="105" y="1173"/>
                    <a:pt x="346" y="1188"/>
                  </a:cubicBezTo>
                  <a:cubicBezTo>
                    <a:pt x="391" y="1173"/>
                    <a:pt x="451" y="1158"/>
                    <a:pt x="482" y="1143"/>
                  </a:cubicBezTo>
                  <a:lnTo>
                    <a:pt x="1490" y="466"/>
                  </a:lnTo>
                  <a:cubicBezTo>
                    <a:pt x="1727" y="316"/>
                    <a:pt x="1570" y="1"/>
                    <a:pt x="13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2"/>
            <p:cNvSpPr/>
            <p:nvPr/>
          </p:nvSpPr>
          <p:spPr>
            <a:xfrm>
              <a:off x="3629525" y="3263925"/>
              <a:ext cx="43200" cy="29725"/>
            </a:xfrm>
            <a:custGeom>
              <a:avLst/>
              <a:gdLst/>
              <a:ahLst/>
              <a:cxnLst/>
              <a:rect l="l" t="t" r="r" b="b"/>
              <a:pathLst>
                <a:path w="1728" h="1189" extrusionOk="0">
                  <a:moveTo>
                    <a:pt x="372" y="1"/>
                  </a:moveTo>
                  <a:cubicBezTo>
                    <a:pt x="157" y="1"/>
                    <a:pt x="1" y="316"/>
                    <a:pt x="238" y="466"/>
                  </a:cubicBezTo>
                  <a:lnTo>
                    <a:pt x="1246" y="1143"/>
                  </a:lnTo>
                  <a:cubicBezTo>
                    <a:pt x="1276" y="1173"/>
                    <a:pt x="1321" y="1188"/>
                    <a:pt x="1381" y="1188"/>
                  </a:cubicBezTo>
                  <a:cubicBezTo>
                    <a:pt x="1622" y="1173"/>
                    <a:pt x="1727" y="857"/>
                    <a:pt x="1517" y="722"/>
                  </a:cubicBezTo>
                  <a:lnTo>
                    <a:pt x="509" y="45"/>
                  </a:lnTo>
                  <a:cubicBezTo>
                    <a:pt x="462" y="14"/>
                    <a:pt x="416" y="1"/>
                    <a:pt x="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2"/>
            <p:cNvSpPr/>
            <p:nvPr/>
          </p:nvSpPr>
          <p:spPr>
            <a:xfrm>
              <a:off x="3587325" y="3337225"/>
              <a:ext cx="44400" cy="41425"/>
            </a:xfrm>
            <a:custGeom>
              <a:avLst/>
              <a:gdLst/>
              <a:ahLst/>
              <a:cxnLst/>
              <a:rect l="l" t="t" r="r" b="b"/>
              <a:pathLst>
                <a:path w="1776" h="1657" extrusionOk="0">
                  <a:moveTo>
                    <a:pt x="355" y="1"/>
                  </a:moveTo>
                  <a:cubicBezTo>
                    <a:pt x="167" y="1"/>
                    <a:pt x="1" y="235"/>
                    <a:pt x="165" y="423"/>
                  </a:cubicBezTo>
                  <a:lnTo>
                    <a:pt x="1324" y="1581"/>
                  </a:lnTo>
                  <a:cubicBezTo>
                    <a:pt x="1369" y="1626"/>
                    <a:pt x="1429" y="1656"/>
                    <a:pt x="1504" y="1656"/>
                  </a:cubicBezTo>
                  <a:cubicBezTo>
                    <a:pt x="1565" y="1656"/>
                    <a:pt x="1640" y="1626"/>
                    <a:pt x="1685" y="1581"/>
                  </a:cubicBezTo>
                  <a:cubicBezTo>
                    <a:pt x="1775" y="1491"/>
                    <a:pt x="1775" y="1325"/>
                    <a:pt x="1685" y="1235"/>
                  </a:cubicBezTo>
                  <a:lnTo>
                    <a:pt x="511" y="62"/>
                  </a:lnTo>
                  <a:cubicBezTo>
                    <a:pt x="462" y="19"/>
                    <a:pt x="408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6" name="Google Shape;2466;p52"/>
          <p:cNvSpPr/>
          <p:nvPr/>
        </p:nvSpPr>
        <p:spPr>
          <a:xfrm rot="-512747">
            <a:off x="2720361" y="1741951"/>
            <a:ext cx="1218903" cy="286876"/>
          </a:xfrm>
          <a:custGeom>
            <a:avLst/>
            <a:gdLst/>
            <a:ahLst/>
            <a:cxnLst/>
            <a:rect l="l" t="t" r="r" b="b"/>
            <a:pathLst>
              <a:path w="48756" h="11475" extrusionOk="0">
                <a:moveTo>
                  <a:pt x="0" y="1027"/>
                </a:moveTo>
                <a:cubicBezTo>
                  <a:pt x="3974" y="982"/>
                  <a:pt x="15716" y="-982"/>
                  <a:pt x="23842" y="759"/>
                </a:cubicBezTo>
                <a:cubicBezTo>
                  <a:pt x="31968" y="2500"/>
                  <a:pt x="44604" y="9689"/>
                  <a:pt x="48756" y="11475"/>
                </a:cubicBez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stealth" w="med" len="med"/>
          </a:ln>
        </p:spPr>
      </p:sp>
      <p:sp>
        <p:nvSpPr>
          <p:cNvPr id="2467" name="Google Shape;2467;p52"/>
          <p:cNvSpPr/>
          <p:nvPr/>
        </p:nvSpPr>
        <p:spPr>
          <a:xfrm rot="-9518473" flipH="1">
            <a:off x="4851075" y="1989614"/>
            <a:ext cx="1202163" cy="281320"/>
          </a:xfrm>
          <a:custGeom>
            <a:avLst/>
            <a:gdLst/>
            <a:ahLst/>
            <a:cxnLst/>
            <a:rect l="l" t="t" r="r" b="b"/>
            <a:pathLst>
              <a:path w="44470" h="11253" extrusionOk="0">
                <a:moveTo>
                  <a:pt x="0" y="7032"/>
                </a:moveTo>
                <a:cubicBezTo>
                  <a:pt x="3974" y="7702"/>
                  <a:pt x="20584" y="12212"/>
                  <a:pt x="23843" y="11051"/>
                </a:cubicBezTo>
                <a:cubicBezTo>
                  <a:pt x="27102" y="9890"/>
                  <a:pt x="16118" y="603"/>
                  <a:pt x="19556" y="67"/>
                </a:cubicBezTo>
                <a:cubicBezTo>
                  <a:pt x="22994" y="-469"/>
                  <a:pt x="40318" y="6541"/>
                  <a:pt x="44470" y="7836"/>
                </a:cubicBez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stealth" w="med" len="med"/>
          </a:ln>
        </p:spPr>
      </p:sp>
      <p:sp>
        <p:nvSpPr>
          <p:cNvPr id="2470" name="Google Shape;2470;p52"/>
          <p:cNvSpPr txBox="1"/>
          <p:nvPr/>
        </p:nvSpPr>
        <p:spPr>
          <a:xfrm>
            <a:off x="1056266" y="2514847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Identify what the customers need the most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2" name="Google Shape;2472;p52"/>
          <p:cNvSpPr txBox="1"/>
          <p:nvPr/>
        </p:nvSpPr>
        <p:spPr>
          <a:xfrm>
            <a:off x="3338564" y="2719101"/>
            <a:ext cx="2347746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Issues faced by current users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4" name="Google Shape;2474;p52"/>
          <p:cNvSpPr txBox="1"/>
          <p:nvPr/>
        </p:nvSpPr>
        <p:spPr>
          <a:xfrm>
            <a:off x="5567166" y="2930287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Build strategies for the improvement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6" name="Google Shape;2476;p52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Objectives For GTP4</a:t>
            </a:r>
            <a:endParaRPr dirty="0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0895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0" dur="500"/>
                                        <p:tgtEl>
                                          <p:spTgt spid="2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8" dur="500"/>
                                        <p:tgtEl>
                                          <p:spTgt spid="2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0" grpId="0"/>
      <p:bldP spid="2472" grpId="0" build="allAtOnce"/>
      <p:bldP spid="247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A89874-FFC8-497A-A818-2B7E3A5C28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MY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2B2C283-B5FB-4C55-B72F-ECA893D6834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MY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E86479D-F979-4484-ABA8-FCA07F0ACB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9522" y="0"/>
            <a:ext cx="7204955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61150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2" name="Google Shape;2612;p57"/>
          <p:cNvPicPr preferRelativeResize="0"/>
          <p:nvPr/>
        </p:nvPicPr>
        <p:blipFill>
          <a:blip r:embed="rId3">
            <a:alphaModFix amt="52000"/>
          </a:blip>
          <a:stretch>
            <a:fillRect/>
          </a:stretch>
        </p:blipFill>
        <p:spPr>
          <a:xfrm rot="20887914" flipH="1">
            <a:off x="557867" y="943093"/>
            <a:ext cx="2499651" cy="781522"/>
          </a:xfrm>
          <a:prstGeom prst="rect">
            <a:avLst/>
          </a:prstGeom>
          <a:noFill/>
          <a:ln>
            <a:noFill/>
          </a:ln>
        </p:spPr>
      </p:pic>
      <p:pic>
        <p:nvPicPr>
          <p:cNvPr id="2614" name="Google Shape;2614;p57"/>
          <p:cNvPicPr preferRelativeResize="0"/>
          <p:nvPr/>
        </p:nvPicPr>
        <p:blipFill>
          <a:blip r:embed="rId3">
            <a:alphaModFix amt="52000"/>
          </a:blip>
          <a:stretch>
            <a:fillRect/>
          </a:stretch>
        </p:blipFill>
        <p:spPr>
          <a:xfrm rot="-1128975" flipH="1">
            <a:off x="4721569" y="1005588"/>
            <a:ext cx="1270444" cy="8329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615" name="Google Shape;2615;p57"/>
          <p:cNvPicPr preferRelativeResize="0"/>
          <p:nvPr/>
        </p:nvPicPr>
        <p:blipFill>
          <a:blip r:embed="rId4">
            <a:alphaModFix amt="52000"/>
          </a:blip>
          <a:stretch>
            <a:fillRect/>
          </a:stretch>
        </p:blipFill>
        <p:spPr>
          <a:xfrm rot="21179299" flipH="1">
            <a:off x="1990604" y="3004966"/>
            <a:ext cx="2359541" cy="787016"/>
          </a:xfrm>
          <a:prstGeom prst="rect">
            <a:avLst/>
          </a:prstGeom>
          <a:noFill/>
          <a:ln>
            <a:noFill/>
          </a:ln>
        </p:spPr>
      </p:pic>
      <p:sp>
        <p:nvSpPr>
          <p:cNvPr id="2618" name="Google Shape;2618;p57"/>
          <p:cNvSpPr txBox="1"/>
          <p:nvPr/>
        </p:nvSpPr>
        <p:spPr>
          <a:xfrm>
            <a:off x="595775" y="1186879"/>
            <a:ext cx="2217589" cy="43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Goal-Based Learning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619" name="Google Shape;2619;p57"/>
          <p:cNvSpPr txBox="1"/>
          <p:nvPr/>
        </p:nvSpPr>
        <p:spPr>
          <a:xfrm>
            <a:off x="654419" y="1843255"/>
            <a:ext cx="3388185" cy="6958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Add a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Goal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for college student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Tailer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their needs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Low risk 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,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Long Term</a:t>
            </a:r>
            <a:endParaRPr b="1" dirty="0">
              <a:solidFill>
                <a:schemeClr val="dk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622" name="Google Shape;2622;p57"/>
          <p:cNvSpPr txBox="1"/>
          <p:nvPr/>
        </p:nvSpPr>
        <p:spPr>
          <a:xfrm>
            <a:off x="4769054" y="1201343"/>
            <a:ext cx="1930200" cy="43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Notification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623" name="Google Shape;2623;p57"/>
          <p:cNvSpPr txBox="1"/>
          <p:nvPr/>
        </p:nvSpPr>
        <p:spPr>
          <a:xfrm>
            <a:off x="4260182" y="1741580"/>
            <a:ext cx="3166741" cy="7806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MY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H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ave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Daily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Push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Notification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Updates on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Return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or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Losses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Keep the user Up To Date</a:t>
            </a:r>
            <a:endParaRPr dirty="0">
              <a:solidFill>
                <a:schemeClr val="dk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624" name="Google Shape;2624;p57"/>
          <p:cNvSpPr txBox="1"/>
          <p:nvPr/>
        </p:nvSpPr>
        <p:spPr>
          <a:xfrm>
            <a:off x="2233380" y="3179315"/>
            <a:ext cx="2387816" cy="43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Performance Graph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625" name="Google Shape;2625;p57"/>
          <p:cNvSpPr txBox="1"/>
          <p:nvPr/>
        </p:nvSpPr>
        <p:spPr>
          <a:xfrm>
            <a:off x="2044126" y="3774490"/>
            <a:ext cx="3491590" cy="6929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Provide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Graph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for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Specific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Assets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Gold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,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Bonds</a:t>
            </a:r>
            <a:r>
              <a:rPr lang="en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, </a:t>
            </a: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Equities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Informative</a:t>
            </a:r>
            <a:endParaRPr b="1" dirty="0">
              <a:solidFill>
                <a:schemeClr val="dk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cxnSp>
        <p:nvCxnSpPr>
          <p:cNvPr id="2626" name="Google Shape;2626;p57"/>
          <p:cNvCxnSpPr/>
          <p:nvPr/>
        </p:nvCxnSpPr>
        <p:spPr>
          <a:xfrm>
            <a:off x="467853" y="2967625"/>
            <a:ext cx="7685400" cy="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28" name="Google Shape;2628;p57"/>
          <p:cNvCxnSpPr>
            <a:cxnSpLocks/>
          </p:cNvCxnSpPr>
          <p:nvPr/>
        </p:nvCxnSpPr>
        <p:spPr>
          <a:xfrm flipV="1">
            <a:off x="1696926" y="2917086"/>
            <a:ext cx="0" cy="1803461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629" name="Google Shape;2629;p57"/>
          <p:cNvCxnSpPr/>
          <p:nvPr/>
        </p:nvCxnSpPr>
        <p:spPr>
          <a:xfrm rot="10800000">
            <a:off x="552779" y="1498949"/>
            <a:ext cx="0" cy="148650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2630" name="Google Shape;2630;p57"/>
          <p:cNvCxnSpPr/>
          <p:nvPr/>
        </p:nvCxnSpPr>
        <p:spPr>
          <a:xfrm rot="10800000">
            <a:off x="5510286" y="2931878"/>
            <a:ext cx="0" cy="150330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632" name="Google Shape;2632;p57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Suggestion</a:t>
            </a:r>
            <a:endParaRPr dirty="0"/>
          </a:p>
        </p:txBody>
      </p:sp>
      <p:cxnSp>
        <p:nvCxnSpPr>
          <p:cNvPr id="16" name="Google Shape;2629;p57">
            <a:extLst>
              <a:ext uri="{FF2B5EF4-FFF2-40B4-BE49-F238E27FC236}">
                <a16:creationId xmlns:a16="http://schemas.microsoft.com/office/drawing/2014/main" id="{21123695-2572-4019-8686-19231994F8D6}"/>
              </a:ext>
            </a:extLst>
          </p:cNvPr>
          <p:cNvCxnSpPr>
            <a:cxnSpLocks/>
          </p:cNvCxnSpPr>
          <p:nvPr/>
        </p:nvCxnSpPr>
        <p:spPr>
          <a:xfrm flipV="1">
            <a:off x="4161463" y="1186879"/>
            <a:ext cx="0" cy="179857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oval" w="med" len="med"/>
            <a:tailEnd type="none" w="med" len="med"/>
          </a:ln>
        </p:spPr>
      </p:cxnSp>
      <p:pic>
        <p:nvPicPr>
          <p:cNvPr id="18" name="Google Shape;2615;p57">
            <a:extLst>
              <a:ext uri="{FF2B5EF4-FFF2-40B4-BE49-F238E27FC236}">
                <a16:creationId xmlns:a16="http://schemas.microsoft.com/office/drawing/2014/main" id="{5F84C299-BFC2-4DE8-84EB-C264AD063978}"/>
              </a:ext>
            </a:extLst>
          </p:cNvPr>
          <p:cNvPicPr preferRelativeResize="0"/>
          <p:nvPr/>
        </p:nvPicPr>
        <p:blipFill>
          <a:blip r:embed="rId4">
            <a:alphaModFix amt="52000"/>
          </a:blip>
          <a:stretch>
            <a:fillRect/>
          </a:stretch>
        </p:blipFill>
        <p:spPr>
          <a:xfrm rot="21080730" flipH="1">
            <a:off x="5664214" y="3033910"/>
            <a:ext cx="2359541" cy="78701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Google Shape;2624;p57">
            <a:extLst>
              <a:ext uri="{FF2B5EF4-FFF2-40B4-BE49-F238E27FC236}">
                <a16:creationId xmlns:a16="http://schemas.microsoft.com/office/drawing/2014/main" id="{6FD5B1DF-C4A7-4EE1-AB23-AEF7BA80003C}"/>
              </a:ext>
            </a:extLst>
          </p:cNvPr>
          <p:cNvSpPr txBox="1"/>
          <p:nvPr/>
        </p:nvSpPr>
        <p:spPr>
          <a:xfrm>
            <a:off x="5799982" y="3198121"/>
            <a:ext cx="2387816" cy="43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Marketing Strategy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0" name="Google Shape;2625;p57">
            <a:extLst>
              <a:ext uri="{FF2B5EF4-FFF2-40B4-BE49-F238E27FC236}">
                <a16:creationId xmlns:a16="http://schemas.microsoft.com/office/drawing/2014/main" id="{4FAEE4BD-04CC-4CCF-BE31-6A6ACD49DEEC}"/>
              </a:ext>
            </a:extLst>
          </p:cNvPr>
          <p:cNvSpPr txBox="1"/>
          <p:nvPr/>
        </p:nvSpPr>
        <p:spPr>
          <a:xfrm>
            <a:off x="5721022" y="3875497"/>
            <a:ext cx="3491590" cy="6929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Social</a:t>
            </a:r>
            <a:r>
              <a:rPr lang="en-US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Media</a:t>
            </a:r>
            <a:r>
              <a:rPr lang="en-US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Platform</a:t>
            </a:r>
            <a:r>
              <a:rPr lang="en-US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: Instagram 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Referral</a:t>
            </a:r>
            <a:r>
              <a:rPr lang="en-US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-US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Program</a:t>
            </a:r>
            <a:r>
              <a:rPr lang="en-US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: RM10 bonus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b="1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SEM</a:t>
            </a:r>
            <a:r>
              <a:rPr lang="en-US" dirty="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b="1" dirty="0">
              <a:solidFill>
                <a:schemeClr val="dk2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2" dur="500"/>
                                        <p:tgtEl>
                                          <p:spTgt spid="2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2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6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6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4" dur="500"/>
                                        <p:tgtEl>
                                          <p:spTgt spid="2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26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6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26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18" grpId="0"/>
      <p:bldP spid="2619" grpId="0" build="allAtOnce"/>
      <p:bldP spid="2622" grpId="0"/>
      <p:bldP spid="2623" grpId="0" build="allAtOnce"/>
      <p:bldP spid="2624" grpId="0"/>
      <p:bldP spid="2625" grpId="0" build="allAtOnce"/>
      <p:bldP spid="19" grpId="0"/>
      <p:bldP spid="20" grpId="0" build="allAtOnce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1" name="Google Shape;3141;p69"/>
          <p:cNvSpPr txBox="1">
            <a:spLocks noGrp="1"/>
          </p:cNvSpPr>
          <p:nvPr>
            <p:ph type="ctrTitle"/>
          </p:nvPr>
        </p:nvSpPr>
        <p:spPr>
          <a:xfrm>
            <a:off x="2607900" y="1780110"/>
            <a:ext cx="3928200" cy="135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 YOU</a:t>
            </a:r>
            <a:endParaRPr dirty="0"/>
          </a:p>
        </p:txBody>
      </p:sp>
      <p:pic>
        <p:nvPicPr>
          <p:cNvPr id="14" name="Picture 13" descr="Graphical user interface&#10;&#10;Description automatically generated">
            <a:extLst>
              <a:ext uri="{FF2B5EF4-FFF2-40B4-BE49-F238E27FC236}">
                <a16:creationId xmlns:a16="http://schemas.microsoft.com/office/drawing/2014/main" id="{B4D46F2B-E42D-4ED3-BE86-E7EAC5DEBF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80036"/>
            <a:ext cx="4258626" cy="707470"/>
          </a:xfrm>
          <a:prstGeom prst="rect">
            <a:avLst/>
          </a:prstGeom>
        </p:spPr>
      </p:pic>
      <p:pic>
        <p:nvPicPr>
          <p:cNvPr id="15" name="Picture 2" descr="StashAway - Wikipedia">
            <a:extLst>
              <a:ext uri="{FF2B5EF4-FFF2-40B4-BE49-F238E27FC236}">
                <a16:creationId xmlns:a16="http://schemas.microsoft.com/office/drawing/2014/main" id="{A5B048EA-B9C6-4DBB-B0AB-ADE4AD21F4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1326" y="3638554"/>
            <a:ext cx="3408379" cy="1917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Google Shape;3481;p71">
            <a:extLst>
              <a:ext uri="{FF2B5EF4-FFF2-40B4-BE49-F238E27FC236}">
                <a16:creationId xmlns:a16="http://schemas.microsoft.com/office/drawing/2014/main" id="{AE1262DA-9D34-4CB7-BB7B-69BDEBBE832E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5400000">
            <a:off x="4050662" y="2093401"/>
            <a:ext cx="939000" cy="3824525"/>
          </a:xfrm>
          <a:prstGeom prst="rect">
            <a:avLst/>
          </a:prstGeom>
          <a:noFill/>
          <a:ln>
            <a:noFill/>
          </a:ln>
        </p:spPr>
      </p:pic>
      <p:sp>
        <p:nvSpPr>
          <p:cNvPr id="3142" name="Google Shape;3142;p69"/>
          <p:cNvSpPr txBox="1">
            <a:spLocks noGrp="1"/>
          </p:cNvSpPr>
          <p:nvPr>
            <p:ph type="subTitle" idx="1"/>
          </p:nvPr>
        </p:nvSpPr>
        <p:spPr>
          <a:xfrm>
            <a:off x="3488100" y="3658160"/>
            <a:ext cx="2547075" cy="9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dirty="0"/>
              <a:t>BY: Team Hustlers</a:t>
            </a:r>
            <a:endParaRPr sz="2000" b="1" dirty="0"/>
          </a:p>
        </p:txBody>
      </p:sp>
    </p:spTree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1" name="Google Shape;2141;p40"/>
          <p:cNvSpPr txBox="1">
            <a:spLocks noGrp="1"/>
          </p:cNvSpPr>
          <p:nvPr>
            <p:ph type="ctrTitle" idx="21"/>
          </p:nvPr>
        </p:nvSpPr>
        <p:spPr>
          <a:xfrm>
            <a:off x="720000" y="342524"/>
            <a:ext cx="77040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Agenda: GTP3</a:t>
            </a:r>
            <a:endParaRPr dirty="0"/>
          </a:p>
        </p:txBody>
      </p:sp>
      <p:pic>
        <p:nvPicPr>
          <p:cNvPr id="2142" name="Google Shape;2142;p40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>
            <a:off x="4676313" y="3167454"/>
            <a:ext cx="842174" cy="7084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3" name="Google Shape;2143;p40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>
            <a:off x="1746319" y="3210796"/>
            <a:ext cx="842174" cy="7084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5" name="Google Shape;2145;p40"/>
          <p:cNvPicPr preferRelativeResize="0"/>
          <p:nvPr/>
        </p:nvPicPr>
        <p:blipFill>
          <a:blip r:embed="rId3">
            <a:alphaModFix amt="64000"/>
          </a:blip>
          <a:stretch>
            <a:fillRect/>
          </a:stretch>
        </p:blipFill>
        <p:spPr>
          <a:xfrm>
            <a:off x="1726792" y="1756652"/>
            <a:ext cx="842174" cy="7084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7" name="Google Shape;2147;p40"/>
          <p:cNvPicPr preferRelativeResize="0"/>
          <p:nvPr/>
        </p:nvPicPr>
        <p:blipFill>
          <a:blip r:embed="rId4">
            <a:alphaModFix amt="82000"/>
          </a:blip>
          <a:stretch>
            <a:fillRect/>
          </a:stretch>
        </p:blipFill>
        <p:spPr>
          <a:xfrm>
            <a:off x="4676381" y="1756652"/>
            <a:ext cx="842174" cy="708408"/>
          </a:xfrm>
          <a:prstGeom prst="rect">
            <a:avLst/>
          </a:prstGeom>
          <a:noFill/>
          <a:ln>
            <a:noFill/>
          </a:ln>
        </p:spPr>
      </p:pic>
      <p:sp>
        <p:nvSpPr>
          <p:cNvPr id="2148" name="Google Shape;2148;p40"/>
          <p:cNvSpPr txBox="1">
            <a:spLocks noGrp="1"/>
          </p:cNvSpPr>
          <p:nvPr>
            <p:ph type="title"/>
          </p:nvPr>
        </p:nvSpPr>
        <p:spPr>
          <a:xfrm>
            <a:off x="4552347" y="3226978"/>
            <a:ext cx="103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2151" name="Google Shape;2151;p40"/>
          <p:cNvSpPr txBox="1">
            <a:spLocks noGrp="1"/>
          </p:cNvSpPr>
          <p:nvPr>
            <p:ph type="title" idx="4"/>
          </p:nvPr>
        </p:nvSpPr>
        <p:spPr>
          <a:xfrm>
            <a:off x="1641980" y="3298062"/>
            <a:ext cx="103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2152" name="Google Shape;2152;p40"/>
          <p:cNvSpPr txBox="1">
            <a:spLocks noGrp="1"/>
          </p:cNvSpPr>
          <p:nvPr>
            <p:ph type="title" idx="5"/>
          </p:nvPr>
        </p:nvSpPr>
        <p:spPr>
          <a:xfrm>
            <a:off x="1580577" y="1857516"/>
            <a:ext cx="103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153" name="Google Shape;2153;p40"/>
          <p:cNvSpPr txBox="1">
            <a:spLocks noGrp="1"/>
          </p:cNvSpPr>
          <p:nvPr>
            <p:ph type="title" idx="6"/>
          </p:nvPr>
        </p:nvSpPr>
        <p:spPr>
          <a:xfrm>
            <a:off x="4552347" y="1876100"/>
            <a:ext cx="103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2154" name="Google Shape;2154;p40"/>
          <p:cNvSpPr txBox="1">
            <a:spLocks noGrp="1"/>
          </p:cNvSpPr>
          <p:nvPr>
            <p:ph type="ctrTitle" idx="7"/>
          </p:nvPr>
        </p:nvSpPr>
        <p:spPr>
          <a:xfrm>
            <a:off x="5708149" y="3565000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1600" b="0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Customer User Experience: </a:t>
            </a:r>
            <a:r>
              <a:rPr lang="en-US" sz="1600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Transaction</a:t>
            </a:r>
          </a:p>
        </p:txBody>
      </p:sp>
      <p:sp>
        <p:nvSpPr>
          <p:cNvPr id="2160" name="Google Shape;2160;p40"/>
          <p:cNvSpPr txBox="1">
            <a:spLocks noGrp="1"/>
          </p:cNvSpPr>
          <p:nvPr>
            <p:ph type="ctrTitle" idx="15"/>
          </p:nvPr>
        </p:nvSpPr>
        <p:spPr>
          <a:xfrm>
            <a:off x="2751000" y="3499122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1600" b="0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Customer User Experience: </a:t>
            </a:r>
            <a:r>
              <a:rPr lang="en-US" sz="1600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Academy</a:t>
            </a:r>
            <a:r>
              <a:rPr lang="en-US" sz="1600" b="0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 </a:t>
            </a:r>
          </a:p>
        </p:txBody>
      </p:sp>
      <p:sp>
        <p:nvSpPr>
          <p:cNvPr id="2162" name="Google Shape;2162;p40"/>
          <p:cNvSpPr txBox="1">
            <a:spLocks noGrp="1"/>
          </p:cNvSpPr>
          <p:nvPr>
            <p:ph type="ctrTitle" idx="17"/>
          </p:nvPr>
        </p:nvSpPr>
        <p:spPr>
          <a:xfrm>
            <a:off x="2736379" y="2165000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1600" b="0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Customer User Experience: </a:t>
            </a:r>
            <a:r>
              <a:rPr lang="en-US" sz="1600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HOME</a:t>
            </a:r>
          </a:p>
        </p:txBody>
      </p:sp>
      <p:sp>
        <p:nvSpPr>
          <p:cNvPr id="2164" name="Google Shape;2164;p40"/>
          <p:cNvSpPr txBox="1">
            <a:spLocks noGrp="1"/>
          </p:cNvSpPr>
          <p:nvPr>
            <p:ph type="ctrTitle" idx="19"/>
          </p:nvPr>
        </p:nvSpPr>
        <p:spPr>
          <a:xfrm>
            <a:off x="5708149" y="2146416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1600" b="0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Customer User Experience: </a:t>
            </a:r>
            <a:r>
              <a:rPr lang="en-US" sz="1600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Performance</a:t>
            </a:r>
          </a:p>
        </p:txBody>
      </p:sp>
    </p:spTree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1" name="Google Shape;2141;p40"/>
          <p:cNvSpPr txBox="1">
            <a:spLocks noGrp="1"/>
          </p:cNvSpPr>
          <p:nvPr>
            <p:ph type="ctrTitle" idx="21"/>
          </p:nvPr>
        </p:nvSpPr>
        <p:spPr>
          <a:xfrm>
            <a:off x="720000" y="342524"/>
            <a:ext cx="77040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Agenda: GTP4</a:t>
            </a:r>
            <a:endParaRPr dirty="0"/>
          </a:p>
        </p:txBody>
      </p:sp>
      <p:pic>
        <p:nvPicPr>
          <p:cNvPr id="2143" name="Google Shape;2143;p40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>
            <a:off x="3274577" y="3083592"/>
            <a:ext cx="842174" cy="7084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5" name="Google Shape;2145;p40"/>
          <p:cNvPicPr preferRelativeResize="0"/>
          <p:nvPr/>
        </p:nvPicPr>
        <p:blipFill>
          <a:blip r:embed="rId4">
            <a:alphaModFix amt="64000"/>
          </a:blip>
          <a:stretch>
            <a:fillRect/>
          </a:stretch>
        </p:blipFill>
        <p:spPr>
          <a:xfrm>
            <a:off x="1726792" y="1756652"/>
            <a:ext cx="842174" cy="7084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7" name="Google Shape;2147;p40"/>
          <p:cNvPicPr preferRelativeResize="0"/>
          <p:nvPr/>
        </p:nvPicPr>
        <p:blipFill>
          <a:blip r:embed="rId3">
            <a:alphaModFix amt="82000"/>
          </a:blip>
          <a:stretch>
            <a:fillRect/>
          </a:stretch>
        </p:blipFill>
        <p:spPr>
          <a:xfrm>
            <a:off x="4676381" y="1756652"/>
            <a:ext cx="842174" cy="708408"/>
          </a:xfrm>
          <a:prstGeom prst="rect">
            <a:avLst/>
          </a:prstGeom>
          <a:noFill/>
          <a:ln>
            <a:noFill/>
          </a:ln>
        </p:spPr>
      </p:pic>
      <p:sp>
        <p:nvSpPr>
          <p:cNvPr id="2151" name="Google Shape;2151;p40"/>
          <p:cNvSpPr txBox="1">
            <a:spLocks noGrp="1"/>
          </p:cNvSpPr>
          <p:nvPr>
            <p:ph type="title" idx="4"/>
          </p:nvPr>
        </p:nvSpPr>
        <p:spPr>
          <a:xfrm>
            <a:off x="3177264" y="3166056"/>
            <a:ext cx="103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2152" name="Google Shape;2152;p40"/>
          <p:cNvSpPr txBox="1">
            <a:spLocks noGrp="1"/>
          </p:cNvSpPr>
          <p:nvPr>
            <p:ph type="title" idx="5"/>
          </p:nvPr>
        </p:nvSpPr>
        <p:spPr>
          <a:xfrm>
            <a:off x="1580577" y="1857516"/>
            <a:ext cx="103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153" name="Google Shape;2153;p40"/>
          <p:cNvSpPr txBox="1">
            <a:spLocks noGrp="1"/>
          </p:cNvSpPr>
          <p:nvPr>
            <p:ph type="title" idx="6"/>
          </p:nvPr>
        </p:nvSpPr>
        <p:spPr>
          <a:xfrm>
            <a:off x="4552347" y="1876100"/>
            <a:ext cx="103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2160" name="Google Shape;2160;p40"/>
          <p:cNvSpPr txBox="1">
            <a:spLocks noGrp="1"/>
          </p:cNvSpPr>
          <p:nvPr>
            <p:ph type="ctrTitle" idx="15"/>
          </p:nvPr>
        </p:nvSpPr>
        <p:spPr>
          <a:xfrm>
            <a:off x="4312662" y="3212796"/>
            <a:ext cx="2659638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2800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Suggestion</a:t>
            </a:r>
            <a:r>
              <a:rPr lang="en-US" sz="1600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 </a:t>
            </a:r>
            <a:endParaRPr lang="en-US" sz="1600" b="0" dirty="0">
              <a:solidFill>
                <a:schemeClr val="tx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2162" name="Google Shape;2162;p40"/>
          <p:cNvSpPr txBox="1">
            <a:spLocks noGrp="1"/>
          </p:cNvSpPr>
          <p:nvPr>
            <p:ph type="ctrTitle" idx="17"/>
          </p:nvPr>
        </p:nvSpPr>
        <p:spPr>
          <a:xfrm>
            <a:off x="2630648" y="2210316"/>
            <a:ext cx="2003261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2800" b="0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Objective for : </a:t>
            </a:r>
            <a:r>
              <a:rPr lang="en-US" sz="2800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GTP 4</a:t>
            </a:r>
          </a:p>
        </p:txBody>
      </p:sp>
      <p:sp>
        <p:nvSpPr>
          <p:cNvPr id="2164" name="Google Shape;2164;p40"/>
          <p:cNvSpPr txBox="1">
            <a:spLocks noGrp="1"/>
          </p:cNvSpPr>
          <p:nvPr>
            <p:ph type="ctrTitle" idx="19"/>
          </p:nvPr>
        </p:nvSpPr>
        <p:spPr>
          <a:xfrm>
            <a:off x="5670337" y="2240060"/>
            <a:ext cx="1821000" cy="45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2800" b="1" dirty="0">
                <a:solidFill>
                  <a:schemeClr val="tx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Customer Persona</a:t>
            </a:r>
          </a:p>
        </p:txBody>
      </p:sp>
    </p:spTree>
    <p:extLst>
      <p:ext uri="{BB962C8B-B14F-4D97-AF65-F5344CB8AC3E}">
        <p14:creationId xmlns:p14="http://schemas.microsoft.com/office/powerpoint/2010/main" val="19275108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3" name="Google Shape;2443;p52"/>
          <p:cNvPicPr preferRelativeResize="0"/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6043743" y="1864845"/>
            <a:ext cx="1117234" cy="9397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44" name="Google Shape;2444;p52"/>
          <p:cNvPicPr preferRelativeResize="0"/>
          <p:nvPr/>
        </p:nvPicPr>
        <p:blipFill>
          <a:blip r:embed="rId4">
            <a:alphaModFix amt="72000"/>
          </a:blip>
          <a:stretch>
            <a:fillRect/>
          </a:stretch>
        </p:blipFill>
        <p:spPr>
          <a:xfrm>
            <a:off x="1668541" y="1452382"/>
            <a:ext cx="1117248" cy="9397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45" name="Google Shape;2445;p52"/>
          <p:cNvPicPr preferRelativeResize="0"/>
          <p:nvPr/>
        </p:nvPicPr>
        <p:blipFill>
          <a:blip r:embed="rId5">
            <a:alphaModFix amt="71000"/>
          </a:blip>
          <a:stretch>
            <a:fillRect/>
          </a:stretch>
        </p:blipFill>
        <p:spPr>
          <a:xfrm>
            <a:off x="3870676" y="1442573"/>
            <a:ext cx="1117248" cy="9397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46" name="Google Shape;2446;p52"/>
          <p:cNvGrpSpPr/>
          <p:nvPr/>
        </p:nvGrpSpPr>
        <p:grpSpPr>
          <a:xfrm>
            <a:off x="4122151" y="1681678"/>
            <a:ext cx="578763" cy="572682"/>
            <a:chOff x="5221275" y="1231600"/>
            <a:chExt cx="433725" cy="429200"/>
          </a:xfrm>
        </p:grpSpPr>
        <p:sp>
          <p:nvSpPr>
            <p:cNvPr id="2447" name="Google Shape;2447;p52"/>
            <p:cNvSpPr/>
            <p:nvPr/>
          </p:nvSpPr>
          <p:spPr>
            <a:xfrm>
              <a:off x="5344650" y="1329650"/>
              <a:ext cx="235875" cy="331150"/>
            </a:xfrm>
            <a:custGeom>
              <a:avLst/>
              <a:gdLst/>
              <a:ahLst/>
              <a:cxnLst/>
              <a:rect l="l" t="t" r="r" b="b"/>
              <a:pathLst>
                <a:path w="9435" h="13246" extrusionOk="0">
                  <a:moveTo>
                    <a:pt x="3808" y="1"/>
                  </a:moveTo>
                  <a:cubicBezTo>
                    <a:pt x="3555" y="1"/>
                    <a:pt x="3296" y="95"/>
                    <a:pt x="3085" y="306"/>
                  </a:cubicBezTo>
                  <a:cubicBezTo>
                    <a:pt x="2905" y="486"/>
                    <a:pt x="2784" y="742"/>
                    <a:pt x="2799" y="1013"/>
                  </a:cubicBezTo>
                  <a:lnTo>
                    <a:pt x="2799" y="1540"/>
                  </a:lnTo>
                  <a:cubicBezTo>
                    <a:pt x="2777" y="1720"/>
                    <a:pt x="2909" y="1810"/>
                    <a:pt x="3042" y="1810"/>
                  </a:cubicBezTo>
                  <a:cubicBezTo>
                    <a:pt x="3176" y="1810"/>
                    <a:pt x="3311" y="1720"/>
                    <a:pt x="3296" y="1540"/>
                  </a:cubicBezTo>
                  <a:lnTo>
                    <a:pt x="3296" y="1013"/>
                  </a:lnTo>
                  <a:cubicBezTo>
                    <a:pt x="3296" y="674"/>
                    <a:pt x="3552" y="505"/>
                    <a:pt x="3807" y="505"/>
                  </a:cubicBezTo>
                  <a:cubicBezTo>
                    <a:pt x="4063" y="505"/>
                    <a:pt x="4319" y="674"/>
                    <a:pt x="4319" y="1013"/>
                  </a:cubicBezTo>
                  <a:lnTo>
                    <a:pt x="4319" y="5572"/>
                  </a:lnTo>
                  <a:cubicBezTo>
                    <a:pt x="4334" y="5722"/>
                    <a:pt x="4454" y="5798"/>
                    <a:pt x="4575" y="5798"/>
                  </a:cubicBezTo>
                  <a:cubicBezTo>
                    <a:pt x="4695" y="5798"/>
                    <a:pt x="4816" y="5722"/>
                    <a:pt x="4831" y="5572"/>
                  </a:cubicBezTo>
                  <a:lnTo>
                    <a:pt x="4831" y="4895"/>
                  </a:lnTo>
                  <a:cubicBezTo>
                    <a:pt x="4808" y="4534"/>
                    <a:pt x="5071" y="4353"/>
                    <a:pt x="5335" y="4353"/>
                  </a:cubicBezTo>
                  <a:cubicBezTo>
                    <a:pt x="5598" y="4353"/>
                    <a:pt x="5861" y="4534"/>
                    <a:pt x="5839" y="4895"/>
                  </a:cubicBezTo>
                  <a:lnTo>
                    <a:pt x="5839" y="5572"/>
                  </a:lnTo>
                  <a:cubicBezTo>
                    <a:pt x="5854" y="5722"/>
                    <a:pt x="5970" y="5798"/>
                    <a:pt x="6087" y="5798"/>
                  </a:cubicBezTo>
                  <a:cubicBezTo>
                    <a:pt x="6204" y="5798"/>
                    <a:pt x="6320" y="5722"/>
                    <a:pt x="6335" y="5572"/>
                  </a:cubicBezTo>
                  <a:lnTo>
                    <a:pt x="6335" y="4895"/>
                  </a:lnTo>
                  <a:cubicBezTo>
                    <a:pt x="6313" y="4534"/>
                    <a:pt x="6576" y="4353"/>
                    <a:pt x="6839" y="4353"/>
                  </a:cubicBezTo>
                  <a:cubicBezTo>
                    <a:pt x="7103" y="4353"/>
                    <a:pt x="7366" y="4534"/>
                    <a:pt x="7343" y="4895"/>
                  </a:cubicBezTo>
                  <a:lnTo>
                    <a:pt x="7343" y="5572"/>
                  </a:lnTo>
                  <a:cubicBezTo>
                    <a:pt x="7358" y="5722"/>
                    <a:pt x="7479" y="5798"/>
                    <a:pt x="7599" y="5798"/>
                  </a:cubicBezTo>
                  <a:cubicBezTo>
                    <a:pt x="7719" y="5798"/>
                    <a:pt x="7840" y="5722"/>
                    <a:pt x="7855" y="5572"/>
                  </a:cubicBezTo>
                  <a:lnTo>
                    <a:pt x="7855" y="5196"/>
                  </a:lnTo>
                  <a:cubicBezTo>
                    <a:pt x="7832" y="4835"/>
                    <a:pt x="8096" y="4654"/>
                    <a:pt x="8359" y="4654"/>
                  </a:cubicBezTo>
                  <a:cubicBezTo>
                    <a:pt x="8622" y="4654"/>
                    <a:pt x="8885" y="4835"/>
                    <a:pt x="8863" y="5196"/>
                  </a:cubicBezTo>
                  <a:lnTo>
                    <a:pt x="8863" y="9108"/>
                  </a:lnTo>
                  <a:cubicBezTo>
                    <a:pt x="8863" y="9228"/>
                    <a:pt x="8833" y="9333"/>
                    <a:pt x="8773" y="9439"/>
                  </a:cubicBezTo>
                  <a:cubicBezTo>
                    <a:pt x="8743" y="9499"/>
                    <a:pt x="8712" y="9574"/>
                    <a:pt x="8682" y="9634"/>
                  </a:cubicBezTo>
                  <a:cubicBezTo>
                    <a:pt x="8577" y="9845"/>
                    <a:pt x="8487" y="10056"/>
                    <a:pt x="8412" y="10281"/>
                  </a:cubicBezTo>
                  <a:cubicBezTo>
                    <a:pt x="8336" y="10507"/>
                    <a:pt x="8291" y="10748"/>
                    <a:pt x="8261" y="10988"/>
                  </a:cubicBezTo>
                  <a:lnTo>
                    <a:pt x="7268" y="10988"/>
                  </a:lnTo>
                  <a:cubicBezTo>
                    <a:pt x="6937" y="10988"/>
                    <a:pt x="6937" y="11485"/>
                    <a:pt x="7268" y="11485"/>
                  </a:cubicBezTo>
                  <a:lnTo>
                    <a:pt x="8938" y="11485"/>
                  </a:lnTo>
                  <a:lnTo>
                    <a:pt x="8938" y="12734"/>
                  </a:lnTo>
                  <a:lnTo>
                    <a:pt x="2529" y="12734"/>
                  </a:lnTo>
                  <a:lnTo>
                    <a:pt x="2529" y="11500"/>
                  </a:lnTo>
                  <a:lnTo>
                    <a:pt x="6170" y="11500"/>
                  </a:lnTo>
                  <a:cubicBezTo>
                    <a:pt x="6516" y="11500"/>
                    <a:pt x="6516" y="10988"/>
                    <a:pt x="6170" y="10988"/>
                  </a:cubicBezTo>
                  <a:lnTo>
                    <a:pt x="3191" y="10988"/>
                  </a:lnTo>
                  <a:cubicBezTo>
                    <a:pt x="3025" y="10296"/>
                    <a:pt x="2649" y="9664"/>
                    <a:pt x="2122" y="9183"/>
                  </a:cubicBezTo>
                  <a:cubicBezTo>
                    <a:pt x="2047" y="9108"/>
                    <a:pt x="2002" y="9032"/>
                    <a:pt x="1957" y="8942"/>
                  </a:cubicBezTo>
                  <a:cubicBezTo>
                    <a:pt x="1355" y="7407"/>
                    <a:pt x="843" y="5993"/>
                    <a:pt x="558" y="4985"/>
                  </a:cubicBezTo>
                  <a:cubicBezTo>
                    <a:pt x="506" y="4793"/>
                    <a:pt x="662" y="4623"/>
                    <a:pt x="840" y="4623"/>
                  </a:cubicBezTo>
                  <a:cubicBezTo>
                    <a:pt x="871" y="4623"/>
                    <a:pt x="902" y="4628"/>
                    <a:pt x="934" y="4639"/>
                  </a:cubicBezTo>
                  <a:cubicBezTo>
                    <a:pt x="1460" y="4835"/>
                    <a:pt x="2032" y="5406"/>
                    <a:pt x="2574" y="6294"/>
                  </a:cubicBezTo>
                  <a:cubicBezTo>
                    <a:pt x="2651" y="6430"/>
                    <a:pt x="2779" y="6492"/>
                    <a:pt x="2906" y="6492"/>
                  </a:cubicBezTo>
                  <a:cubicBezTo>
                    <a:pt x="3102" y="6492"/>
                    <a:pt x="3296" y="6345"/>
                    <a:pt x="3296" y="6099"/>
                  </a:cubicBezTo>
                  <a:lnTo>
                    <a:pt x="3296" y="2638"/>
                  </a:lnTo>
                  <a:cubicBezTo>
                    <a:pt x="3311" y="2457"/>
                    <a:pt x="3179" y="2367"/>
                    <a:pt x="3048" y="2367"/>
                  </a:cubicBezTo>
                  <a:cubicBezTo>
                    <a:pt x="2916" y="2367"/>
                    <a:pt x="2784" y="2457"/>
                    <a:pt x="2799" y="2638"/>
                  </a:cubicBezTo>
                  <a:lnTo>
                    <a:pt x="2799" y="5707"/>
                  </a:lnTo>
                  <a:cubicBezTo>
                    <a:pt x="2243" y="4895"/>
                    <a:pt x="1686" y="4383"/>
                    <a:pt x="1114" y="4173"/>
                  </a:cubicBezTo>
                  <a:cubicBezTo>
                    <a:pt x="1025" y="4138"/>
                    <a:pt x="932" y="4121"/>
                    <a:pt x="838" y="4121"/>
                  </a:cubicBezTo>
                  <a:cubicBezTo>
                    <a:pt x="646" y="4121"/>
                    <a:pt x="453" y="4192"/>
                    <a:pt x="302" y="4323"/>
                  </a:cubicBezTo>
                  <a:cubicBezTo>
                    <a:pt x="91" y="4519"/>
                    <a:pt x="1" y="4835"/>
                    <a:pt x="76" y="5121"/>
                  </a:cubicBezTo>
                  <a:cubicBezTo>
                    <a:pt x="377" y="6144"/>
                    <a:pt x="874" y="7573"/>
                    <a:pt x="1505" y="9138"/>
                  </a:cubicBezTo>
                  <a:cubicBezTo>
                    <a:pt x="1566" y="9288"/>
                    <a:pt x="1656" y="9424"/>
                    <a:pt x="1776" y="9544"/>
                  </a:cubicBezTo>
                  <a:cubicBezTo>
                    <a:pt x="2198" y="9935"/>
                    <a:pt x="2514" y="10432"/>
                    <a:pt x="2664" y="10988"/>
                  </a:cubicBezTo>
                  <a:lnTo>
                    <a:pt x="2273" y="10988"/>
                  </a:lnTo>
                  <a:cubicBezTo>
                    <a:pt x="2137" y="10988"/>
                    <a:pt x="2017" y="11109"/>
                    <a:pt x="2017" y="11244"/>
                  </a:cubicBezTo>
                  <a:lnTo>
                    <a:pt x="2017" y="12989"/>
                  </a:lnTo>
                  <a:cubicBezTo>
                    <a:pt x="2017" y="13125"/>
                    <a:pt x="2137" y="13245"/>
                    <a:pt x="2273" y="13245"/>
                  </a:cubicBezTo>
                  <a:lnTo>
                    <a:pt x="9179" y="13245"/>
                  </a:lnTo>
                  <a:cubicBezTo>
                    <a:pt x="9329" y="13245"/>
                    <a:pt x="9435" y="13125"/>
                    <a:pt x="9435" y="12989"/>
                  </a:cubicBezTo>
                  <a:lnTo>
                    <a:pt x="9435" y="11244"/>
                  </a:lnTo>
                  <a:cubicBezTo>
                    <a:pt x="9435" y="11109"/>
                    <a:pt x="9329" y="10988"/>
                    <a:pt x="9179" y="10988"/>
                  </a:cubicBezTo>
                  <a:lnTo>
                    <a:pt x="8773" y="10988"/>
                  </a:lnTo>
                  <a:cubicBezTo>
                    <a:pt x="8788" y="10793"/>
                    <a:pt x="8833" y="10612"/>
                    <a:pt x="8893" y="10432"/>
                  </a:cubicBezTo>
                  <a:cubicBezTo>
                    <a:pt x="8953" y="10221"/>
                    <a:pt x="9028" y="10041"/>
                    <a:pt x="9134" y="9845"/>
                  </a:cubicBezTo>
                  <a:cubicBezTo>
                    <a:pt x="9149" y="9785"/>
                    <a:pt x="9179" y="9725"/>
                    <a:pt x="9224" y="9679"/>
                  </a:cubicBezTo>
                  <a:cubicBezTo>
                    <a:pt x="9314" y="9499"/>
                    <a:pt x="9359" y="9303"/>
                    <a:pt x="9359" y="9108"/>
                  </a:cubicBezTo>
                  <a:lnTo>
                    <a:pt x="9359" y="5196"/>
                  </a:lnTo>
                  <a:cubicBezTo>
                    <a:pt x="9359" y="4639"/>
                    <a:pt x="8908" y="4188"/>
                    <a:pt x="8351" y="4188"/>
                  </a:cubicBezTo>
                  <a:cubicBezTo>
                    <a:pt x="8126" y="4188"/>
                    <a:pt x="7900" y="4263"/>
                    <a:pt x="7734" y="4413"/>
                  </a:cubicBezTo>
                  <a:cubicBezTo>
                    <a:pt x="7542" y="4063"/>
                    <a:pt x="7190" y="3876"/>
                    <a:pt x="6839" y="3876"/>
                  </a:cubicBezTo>
                  <a:cubicBezTo>
                    <a:pt x="6587" y="3876"/>
                    <a:pt x="6334" y="3972"/>
                    <a:pt x="6140" y="4173"/>
                  </a:cubicBezTo>
                  <a:cubicBezTo>
                    <a:pt x="6110" y="4188"/>
                    <a:pt x="6110" y="4203"/>
                    <a:pt x="6094" y="4218"/>
                  </a:cubicBezTo>
                  <a:cubicBezTo>
                    <a:pt x="5900" y="3996"/>
                    <a:pt x="5621" y="3876"/>
                    <a:pt x="5340" y="3876"/>
                  </a:cubicBezTo>
                  <a:cubicBezTo>
                    <a:pt x="5164" y="3876"/>
                    <a:pt x="4987" y="3924"/>
                    <a:pt x="4831" y="4022"/>
                  </a:cubicBezTo>
                  <a:lnTo>
                    <a:pt x="4831" y="1013"/>
                  </a:lnTo>
                  <a:cubicBezTo>
                    <a:pt x="4831" y="404"/>
                    <a:pt x="4331" y="1"/>
                    <a:pt x="38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2"/>
            <p:cNvSpPr/>
            <p:nvPr/>
          </p:nvSpPr>
          <p:spPr>
            <a:xfrm>
              <a:off x="5392425" y="1231600"/>
              <a:ext cx="93700" cy="83925"/>
            </a:xfrm>
            <a:custGeom>
              <a:avLst/>
              <a:gdLst/>
              <a:ahLst/>
              <a:cxnLst/>
              <a:rect l="l" t="t" r="r" b="b"/>
              <a:pathLst>
                <a:path w="3748" h="3357" extrusionOk="0">
                  <a:moveTo>
                    <a:pt x="1851" y="542"/>
                  </a:moveTo>
                  <a:lnTo>
                    <a:pt x="2107" y="1068"/>
                  </a:lnTo>
                  <a:cubicBezTo>
                    <a:pt x="2182" y="1204"/>
                    <a:pt x="2318" y="1309"/>
                    <a:pt x="2468" y="1324"/>
                  </a:cubicBezTo>
                  <a:lnTo>
                    <a:pt x="3055" y="1414"/>
                  </a:lnTo>
                  <a:lnTo>
                    <a:pt x="2634" y="1821"/>
                  </a:lnTo>
                  <a:cubicBezTo>
                    <a:pt x="2528" y="1926"/>
                    <a:pt x="2468" y="2091"/>
                    <a:pt x="2498" y="2242"/>
                  </a:cubicBezTo>
                  <a:lnTo>
                    <a:pt x="2589" y="2829"/>
                  </a:lnTo>
                  <a:lnTo>
                    <a:pt x="2062" y="2543"/>
                  </a:lnTo>
                  <a:cubicBezTo>
                    <a:pt x="1994" y="2505"/>
                    <a:pt x="1919" y="2486"/>
                    <a:pt x="1844" y="2486"/>
                  </a:cubicBezTo>
                  <a:cubicBezTo>
                    <a:pt x="1769" y="2486"/>
                    <a:pt x="1693" y="2505"/>
                    <a:pt x="1626" y="2543"/>
                  </a:cubicBezTo>
                  <a:lnTo>
                    <a:pt x="1099" y="2829"/>
                  </a:lnTo>
                  <a:lnTo>
                    <a:pt x="1204" y="2242"/>
                  </a:lnTo>
                  <a:cubicBezTo>
                    <a:pt x="1234" y="2076"/>
                    <a:pt x="1174" y="1926"/>
                    <a:pt x="1069" y="1821"/>
                  </a:cubicBezTo>
                  <a:lnTo>
                    <a:pt x="648" y="1399"/>
                  </a:lnTo>
                  <a:lnTo>
                    <a:pt x="1234" y="1324"/>
                  </a:lnTo>
                  <a:cubicBezTo>
                    <a:pt x="1385" y="1309"/>
                    <a:pt x="1520" y="1204"/>
                    <a:pt x="1596" y="1068"/>
                  </a:cubicBezTo>
                  <a:lnTo>
                    <a:pt x="1851" y="542"/>
                  </a:lnTo>
                  <a:close/>
                  <a:moveTo>
                    <a:pt x="1868" y="0"/>
                  </a:moveTo>
                  <a:cubicBezTo>
                    <a:pt x="1697" y="0"/>
                    <a:pt x="1528" y="90"/>
                    <a:pt x="1445" y="271"/>
                  </a:cubicBezTo>
                  <a:lnTo>
                    <a:pt x="1159" y="828"/>
                  </a:lnTo>
                  <a:lnTo>
                    <a:pt x="542" y="918"/>
                  </a:lnTo>
                  <a:cubicBezTo>
                    <a:pt x="151" y="978"/>
                    <a:pt x="1" y="1459"/>
                    <a:pt x="272" y="1745"/>
                  </a:cubicBezTo>
                  <a:lnTo>
                    <a:pt x="708" y="2182"/>
                  </a:lnTo>
                  <a:lnTo>
                    <a:pt x="603" y="2799"/>
                  </a:lnTo>
                  <a:cubicBezTo>
                    <a:pt x="542" y="3084"/>
                    <a:pt x="768" y="3355"/>
                    <a:pt x="1069" y="3355"/>
                  </a:cubicBezTo>
                  <a:cubicBezTo>
                    <a:pt x="1144" y="3355"/>
                    <a:pt x="1219" y="3340"/>
                    <a:pt x="1295" y="3295"/>
                  </a:cubicBezTo>
                  <a:lnTo>
                    <a:pt x="1866" y="3009"/>
                  </a:lnTo>
                  <a:lnTo>
                    <a:pt x="2423" y="3295"/>
                  </a:lnTo>
                  <a:cubicBezTo>
                    <a:pt x="2498" y="3337"/>
                    <a:pt x="2576" y="3356"/>
                    <a:pt x="2652" y="3356"/>
                  </a:cubicBezTo>
                  <a:cubicBezTo>
                    <a:pt x="2928" y="3356"/>
                    <a:pt x="3174" y="3105"/>
                    <a:pt x="3115" y="2799"/>
                  </a:cubicBezTo>
                  <a:lnTo>
                    <a:pt x="3010" y="2182"/>
                  </a:lnTo>
                  <a:lnTo>
                    <a:pt x="3461" y="1745"/>
                  </a:lnTo>
                  <a:cubicBezTo>
                    <a:pt x="3747" y="1459"/>
                    <a:pt x="3582" y="978"/>
                    <a:pt x="3190" y="918"/>
                  </a:cubicBezTo>
                  <a:lnTo>
                    <a:pt x="2574" y="828"/>
                  </a:lnTo>
                  <a:lnTo>
                    <a:pt x="2303" y="271"/>
                  </a:lnTo>
                  <a:cubicBezTo>
                    <a:pt x="2212" y="90"/>
                    <a:pt x="2039" y="0"/>
                    <a:pt x="18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2"/>
            <p:cNvSpPr/>
            <p:nvPr/>
          </p:nvSpPr>
          <p:spPr>
            <a:xfrm>
              <a:off x="5221275" y="1294025"/>
              <a:ext cx="94075" cy="83900"/>
            </a:xfrm>
            <a:custGeom>
              <a:avLst/>
              <a:gdLst/>
              <a:ahLst/>
              <a:cxnLst/>
              <a:rect l="l" t="t" r="r" b="b"/>
              <a:pathLst>
                <a:path w="3763" h="3356" extrusionOk="0">
                  <a:moveTo>
                    <a:pt x="1882" y="542"/>
                  </a:moveTo>
                  <a:lnTo>
                    <a:pt x="2137" y="1069"/>
                  </a:lnTo>
                  <a:cubicBezTo>
                    <a:pt x="2213" y="1204"/>
                    <a:pt x="2348" y="1310"/>
                    <a:pt x="2498" y="1325"/>
                  </a:cubicBezTo>
                  <a:lnTo>
                    <a:pt x="3085" y="1415"/>
                  </a:lnTo>
                  <a:lnTo>
                    <a:pt x="2649" y="1821"/>
                  </a:lnTo>
                  <a:cubicBezTo>
                    <a:pt x="2544" y="1942"/>
                    <a:pt x="2483" y="2092"/>
                    <a:pt x="2514" y="2242"/>
                  </a:cubicBezTo>
                  <a:lnTo>
                    <a:pt x="2619" y="2829"/>
                  </a:lnTo>
                  <a:lnTo>
                    <a:pt x="2107" y="2558"/>
                  </a:lnTo>
                  <a:cubicBezTo>
                    <a:pt x="2032" y="2521"/>
                    <a:pt x="1953" y="2502"/>
                    <a:pt x="1876" y="2502"/>
                  </a:cubicBezTo>
                  <a:cubicBezTo>
                    <a:pt x="1799" y="2502"/>
                    <a:pt x="1724" y="2521"/>
                    <a:pt x="1656" y="2558"/>
                  </a:cubicBezTo>
                  <a:lnTo>
                    <a:pt x="1129" y="2829"/>
                  </a:lnTo>
                  <a:lnTo>
                    <a:pt x="1235" y="2242"/>
                  </a:lnTo>
                  <a:cubicBezTo>
                    <a:pt x="1265" y="2092"/>
                    <a:pt x="1205" y="1942"/>
                    <a:pt x="1099" y="1821"/>
                  </a:cubicBezTo>
                  <a:lnTo>
                    <a:pt x="678" y="1415"/>
                  </a:lnTo>
                  <a:lnTo>
                    <a:pt x="1250" y="1325"/>
                  </a:lnTo>
                  <a:cubicBezTo>
                    <a:pt x="1415" y="1310"/>
                    <a:pt x="1551" y="1204"/>
                    <a:pt x="1611" y="1069"/>
                  </a:cubicBezTo>
                  <a:lnTo>
                    <a:pt x="1882" y="542"/>
                  </a:lnTo>
                  <a:close/>
                  <a:moveTo>
                    <a:pt x="1868" y="1"/>
                  </a:moveTo>
                  <a:cubicBezTo>
                    <a:pt x="1697" y="1"/>
                    <a:pt x="1528" y="91"/>
                    <a:pt x="1445" y="271"/>
                  </a:cubicBezTo>
                  <a:lnTo>
                    <a:pt x="1159" y="828"/>
                  </a:lnTo>
                  <a:lnTo>
                    <a:pt x="543" y="918"/>
                  </a:lnTo>
                  <a:cubicBezTo>
                    <a:pt x="151" y="979"/>
                    <a:pt x="1" y="1460"/>
                    <a:pt x="272" y="1746"/>
                  </a:cubicBezTo>
                  <a:lnTo>
                    <a:pt x="723" y="2182"/>
                  </a:lnTo>
                  <a:lnTo>
                    <a:pt x="618" y="2799"/>
                  </a:lnTo>
                  <a:cubicBezTo>
                    <a:pt x="570" y="3108"/>
                    <a:pt x="813" y="3351"/>
                    <a:pt x="1088" y="3351"/>
                  </a:cubicBezTo>
                  <a:cubicBezTo>
                    <a:pt x="1161" y="3351"/>
                    <a:pt x="1237" y="3334"/>
                    <a:pt x="1310" y="3296"/>
                  </a:cubicBezTo>
                  <a:lnTo>
                    <a:pt x="1882" y="3010"/>
                  </a:lnTo>
                  <a:lnTo>
                    <a:pt x="2438" y="3296"/>
                  </a:lnTo>
                  <a:cubicBezTo>
                    <a:pt x="2514" y="3341"/>
                    <a:pt x="2589" y="3356"/>
                    <a:pt x="2664" y="3356"/>
                  </a:cubicBezTo>
                  <a:cubicBezTo>
                    <a:pt x="2769" y="3356"/>
                    <a:pt x="2860" y="3326"/>
                    <a:pt x="2950" y="3266"/>
                  </a:cubicBezTo>
                  <a:cubicBezTo>
                    <a:pt x="3100" y="3160"/>
                    <a:pt x="3161" y="2980"/>
                    <a:pt x="3130" y="2799"/>
                  </a:cubicBezTo>
                  <a:lnTo>
                    <a:pt x="3025" y="2182"/>
                  </a:lnTo>
                  <a:lnTo>
                    <a:pt x="3476" y="1746"/>
                  </a:lnTo>
                  <a:cubicBezTo>
                    <a:pt x="3762" y="1460"/>
                    <a:pt x="3597" y="979"/>
                    <a:pt x="3221" y="918"/>
                  </a:cubicBezTo>
                  <a:lnTo>
                    <a:pt x="3191" y="918"/>
                  </a:lnTo>
                  <a:lnTo>
                    <a:pt x="2574" y="828"/>
                  </a:lnTo>
                  <a:lnTo>
                    <a:pt x="2303" y="271"/>
                  </a:lnTo>
                  <a:cubicBezTo>
                    <a:pt x="2213" y="91"/>
                    <a:pt x="2040" y="1"/>
                    <a:pt x="1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2"/>
            <p:cNvSpPr/>
            <p:nvPr/>
          </p:nvSpPr>
          <p:spPr>
            <a:xfrm>
              <a:off x="5566200" y="1294025"/>
              <a:ext cx="88800" cy="83900"/>
            </a:xfrm>
            <a:custGeom>
              <a:avLst/>
              <a:gdLst/>
              <a:ahLst/>
              <a:cxnLst/>
              <a:rect l="l" t="t" r="r" b="b"/>
              <a:pathLst>
                <a:path w="3552" h="3356" extrusionOk="0">
                  <a:moveTo>
                    <a:pt x="1761" y="542"/>
                  </a:moveTo>
                  <a:lnTo>
                    <a:pt x="2017" y="1069"/>
                  </a:lnTo>
                  <a:cubicBezTo>
                    <a:pt x="2092" y="1204"/>
                    <a:pt x="2228" y="1310"/>
                    <a:pt x="2378" y="1340"/>
                  </a:cubicBezTo>
                  <a:lnTo>
                    <a:pt x="2965" y="1415"/>
                  </a:lnTo>
                  <a:lnTo>
                    <a:pt x="2544" y="1836"/>
                  </a:lnTo>
                  <a:cubicBezTo>
                    <a:pt x="2423" y="1942"/>
                    <a:pt x="2378" y="2092"/>
                    <a:pt x="2408" y="2257"/>
                  </a:cubicBezTo>
                  <a:lnTo>
                    <a:pt x="2498" y="2829"/>
                  </a:lnTo>
                  <a:lnTo>
                    <a:pt x="1987" y="2558"/>
                  </a:lnTo>
                  <a:cubicBezTo>
                    <a:pt x="1912" y="2521"/>
                    <a:pt x="1833" y="2502"/>
                    <a:pt x="1756" y="2502"/>
                  </a:cubicBezTo>
                  <a:cubicBezTo>
                    <a:pt x="1678" y="2502"/>
                    <a:pt x="1603" y="2521"/>
                    <a:pt x="1536" y="2558"/>
                  </a:cubicBezTo>
                  <a:lnTo>
                    <a:pt x="1009" y="2829"/>
                  </a:lnTo>
                  <a:lnTo>
                    <a:pt x="1114" y="2257"/>
                  </a:lnTo>
                  <a:cubicBezTo>
                    <a:pt x="1144" y="2092"/>
                    <a:pt x="1084" y="1942"/>
                    <a:pt x="979" y="1836"/>
                  </a:cubicBezTo>
                  <a:lnTo>
                    <a:pt x="558" y="1415"/>
                  </a:lnTo>
                  <a:lnTo>
                    <a:pt x="1144" y="1340"/>
                  </a:lnTo>
                  <a:cubicBezTo>
                    <a:pt x="1295" y="1310"/>
                    <a:pt x="1430" y="1204"/>
                    <a:pt x="1490" y="1069"/>
                  </a:cubicBezTo>
                  <a:lnTo>
                    <a:pt x="1761" y="542"/>
                  </a:lnTo>
                  <a:close/>
                  <a:moveTo>
                    <a:pt x="1759" y="1"/>
                  </a:moveTo>
                  <a:cubicBezTo>
                    <a:pt x="1588" y="1"/>
                    <a:pt x="1415" y="91"/>
                    <a:pt x="1325" y="271"/>
                  </a:cubicBezTo>
                  <a:lnTo>
                    <a:pt x="1054" y="828"/>
                  </a:lnTo>
                  <a:lnTo>
                    <a:pt x="437" y="918"/>
                  </a:lnTo>
                  <a:cubicBezTo>
                    <a:pt x="257" y="948"/>
                    <a:pt x="106" y="1084"/>
                    <a:pt x="61" y="1249"/>
                  </a:cubicBezTo>
                  <a:cubicBezTo>
                    <a:pt x="1" y="1415"/>
                    <a:pt x="46" y="1611"/>
                    <a:pt x="181" y="1746"/>
                  </a:cubicBezTo>
                  <a:lnTo>
                    <a:pt x="618" y="2182"/>
                  </a:lnTo>
                  <a:lnTo>
                    <a:pt x="512" y="2799"/>
                  </a:lnTo>
                  <a:cubicBezTo>
                    <a:pt x="465" y="3108"/>
                    <a:pt x="708" y="3351"/>
                    <a:pt x="990" y="3351"/>
                  </a:cubicBezTo>
                  <a:cubicBezTo>
                    <a:pt x="1065" y="3351"/>
                    <a:pt x="1144" y="3334"/>
                    <a:pt x="1220" y="3296"/>
                  </a:cubicBezTo>
                  <a:lnTo>
                    <a:pt x="1776" y="3010"/>
                  </a:lnTo>
                  <a:lnTo>
                    <a:pt x="2348" y="3296"/>
                  </a:lnTo>
                  <a:cubicBezTo>
                    <a:pt x="2408" y="3341"/>
                    <a:pt x="2483" y="3356"/>
                    <a:pt x="2559" y="3356"/>
                  </a:cubicBezTo>
                  <a:cubicBezTo>
                    <a:pt x="2860" y="3356"/>
                    <a:pt x="3085" y="3085"/>
                    <a:pt x="3040" y="2784"/>
                  </a:cubicBezTo>
                  <a:lnTo>
                    <a:pt x="2935" y="2167"/>
                  </a:lnTo>
                  <a:lnTo>
                    <a:pt x="3386" y="1731"/>
                  </a:lnTo>
                  <a:cubicBezTo>
                    <a:pt x="3507" y="1611"/>
                    <a:pt x="3552" y="1415"/>
                    <a:pt x="3507" y="1249"/>
                  </a:cubicBezTo>
                  <a:lnTo>
                    <a:pt x="3476" y="1249"/>
                  </a:lnTo>
                  <a:cubicBezTo>
                    <a:pt x="3416" y="1069"/>
                    <a:pt x="3266" y="948"/>
                    <a:pt x="3085" y="918"/>
                  </a:cubicBezTo>
                  <a:lnTo>
                    <a:pt x="2468" y="828"/>
                  </a:lnTo>
                  <a:lnTo>
                    <a:pt x="2183" y="271"/>
                  </a:lnTo>
                  <a:cubicBezTo>
                    <a:pt x="2100" y="91"/>
                    <a:pt x="1931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2"/>
            <p:cNvSpPr/>
            <p:nvPr/>
          </p:nvSpPr>
          <p:spPr>
            <a:xfrm>
              <a:off x="5301400" y="1253675"/>
              <a:ext cx="94075" cy="84000"/>
            </a:xfrm>
            <a:custGeom>
              <a:avLst/>
              <a:gdLst/>
              <a:ahLst/>
              <a:cxnLst/>
              <a:rect l="l" t="t" r="r" b="b"/>
              <a:pathLst>
                <a:path w="3763" h="3360" extrusionOk="0">
                  <a:moveTo>
                    <a:pt x="1881" y="531"/>
                  </a:moveTo>
                  <a:lnTo>
                    <a:pt x="2137" y="1058"/>
                  </a:lnTo>
                  <a:cubicBezTo>
                    <a:pt x="2212" y="1193"/>
                    <a:pt x="2348" y="1299"/>
                    <a:pt x="2498" y="1329"/>
                  </a:cubicBezTo>
                  <a:lnTo>
                    <a:pt x="3085" y="1404"/>
                  </a:lnTo>
                  <a:lnTo>
                    <a:pt x="2664" y="1825"/>
                  </a:lnTo>
                  <a:cubicBezTo>
                    <a:pt x="2558" y="1931"/>
                    <a:pt x="2498" y="2081"/>
                    <a:pt x="2528" y="2247"/>
                  </a:cubicBezTo>
                  <a:lnTo>
                    <a:pt x="2634" y="2818"/>
                  </a:lnTo>
                  <a:lnTo>
                    <a:pt x="2107" y="2547"/>
                  </a:lnTo>
                  <a:cubicBezTo>
                    <a:pt x="2039" y="2510"/>
                    <a:pt x="1964" y="2491"/>
                    <a:pt x="1887" y="2491"/>
                  </a:cubicBezTo>
                  <a:cubicBezTo>
                    <a:pt x="1810" y="2491"/>
                    <a:pt x="1731" y="2510"/>
                    <a:pt x="1656" y="2547"/>
                  </a:cubicBezTo>
                  <a:lnTo>
                    <a:pt x="1129" y="2818"/>
                  </a:lnTo>
                  <a:lnTo>
                    <a:pt x="1234" y="2247"/>
                  </a:lnTo>
                  <a:cubicBezTo>
                    <a:pt x="1264" y="2081"/>
                    <a:pt x="1204" y="1931"/>
                    <a:pt x="1099" y="1825"/>
                  </a:cubicBezTo>
                  <a:lnTo>
                    <a:pt x="678" y="1404"/>
                  </a:lnTo>
                  <a:lnTo>
                    <a:pt x="1264" y="1329"/>
                  </a:lnTo>
                  <a:cubicBezTo>
                    <a:pt x="1415" y="1299"/>
                    <a:pt x="1550" y="1208"/>
                    <a:pt x="1626" y="1058"/>
                  </a:cubicBezTo>
                  <a:lnTo>
                    <a:pt x="1881" y="531"/>
                  </a:lnTo>
                  <a:close/>
                  <a:moveTo>
                    <a:pt x="1883" y="1"/>
                  </a:moveTo>
                  <a:cubicBezTo>
                    <a:pt x="1712" y="1"/>
                    <a:pt x="1543" y="87"/>
                    <a:pt x="1460" y="260"/>
                  </a:cubicBezTo>
                  <a:lnTo>
                    <a:pt x="1174" y="832"/>
                  </a:lnTo>
                  <a:lnTo>
                    <a:pt x="557" y="922"/>
                  </a:lnTo>
                  <a:cubicBezTo>
                    <a:pt x="166" y="968"/>
                    <a:pt x="1" y="1449"/>
                    <a:pt x="287" y="1735"/>
                  </a:cubicBezTo>
                  <a:lnTo>
                    <a:pt x="738" y="2171"/>
                  </a:lnTo>
                  <a:lnTo>
                    <a:pt x="633" y="2788"/>
                  </a:lnTo>
                  <a:cubicBezTo>
                    <a:pt x="572" y="3089"/>
                    <a:pt x="813" y="3360"/>
                    <a:pt x="1099" y="3360"/>
                  </a:cubicBezTo>
                  <a:cubicBezTo>
                    <a:pt x="1189" y="3360"/>
                    <a:pt x="1264" y="3330"/>
                    <a:pt x="1325" y="3300"/>
                  </a:cubicBezTo>
                  <a:lnTo>
                    <a:pt x="1896" y="3014"/>
                  </a:lnTo>
                  <a:lnTo>
                    <a:pt x="2438" y="3300"/>
                  </a:lnTo>
                  <a:cubicBezTo>
                    <a:pt x="2509" y="3337"/>
                    <a:pt x="2582" y="3353"/>
                    <a:pt x="2653" y="3353"/>
                  </a:cubicBezTo>
                  <a:cubicBezTo>
                    <a:pt x="2931" y="3353"/>
                    <a:pt x="3178" y="3099"/>
                    <a:pt x="3130" y="2788"/>
                  </a:cubicBezTo>
                  <a:lnTo>
                    <a:pt x="3025" y="2171"/>
                  </a:lnTo>
                  <a:lnTo>
                    <a:pt x="3476" y="1735"/>
                  </a:lnTo>
                  <a:cubicBezTo>
                    <a:pt x="3762" y="1449"/>
                    <a:pt x="3597" y="968"/>
                    <a:pt x="3205" y="922"/>
                  </a:cubicBezTo>
                  <a:lnTo>
                    <a:pt x="2589" y="832"/>
                  </a:lnTo>
                  <a:lnTo>
                    <a:pt x="2318" y="260"/>
                  </a:lnTo>
                  <a:cubicBezTo>
                    <a:pt x="2227" y="87"/>
                    <a:pt x="2054" y="1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2"/>
            <p:cNvSpPr/>
            <p:nvPr/>
          </p:nvSpPr>
          <p:spPr>
            <a:xfrm>
              <a:off x="5481950" y="1253400"/>
              <a:ext cx="94075" cy="84125"/>
            </a:xfrm>
            <a:custGeom>
              <a:avLst/>
              <a:gdLst/>
              <a:ahLst/>
              <a:cxnLst/>
              <a:rect l="l" t="t" r="r" b="b"/>
              <a:pathLst>
                <a:path w="3763" h="3365" extrusionOk="0">
                  <a:moveTo>
                    <a:pt x="1896" y="1"/>
                  </a:moveTo>
                  <a:cubicBezTo>
                    <a:pt x="1701" y="1"/>
                    <a:pt x="1535" y="106"/>
                    <a:pt x="1460" y="271"/>
                  </a:cubicBezTo>
                  <a:lnTo>
                    <a:pt x="1174" y="843"/>
                  </a:lnTo>
                  <a:lnTo>
                    <a:pt x="557" y="933"/>
                  </a:lnTo>
                  <a:cubicBezTo>
                    <a:pt x="166" y="994"/>
                    <a:pt x="1" y="1460"/>
                    <a:pt x="286" y="1746"/>
                  </a:cubicBezTo>
                  <a:lnTo>
                    <a:pt x="738" y="2182"/>
                  </a:lnTo>
                  <a:lnTo>
                    <a:pt x="633" y="2799"/>
                  </a:lnTo>
                  <a:cubicBezTo>
                    <a:pt x="587" y="2980"/>
                    <a:pt x="663" y="3160"/>
                    <a:pt x="813" y="3266"/>
                  </a:cubicBezTo>
                  <a:cubicBezTo>
                    <a:pt x="888" y="3326"/>
                    <a:pt x="994" y="3356"/>
                    <a:pt x="1099" y="3356"/>
                  </a:cubicBezTo>
                  <a:cubicBezTo>
                    <a:pt x="1174" y="3356"/>
                    <a:pt x="1249" y="3341"/>
                    <a:pt x="1325" y="3311"/>
                  </a:cubicBezTo>
                  <a:lnTo>
                    <a:pt x="1881" y="3010"/>
                  </a:lnTo>
                  <a:lnTo>
                    <a:pt x="2453" y="3311"/>
                  </a:lnTo>
                  <a:cubicBezTo>
                    <a:pt x="2524" y="3348"/>
                    <a:pt x="2597" y="3364"/>
                    <a:pt x="2668" y="3364"/>
                  </a:cubicBezTo>
                  <a:cubicBezTo>
                    <a:pt x="2946" y="3364"/>
                    <a:pt x="3193" y="3110"/>
                    <a:pt x="3145" y="2799"/>
                  </a:cubicBezTo>
                  <a:lnTo>
                    <a:pt x="3115" y="2649"/>
                  </a:lnTo>
                  <a:cubicBezTo>
                    <a:pt x="3089" y="2509"/>
                    <a:pt x="2980" y="2446"/>
                    <a:pt x="2871" y="2446"/>
                  </a:cubicBezTo>
                  <a:cubicBezTo>
                    <a:pt x="2733" y="2446"/>
                    <a:pt x="2593" y="2547"/>
                    <a:pt x="2619" y="2724"/>
                  </a:cubicBezTo>
                  <a:lnTo>
                    <a:pt x="2634" y="2829"/>
                  </a:lnTo>
                  <a:lnTo>
                    <a:pt x="2122" y="2558"/>
                  </a:lnTo>
                  <a:cubicBezTo>
                    <a:pt x="2047" y="2521"/>
                    <a:pt x="1968" y="2502"/>
                    <a:pt x="1891" y="2502"/>
                  </a:cubicBezTo>
                  <a:cubicBezTo>
                    <a:pt x="1814" y="2502"/>
                    <a:pt x="1738" y="2521"/>
                    <a:pt x="1671" y="2558"/>
                  </a:cubicBezTo>
                  <a:lnTo>
                    <a:pt x="1144" y="2829"/>
                  </a:lnTo>
                  <a:lnTo>
                    <a:pt x="1249" y="2258"/>
                  </a:lnTo>
                  <a:cubicBezTo>
                    <a:pt x="1280" y="2092"/>
                    <a:pt x="1219" y="1942"/>
                    <a:pt x="1114" y="1821"/>
                  </a:cubicBezTo>
                  <a:lnTo>
                    <a:pt x="693" y="1415"/>
                  </a:lnTo>
                  <a:lnTo>
                    <a:pt x="1264" y="1325"/>
                  </a:lnTo>
                  <a:cubicBezTo>
                    <a:pt x="1430" y="1310"/>
                    <a:pt x="1565" y="1219"/>
                    <a:pt x="1626" y="1069"/>
                  </a:cubicBezTo>
                  <a:lnTo>
                    <a:pt x="1896" y="542"/>
                  </a:lnTo>
                  <a:lnTo>
                    <a:pt x="2152" y="1069"/>
                  </a:lnTo>
                  <a:cubicBezTo>
                    <a:pt x="2227" y="1204"/>
                    <a:pt x="2363" y="1310"/>
                    <a:pt x="2513" y="1325"/>
                  </a:cubicBezTo>
                  <a:lnTo>
                    <a:pt x="3100" y="1415"/>
                  </a:lnTo>
                  <a:cubicBezTo>
                    <a:pt x="2935" y="1603"/>
                    <a:pt x="3102" y="1837"/>
                    <a:pt x="3297" y="1837"/>
                  </a:cubicBezTo>
                  <a:cubicBezTo>
                    <a:pt x="3352" y="1837"/>
                    <a:pt x="3409" y="1819"/>
                    <a:pt x="3461" y="1776"/>
                  </a:cubicBezTo>
                  <a:lnTo>
                    <a:pt x="3491" y="1746"/>
                  </a:lnTo>
                  <a:cubicBezTo>
                    <a:pt x="3762" y="1460"/>
                    <a:pt x="3612" y="979"/>
                    <a:pt x="3220" y="918"/>
                  </a:cubicBezTo>
                  <a:lnTo>
                    <a:pt x="2604" y="828"/>
                  </a:lnTo>
                  <a:lnTo>
                    <a:pt x="2318" y="271"/>
                  </a:lnTo>
                  <a:cubicBezTo>
                    <a:pt x="2242" y="106"/>
                    <a:pt x="2077" y="1"/>
                    <a:pt x="1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3" name="Google Shape;2453;p52"/>
          <p:cNvGrpSpPr/>
          <p:nvPr/>
        </p:nvGrpSpPr>
        <p:grpSpPr>
          <a:xfrm>
            <a:off x="1929831" y="1635996"/>
            <a:ext cx="589271" cy="572548"/>
            <a:chOff x="231725" y="3046400"/>
            <a:chExt cx="441600" cy="429100"/>
          </a:xfrm>
        </p:grpSpPr>
        <p:sp>
          <p:nvSpPr>
            <p:cNvPr id="2454" name="Google Shape;2454;p52"/>
            <p:cNvSpPr/>
            <p:nvPr/>
          </p:nvSpPr>
          <p:spPr>
            <a:xfrm>
              <a:off x="364875" y="3143350"/>
              <a:ext cx="175675" cy="235300"/>
            </a:xfrm>
            <a:custGeom>
              <a:avLst/>
              <a:gdLst/>
              <a:ahLst/>
              <a:cxnLst/>
              <a:rect l="l" t="t" r="r" b="b"/>
              <a:pathLst>
                <a:path w="7027" h="9412" extrusionOk="0">
                  <a:moveTo>
                    <a:pt x="3515" y="1"/>
                  </a:moveTo>
                  <a:cubicBezTo>
                    <a:pt x="3003" y="1"/>
                    <a:pt x="2481" y="165"/>
                    <a:pt x="2032" y="519"/>
                  </a:cubicBezTo>
                  <a:cubicBezTo>
                    <a:pt x="677" y="1573"/>
                    <a:pt x="843" y="3679"/>
                    <a:pt x="2348" y="4522"/>
                  </a:cubicBezTo>
                  <a:cubicBezTo>
                    <a:pt x="948" y="5018"/>
                    <a:pt x="15" y="6342"/>
                    <a:pt x="15" y="7832"/>
                  </a:cubicBezTo>
                  <a:lnTo>
                    <a:pt x="15" y="8148"/>
                  </a:lnTo>
                  <a:cubicBezTo>
                    <a:pt x="0" y="8223"/>
                    <a:pt x="46" y="8298"/>
                    <a:pt x="121" y="8343"/>
                  </a:cubicBezTo>
                  <a:cubicBezTo>
                    <a:pt x="407" y="8554"/>
                    <a:pt x="708" y="8734"/>
                    <a:pt x="1039" y="8870"/>
                  </a:cubicBezTo>
                  <a:cubicBezTo>
                    <a:pt x="1085" y="8896"/>
                    <a:pt x="1130" y="8908"/>
                    <a:pt x="1171" y="8908"/>
                  </a:cubicBezTo>
                  <a:cubicBezTo>
                    <a:pt x="1409" y="8908"/>
                    <a:pt x="1531" y="8521"/>
                    <a:pt x="1249" y="8418"/>
                  </a:cubicBezTo>
                  <a:cubicBezTo>
                    <a:pt x="993" y="8298"/>
                    <a:pt x="738" y="8163"/>
                    <a:pt x="512" y="8012"/>
                  </a:cubicBezTo>
                  <a:lnTo>
                    <a:pt x="512" y="7817"/>
                  </a:lnTo>
                  <a:cubicBezTo>
                    <a:pt x="512" y="6162"/>
                    <a:pt x="1851" y="4807"/>
                    <a:pt x="3521" y="4807"/>
                  </a:cubicBezTo>
                  <a:cubicBezTo>
                    <a:pt x="5176" y="4807"/>
                    <a:pt x="6530" y="6162"/>
                    <a:pt x="6530" y="7817"/>
                  </a:cubicBezTo>
                  <a:lnTo>
                    <a:pt x="6530" y="8012"/>
                  </a:lnTo>
                  <a:cubicBezTo>
                    <a:pt x="5629" y="8610"/>
                    <a:pt x="4578" y="8917"/>
                    <a:pt x="3514" y="8917"/>
                  </a:cubicBezTo>
                  <a:cubicBezTo>
                    <a:pt x="3104" y="8917"/>
                    <a:pt x="2693" y="8872"/>
                    <a:pt x="2287" y="8780"/>
                  </a:cubicBezTo>
                  <a:cubicBezTo>
                    <a:pt x="2268" y="8776"/>
                    <a:pt x="2250" y="8774"/>
                    <a:pt x="2233" y="8774"/>
                  </a:cubicBezTo>
                  <a:cubicBezTo>
                    <a:pt x="1960" y="8774"/>
                    <a:pt x="1885" y="9190"/>
                    <a:pt x="2182" y="9261"/>
                  </a:cubicBezTo>
                  <a:cubicBezTo>
                    <a:pt x="2618" y="9366"/>
                    <a:pt x="3070" y="9411"/>
                    <a:pt x="3521" y="9411"/>
                  </a:cubicBezTo>
                  <a:cubicBezTo>
                    <a:pt x="4740" y="9411"/>
                    <a:pt x="5913" y="9050"/>
                    <a:pt x="6922" y="8358"/>
                  </a:cubicBezTo>
                  <a:cubicBezTo>
                    <a:pt x="6982" y="8298"/>
                    <a:pt x="7027" y="8223"/>
                    <a:pt x="7027" y="8148"/>
                  </a:cubicBezTo>
                  <a:lnTo>
                    <a:pt x="7027" y="7832"/>
                  </a:lnTo>
                  <a:cubicBezTo>
                    <a:pt x="7027" y="6342"/>
                    <a:pt x="6094" y="5018"/>
                    <a:pt x="4680" y="4522"/>
                  </a:cubicBezTo>
                  <a:cubicBezTo>
                    <a:pt x="5266" y="4191"/>
                    <a:pt x="5688" y="3634"/>
                    <a:pt x="5853" y="2987"/>
                  </a:cubicBezTo>
                  <a:cubicBezTo>
                    <a:pt x="5915" y="2784"/>
                    <a:pt x="5759" y="2653"/>
                    <a:pt x="5604" y="2653"/>
                  </a:cubicBezTo>
                  <a:cubicBezTo>
                    <a:pt x="5496" y="2653"/>
                    <a:pt x="5388" y="2718"/>
                    <a:pt x="5357" y="2867"/>
                  </a:cubicBezTo>
                  <a:cubicBezTo>
                    <a:pt x="5150" y="3721"/>
                    <a:pt x="4387" y="4311"/>
                    <a:pt x="3532" y="4311"/>
                  </a:cubicBezTo>
                  <a:cubicBezTo>
                    <a:pt x="3454" y="4311"/>
                    <a:pt x="3375" y="4306"/>
                    <a:pt x="3295" y="4296"/>
                  </a:cubicBezTo>
                  <a:cubicBezTo>
                    <a:pt x="2348" y="4191"/>
                    <a:pt x="1625" y="3393"/>
                    <a:pt x="1610" y="2430"/>
                  </a:cubicBezTo>
                  <a:cubicBezTo>
                    <a:pt x="1595" y="1482"/>
                    <a:pt x="2287" y="655"/>
                    <a:pt x="3235" y="519"/>
                  </a:cubicBezTo>
                  <a:cubicBezTo>
                    <a:pt x="3327" y="506"/>
                    <a:pt x="3417" y="500"/>
                    <a:pt x="3507" y="500"/>
                  </a:cubicBezTo>
                  <a:cubicBezTo>
                    <a:pt x="4351" y="500"/>
                    <a:pt x="5111" y="1059"/>
                    <a:pt x="5342" y="1889"/>
                  </a:cubicBezTo>
                  <a:cubicBezTo>
                    <a:pt x="5379" y="2025"/>
                    <a:pt x="5485" y="2085"/>
                    <a:pt x="5591" y="2085"/>
                  </a:cubicBezTo>
                  <a:cubicBezTo>
                    <a:pt x="5741" y="2085"/>
                    <a:pt x="5891" y="1963"/>
                    <a:pt x="5838" y="1768"/>
                  </a:cubicBezTo>
                  <a:cubicBezTo>
                    <a:pt x="5537" y="663"/>
                    <a:pt x="4544" y="1"/>
                    <a:pt x="3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2"/>
            <p:cNvSpPr/>
            <p:nvPr/>
          </p:nvSpPr>
          <p:spPr>
            <a:xfrm>
              <a:off x="231725" y="3046400"/>
              <a:ext cx="441600" cy="429100"/>
            </a:xfrm>
            <a:custGeom>
              <a:avLst/>
              <a:gdLst/>
              <a:ahLst/>
              <a:cxnLst/>
              <a:rect l="l" t="t" r="r" b="b"/>
              <a:pathLst>
                <a:path w="17664" h="17164" extrusionOk="0">
                  <a:moveTo>
                    <a:pt x="8847" y="485"/>
                  </a:moveTo>
                  <a:cubicBezTo>
                    <a:pt x="8983" y="485"/>
                    <a:pt x="9118" y="576"/>
                    <a:pt x="9103" y="756"/>
                  </a:cubicBezTo>
                  <a:lnTo>
                    <a:pt x="9103" y="2772"/>
                  </a:lnTo>
                  <a:cubicBezTo>
                    <a:pt x="9118" y="2953"/>
                    <a:pt x="8983" y="3043"/>
                    <a:pt x="8847" y="3043"/>
                  </a:cubicBezTo>
                  <a:cubicBezTo>
                    <a:pt x="8712" y="3043"/>
                    <a:pt x="8576" y="2953"/>
                    <a:pt x="8591" y="2772"/>
                  </a:cubicBezTo>
                  <a:lnTo>
                    <a:pt x="8591" y="756"/>
                  </a:lnTo>
                  <a:cubicBezTo>
                    <a:pt x="8576" y="576"/>
                    <a:pt x="8712" y="485"/>
                    <a:pt x="8847" y="485"/>
                  </a:cubicBezTo>
                  <a:close/>
                  <a:moveTo>
                    <a:pt x="3052" y="8338"/>
                  </a:moveTo>
                  <a:cubicBezTo>
                    <a:pt x="3376" y="8338"/>
                    <a:pt x="3376" y="8837"/>
                    <a:pt x="3052" y="8837"/>
                  </a:cubicBezTo>
                  <a:cubicBezTo>
                    <a:pt x="3043" y="8837"/>
                    <a:pt x="3034" y="8837"/>
                    <a:pt x="3024" y="8836"/>
                  </a:cubicBezTo>
                  <a:lnTo>
                    <a:pt x="1008" y="8836"/>
                  </a:lnTo>
                  <a:cubicBezTo>
                    <a:pt x="873" y="8836"/>
                    <a:pt x="753" y="8731"/>
                    <a:pt x="753" y="8580"/>
                  </a:cubicBezTo>
                  <a:cubicBezTo>
                    <a:pt x="753" y="8445"/>
                    <a:pt x="873" y="8339"/>
                    <a:pt x="1008" y="8339"/>
                  </a:cubicBezTo>
                  <a:lnTo>
                    <a:pt x="3024" y="8339"/>
                  </a:lnTo>
                  <a:cubicBezTo>
                    <a:pt x="3034" y="8339"/>
                    <a:pt x="3043" y="8338"/>
                    <a:pt x="3052" y="8338"/>
                  </a:cubicBezTo>
                  <a:close/>
                  <a:moveTo>
                    <a:pt x="16671" y="8339"/>
                  </a:moveTo>
                  <a:cubicBezTo>
                    <a:pt x="16972" y="8369"/>
                    <a:pt x="16972" y="8821"/>
                    <a:pt x="16671" y="8851"/>
                  </a:cubicBezTo>
                  <a:lnTo>
                    <a:pt x="14655" y="8851"/>
                  </a:lnTo>
                  <a:cubicBezTo>
                    <a:pt x="14339" y="8821"/>
                    <a:pt x="14339" y="8369"/>
                    <a:pt x="14655" y="8339"/>
                  </a:cubicBezTo>
                  <a:close/>
                  <a:moveTo>
                    <a:pt x="8847" y="14166"/>
                  </a:moveTo>
                  <a:cubicBezTo>
                    <a:pt x="8968" y="14166"/>
                    <a:pt x="9088" y="14245"/>
                    <a:pt x="9103" y="14403"/>
                  </a:cubicBezTo>
                  <a:lnTo>
                    <a:pt x="9103" y="16419"/>
                  </a:lnTo>
                  <a:cubicBezTo>
                    <a:pt x="9088" y="16569"/>
                    <a:pt x="8968" y="16645"/>
                    <a:pt x="8847" y="16645"/>
                  </a:cubicBezTo>
                  <a:cubicBezTo>
                    <a:pt x="8727" y="16645"/>
                    <a:pt x="8606" y="16569"/>
                    <a:pt x="8591" y="16419"/>
                  </a:cubicBezTo>
                  <a:lnTo>
                    <a:pt x="8591" y="14403"/>
                  </a:lnTo>
                  <a:cubicBezTo>
                    <a:pt x="8606" y="14245"/>
                    <a:pt x="8727" y="14166"/>
                    <a:pt x="8847" y="14166"/>
                  </a:cubicBezTo>
                  <a:close/>
                  <a:moveTo>
                    <a:pt x="8832" y="0"/>
                  </a:moveTo>
                  <a:cubicBezTo>
                    <a:pt x="8456" y="0"/>
                    <a:pt x="8080" y="252"/>
                    <a:pt x="8080" y="756"/>
                  </a:cubicBezTo>
                  <a:lnTo>
                    <a:pt x="8080" y="1674"/>
                  </a:lnTo>
                  <a:cubicBezTo>
                    <a:pt x="6064" y="1885"/>
                    <a:pt x="4243" y="2968"/>
                    <a:pt x="3100" y="4653"/>
                  </a:cubicBezTo>
                  <a:cubicBezTo>
                    <a:pt x="3024" y="4774"/>
                    <a:pt x="3055" y="4924"/>
                    <a:pt x="3175" y="4999"/>
                  </a:cubicBezTo>
                  <a:cubicBezTo>
                    <a:pt x="3215" y="5028"/>
                    <a:pt x="3261" y="5041"/>
                    <a:pt x="3308" y="5041"/>
                  </a:cubicBezTo>
                  <a:cubicBezTo>
                    <a:pt x="3385" y="5041"/>
                    <a:pt x="3465" y="5005"/>
                    <a:pt x="3521" y="4939"/>
                  </a:cubicBezTo>
                  <a:cubicBezTo>
                    <a:pt x="4559" y="3389"/>
                    <a:pt x="6229" y="2381"/>
                    <a:pt x="8080" y="2171"/>
                  </a:cubicBezTo>
                  <a:lnTo>
                    <a:pt x="8080" y="2772"/>
                  </a:lnTo>
                  <a:cubicBezTo>
                    <a:pt x="8080" y="3269"/>
                    <a:pt x="8456" y="3517"/>
                    <a:pt x="8832" y="3517"/>
                  </a:cubicBezTo>
                  <a:cubicBezTo>
                    <a:pt x="9208" y="3517"/>
                    <a:pt x="9584" y="3269"/>
                    <a:pt x="9584" y="2772"/>
                  </a:cubicBezTo>
                  <a:lnTo>
                    <a:pt x="9584" y="2171"/>
                  </a:lnTo>
                  <a:cubicBezTo>
                    <a:pt x="12548" y="2532"/>
                    <a:pt x="14881" y="4864"/>
                    <a:pt x="15242" y="7828"/>
                  </a:cubicBezTo>
                  <a:lnTo>
                    <a:pt x="14655" y="7828"/>
                  </a:lnTo>
                  <a:cubicBezTo>
                    <a:pt x="13647" y="7828"/>
                    <a:pt x="13647" y="9332"/>
                    <a:pt x="14655" y="9332"/>
                  </a:cubicBezTo>
                  <a:lnTo>
                    <a:pt x="15242" y="9332"/>
                  </a:lnTo>
                  <a:cubicBezTo>
                    <a:pt x="14881" y="12296"/>
                    <a:pt x="12548" y="14629"/>
                    <a:pt x="9584" y="14990"/>
                  </a:cubicBezTo>
                  <a:lnTo>
                    <a:pt x="9584" y="14403"/>
                  </a:lnTo>
                  <a:cubicBezTo>
                    <a:pt x="9584" y="13899"/>
                    <a:pt x="9208" y="13647"/>
                    <a:pt x="8832" y="13647"/>
                  </a:cubicBezTo>
                  <a:cubicBezTo>
                    <a:pt x="8456" y="13647"/>
                    <a:pt x="8080" y="13899"/>
                    <a:pt x="8080" y="14403"/>
                  </a:cubicBezTo>
                  <a:lnTo>
                    <a:pt x="8080" y="14990"/>
                  </a:lnTo>
                  <a:cubicBezTo>
                    <a:pt x="5131" y="14629"/>
                    <a:pt x="2799" y="12296"/>
                    <a:pt x="2438" y="9332"/>
                  </a:cubicBezTo>
                  <a:lnTo>
                    <a:pt x="3024" y="9332"/>
                  </a:lnTo>
                  <a:cubicBezTo>
                    <a:pt x="4017" y="9332"/>
                    <a:pt x="4017" y="7828"/>
                    <a:pt x="3024" y="7828"/>
                  </a:cubicBezTo>
                  <a:lnTo>
                    <a:pt x="2423" y="7828"/>
                  </a:lnTo>
                  <a:cubicBezTo>
                    <a:pt x="2498" y="7196"/>
                    <a:pt x="2663" y="6579"/>
                    <a:pt x="2934" y="5992"/>
                  </a:cubicBezTo>
                  <a:cubicBezTo>
                    <a:pt x="2993" y="5805"/>
                    <a:pt x="2840" y="5657"/>
                    <a:pt x="2684" y="5657"/>
                  </a:cubicBezTo>
                  <a:cubicBezTo>
                    <a:pt x="2602" y="5657"/>
                    <a:pt x="2520" y="5698"/>
                    <a:pt x="2468" y="5797"/>
                  </a:cubicBezTo>
                  <a:cubicBezTo>
                    <a:pt x="2182" y="6444"/>
                    <a:pt x="2001" y="7136"/>
                    <a:pt x="1926" y="7828"/>
                  </a:cubicBezTo>
                  <a:lnTo>
                    <a:pt x="1008" y="7828"/>
                  </a:lnTo>
                  <a:cubicBezTo>
                    <a:pt x="0" y="7828"/>
                    <a:pt x="0" y="9332"/>
                    <a:pt x="1008" y="9332"/>
                  </a:cubicBezTo>
                  <a:lnTo>
                    <a:pt x="1926" y="9332"/>
                  </a:lnTo>
                  <a:cubicBezTo>
                    <a:pt x="2272" y="12582"/>
                    <a:pt x="4845" y="15140"/>
                    <a:pt x="8080" y="15501"/>
                  </a:cubicBezTo>
                  <a:lnTo>
                    <a:pt x="8080" y="16419"/>
                  </a:lnTo>
                  <a:cubicBezTo>
                    <a:pt x="8080" y="16916"/>
                    <a:pt x="8456" y="17164"/>
                    <a:pt x="8832" y="17164"/>
                  </a:cubicBezTo>
                  <a:cubicBezTo>
                    <a:pt x="9208" y="17164"/>
                    <a:pt x="9584" y="16916"/>
                    <a:pt x="9584" y="16419"/>
                  </a:cubicBezTo>
                  <a:lnTo>
                    <a:pt x="9584" y="15501"/>
                  </a:lnTo>
                  <a:cubicBezTo>
                    <a:pt x="12834" y="15140"/>
                    <a:pt x="15392" y="12582"/>
                    <a:pt x="15753" y="9332"/>
                  </a:cubicBezTo>
                  <a:lnTo>
                    <a:pt x="16656" y="9332"/>
                  </a:lnTo>
                  <a:cubicBezTo>
                    <a:pt x="17664" y="9332"/>
                    <a:pt x="17664" y="7828"/>
                    <a:pt x="16656" y="7828"/>
                  </a:cubicBezTo>
                  <a:lnTo>
                    <a:pt x="15753" y="7828"/>
                  </a:lnTo>
                  <a:cubicBezTo>
                    <a:pt x="15392" y="4593"/>
                    <a:pt x="12834" y="2020"/>
                    <a:pt x="9584" y="1674"/>
                  </a:cubicBezTo>
                  <a:lnTo>
                    <a:pt x="9584" y="756"/>
                  </a:lnTo>
                  <a:cubicBezTo>
                    <a:pt x="9584" y="252"/>
                    <a:pt x="9208" y="0"/>
                    <a:pt x="88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9" name="Google Shape;2459;p52"/>
          <p:cNvGrpSpPr/>
          <p:nvPr/>
        </p:nvGrpSpPr>
        <p:grpSpPr>
          <a:xfrm>
            <a:off x="6366662" y="2113807"/>
            <a:ext cx="589246" cy="488305"/>
            <a:chOff x="3241250" y="3081850"/>
            <a:chExt cx="432125" cy="358100"/>
          </a:xfrm>
        </p:grpSpPr>
        <p:sp>
          <p:nvSpPr>
            <p:cNvPr id="2460" name="Google Shape;2460;p52"/>
            <p:cNvSpPr/>
            <p:nvPr/>
          </p:nvSpPr>
          <p:spPr>
            <a:xfrm>
              <a:off x="3241250" y="3081850"/>
              <a:ext cx="345700" cy="358100"/>
            </a:xfrm>
            <a:custGeom>
              <a:avLst/>
              <a:gdLst/>
              <a:ahLst/>
              <a:cxnLst/>
              <a:rect l="l" t="t" r="r" b="b"/>
              <a:pathLst>
                <a:path w="13828" h="14324" extrusionOk="0">
                  <a:moveTo>
                    <a:pt x="6711" y="5658"/>
                  </a:moveTo>
                  <a:lnTo>
                    <a:pt x="6711" y="6936"/>
                  </a:lnTo>
                  <a:lnTo>
                    <a:pt x="5447" y="6936"/>
                  </a:lnTo>
                  <a:lnTo>
                    <a:pt x="5447" y="5658"/>
                  </a:lnTo>
                  <a:close/>
                  <a:moveTo>
                    <a:pt x="12699" y="4604"/>
                  </a:moveTo>
                  <a:cubicBezTo>
                    <a:pt x="13091" y="4755"/>
                    <a:pt x="13331" y="5116"/>
                    <a:pt x="13346" y="5537"/>
                  </a:cubicBezTo>
                  <a:lnTo>
                    <a:pt x="13346" y="7057"/>
                  </a:lnTo>
                  <a:cubicBezTo>
                    <a:pt x="13331" y="7478"/>
                    <a:pt x="13091" y="7839"/>
                    <a:pt x="12699" y="7990"/>
                  </a:cubicBezTo>
                  <a:lnTo>
                    <a:pt x="12699" y="4604"/>
                  </a:lnTo>
                  <a:close/>
                  <a:moveTo>
                    <a:pt x="2017" y="4364"/>
                  </a:moveTo>
                  <a:lnTo>
                    <a:pt x="2017" y="8245"/>
                  </a:lnTo>
                  <a:cubicBezTo>
                    <a:pt x="1144" y="8110"/>
                    <a:pt x="512" y="7373"/>
                    <a:pt x="512" y="6500"/>
                  </a:cubicBezTo>
                  <a:lnTo>
                    <a:pt x="512" y="6485"/>
                  </a:lnTo>
                  <a:lnTo>
                    <a:pt x="512" y="6109"/>
                  </a:lnTo>
                  <a:cubicBezTo>
                    <a:pt x="512" y="5236"/>
                    <a:pt x="1144" y="4499"/>
                    <a:pt x="2017" y="4364"/>
                  </a:cubicBezTo>
                  <a:close/>
                  <a:moveTo>
                    <a:pt x="4951" y="8742"/>
                  </a:moveTo>
                  <a:lnTo>
                    <a:pt x="4951" y="9254"/>
                  </a:lnTo>
                  <a:lnTo>
                    <a:pt x="4951" y="9269"/>
                  </a:lnTo>
                  <a:lnTo>
                    <a:pt x="4800" y="9299"/>
                  </a:lnTo>
                  <a:lnTo>
                    <a:pt x="4319" y="9374"/>
                  </a:lnTo>
                  <a:lnTo>
                    <a:pt x="2574" y="9675"/>
                  </a:lnTo>
                  <a:lnTo>
                    <a:pt x="2528" y="9675"/>
                  </a:lnTo>
                  <a:lnTo>
                    <a:pt x="2528" y="8742"/>
                  </a:lnTo>
                  <a:close/>
                  <a:moveTo>
                    <a:pt x="4605" y="9825"/>
                  </a:moveTo>
                  <a:lnTo>
                    <a:pt x="4605" y="10939"/>
                  </a:lnTo>
                  <a:lnTo>
                    <a:pt x="4123" y="10939"/>
                  </a:lnTo>
                  <a:lnTo>
                    <a:pt x="4123" y="9916"/>
                  </a:lnTo>
                  <a:lnTo>
                    <a:pt x="4605" y="9825"/>
                  </a:lnTo>
                  <a:close/>
                  <a:moveTo>
                    <a:pt x="10849" y="1369"/>
                  </a:moveTo>
                  <a:lnTo>
                    <a:pt x="10849" y="11375"/>
                  </a:lnTo>
                  <a:cubicBezTo>
                    <a:pt x="9555" y="9269"/>
                    <a:pt x="7885" y="8321"/>
                    <a:pt x="5447" y="8260"/>
                  </a:cubicBezTo>
                  <a:lnTo>
                    <a:pt x="5447" y="8245"/>
                  </a:lnTo>
                  <a:lnTo>
                    <a:pt x="5447" y="7433"/>
                  </a:lnTo>
                  <a:lnTo>
                    <a:pt x="6967" y="7433"/>
                  </a:lnTo>
                  <a:cubicBezTo>
                    <a:pt x="7102" y="7433"/>
                    <a:pt x="7223" y="7328"/>
                    <a:pt x="7223" y="7177"/>
                  </a:cubicBezTo>
                  <a:lnTo>
                    <a:pt x="7223" y="5402"/>
                  </a:lnTo>
                  <a:cubicBezTo>
                    <a:pt x="7223" y="5266"/>
                    <a:pt x="7102" y="5146"/>
                    <a:pt x="6967" y="5146"/>
                  </a:cubicBezTo>
                  <a:lnTo>
                    <a:pt x="5447" y="5146"/>
                  </a:lnTo>
                  <a:lnTo>
                    <a:pt x="5447" y="4349"/>
                  </a:lnTo>
                  <a:cubicBezTo>
                    <a:pt x="7990" y="4288"/>
                    <a:pt x="9735" y="3325"/>
                    <a:pt x="10849" y="1369"/>
                  </a:cubicBezTo>
                  <a:close/>
                  <a:moveTo>
                    <a:pt x="11105" y="0"/>
                  </a:moveTo>
                  <a:cubicBezTo>
                    <a:pt x="10999" y="0"/>
                    <a:pt x="10909" y="61"/>
                    <a:pt x="10864" y="166"/>
                  </a:cubicBezTo>
                  <a:cubicBezTo>
                    <a:pt x="9871" y="2678"/>
                    <a:pt x="8065" y="3837"/>
                    <a:pt x="5192" y="3837"/>
                  </a:cubicBezTo>
                  <a:lnTo>
                    <a:pt x="4229" y="3837"/>
                  </a:lnTo>
                  <a:cubicBezTo>
                    <a:pt x="3883" y="3837"/>
                    <a:pt x="3883" y="4349"/>
                    <a:pt x="4229" y="4349"/>
                  </a:cubicBezTo>
                  <a:lnTo>
                    <a:pt x="4951" y="4349"/>
                  </a:lnTo>
                  <a:lnTo>
                    <a:pt x="4951" y="8245"/>
                  </a:lnTo>
                  <a:lnTo>
                    <a:pt x="2513" y="8245"/>
                  </a:lnTo>
                  <a:lnTo>
                    <a:pt x="2513" y="4349"/>
                  </a:lnTo>
                  <a:lnTo>
                    <a:pt x="3130" y="4349"/>
                  </a:lnTo>
                  <a:cubicBezTo>
                    <a:pt x="3461" y="4349"/>
                    <a:pt x="3461" y="3837"/>
                    <a:pt x="3130" y="3837"/>
                  </a:cubicBezTo>
                  <a:lnTo>
                    <a:pt x="2273" y="3837"/>
                  </a:lnTo>
                  <a:cubicBezTo>
                    <a:pt x="1024" y="3837"/>
                    <a:pt x="16" y="4845"/>
                    <a:pt x="16" y="6094"/>
                  </a:cubicBezTo>
                  <a:lnTo>
                    <a:pt x="16" y="6470"/>
                  </a:lnTo>
                  <a:cubicBezTo>
                    <a:pt x="1" y="7629"/>
                    <a:pt x="873" y="8607"/>
                    <a:pt x="2017" y="8727"/>
                  </a:cubicBezTo>
                  <a:lnTo>
                    <a:pt x="2017" y="9961"/>
                  </a:lnTo>
                  <a:cubicBezTo>
                    <a:pt x="2017" y="10036"/>
                    <a:pt x="2062" y="10111"/>
                    <a:pt x="2107" y="10156"/>
                  </a:cubicBezTo>
                  <a:cubicBezTo>
                    <a:pt x="2152" y="10186"/>
                    <a:pt x="2212" y="10216"/>
                    <a:pt x="2273" y="10216"/>
                  </a:cubicBezTo>
                  <a:lnTo>
                    <a:pt x="2318" y="10216"/>
                  </a:lnTo>
                  <a:lnTo>
                    <a:pt x="2423" y="10201"/>
                  </a:lnTo>
                  <a:lnTo>
                    <a:pt x="2724" y="11601"/>
                  </a:lnTo>
                  <a:cubicBezTo>
                    <a:pt x="2756" y="11733"/>
                    <a:pt x="2856" y="11791"/>
                    <a:pt x="2957" y="11791"/>
                  </a:cubicBezTo>
                  <a:cubicBezTo>
                    <a:pt x="3098" y="11791"/>
                    <a:pt x="3240" y="11679"/>
                    <a:pt x="3206" y="11495"/>
                  </a:cubicBezTo>
                  <a:lnTo>
                    <a:pt x="2920" y="10111"/>
                  </a:lnTo>
                  <a:lnTo>
                    <a:pt x="3627" y="9991"/>
                  </a:lnTo>
                  <a:lnTo>
                    <a:pt x="3627" y="11014"/>
                  </a:lnTo>
                  <a:cubicBezTo>
                    <a:pt x="3627" y="11240"/>
                    <a:pt x="3807" y="11435"/>
                    <a:pt x="4048" y="11435"/>
                  </a:cubicBezTo>
                  <a:lnTo>
                    <a:pt x="4605" y="11435"/>
                  </a:lnTo>
                  <a:lnTo>
                    <a:pt x="4605" y="13827"/>
                  </a:lnTo>
                  <a:lnTo>
                    <a:pt x="3717" y="13827"/>
                  </a:lnTo>
                  <a:lnTo>
                    <a:pt x="3446" y="12594"/>
                  </a:lnTo>
                  <a:cubicBezTo>
                    <a:pt x="3414" y="12454"/>
                    <a:pt x="3308" y="12392"/>
                    <a:pt x="3200" y="12392"/>
                  </a:cubicBezTo>
                  <a:cubicBezTo>
                    <a:pt x="3054" y="12392"/>
                    <a:pt x="2906" y="12508"/>
                    <a:pt x="2950" y="12699"/>
                  </a:cubicBezTo>
                  <a:lnTo>
                    <a:pt x="3251" y="14128"/>
                  </a:lnTo>
                  <a:cubicBezTo>
                    <a:pt x="3281" y="14249"/>
                    <a:pt x="3386" y="14324"/>
                    <a:pt x="3506" y="14324"/>
                  </a:cubicBezTo>
                  <a:lnTo>
                    <a:pt x="4861" y="14324"/>
                  </a:lnTo>
                  <a:cubicBezTo>
                    <a:pt x="4996" y="14324"/>
                    <a:pt x="5101" y="14219"/>
                    <a:pt x="5101" y="14083"/>
                  </a:cubicBezTo>
                  <a:lnTo>
                    <a:pt x="5101" y="9750"/>
                  </a:lnTo>
                  <a:lnTo>
                    <a:pt x="5222" y="9735"/>
                  </a:lnTo>
                  <a:cubicBezTo>
                    <a:pt x="5342" y="9705"/>
                    <a:pt x="5432" y="9615"/>
                    <a:pt x="5432" y="9479"/>
                  </a:cubicBezTo>
                  <a:lnTo>
                    <a:pt x="5432" y="8757"/>
                  </a:lnTo>
                  <a:cubicBezTo>
                    <a:pt x="8005" y="8832"/>
                    <a:pt x="9600" y="9916"/>
                    <a:pt x="10879" y="12458"/>
                  </a:cubicBezTo>
                  <a:cubicBezTo>
                    <a:pt x="10924" y="12533"/>
                    <a:pt x="10999" y="12594"/>
                    <a:pt x="11105" y="12594"/>
                  </a:cubicBezTo>
                  <a:lnTo>
                    <a:pt x="11601" y="12594"/>
                  </a:lnTo>
                  <a:cubicBezTo>
                    <a:pt x="12203" y="12594"/>
                    <a:pt x="12684" y="12112"/>
                    <a:pt x="12699" y="11510"/>
                  </a:cubicBezTo>
                  <a:lnTo>
                    <a:pt x="12699" y="10337"/>
                  </a:lnTo>
                  <a:cubicBezTo>
                    <a:pt x="12714" y="10156"/>
                    <a:pt x="12579" y="10066"/>
                    <a:pt x="12444" y="10066"/>
                  </a:cubicBezTo>
                  <a:cubicBezTo>
                    <a:pt x="12308" y="10066"/>
                    <a:pt x="12173" y="10156"/>
                    <a:pt x="12188" y="10337"/>
                  </a:cubicBezTo>
                  <a:lnTo>
                    <a:pt x="12188" y="11510"/>
                  </a:lnTo>
                  <a:cubicBezTo>
                    <a:pt x="12188" y="11826"/>
                    <a:pt x="11932" y="12097"/>
                    <a:pt x="11601" y="12097"/>
                  </a:cubicBezTo>
                  <a:lnTo>
                    <a:pt x="11345" y="12097"/>
                  </a:lnTo>
                  <a:lnTo>
                    <a:pt x="11345" y="512"/>
                  </a:lnTo>
                  <a:lnTo>
                    <a:pt x="11601" y="512"/>
                  </a:lnTo>
                  <a:cubicBezTo>
                    <a:pt x="11932" y="512"/>
                    <a:pt x="12188" y="768"/>
                    <a:pt x="12188" y="1099"/>
                  </a:cubicBezTo>
                  <a:lnTo>
                    <a:pt x="12188" y="9238"/>
                  </a:lnTo>
                  <a:cubicBezTo>
                    <a:pt x="12173" y="9419"/>
                    <a:pt x="12308" y="9509"/>
                    <a:pt x="12444" y="9509"/>
                  </a:cubicBezTo>
                  <a:cubicBezTo>
                    <a:pt x="12579" y="9509"/>
                    <a:pt x="12714" y="9419"/>
                    <a:pt x="12699" y="9238"/>
                  </a:cubicBezTo>
                  <a:lnTo>
                    <a:pt x="12699" y="8516"/>
                  </a:lnTo>
                  <a:cubicBezTo>
                    <a:pt x="13361" y="8351"/>
                    <a:pt x="13828" y="7749"/>
                    <a:pt x="13828" y="7072"/>
                  </a:cubicBezTo>
                  <a:lnTo>
                    <a:pt x="13828" y="5522"/>
                  </a:lnTo>
                  <a:cubicBezTo>
                    <a:pt x="13828" y="4845"/>
                    <a:pt x="13361" y="4243"/>
                    <a:pt x="12699" y="4078"/>
                  </a:cubicBezTo>
                  <a:lnTo>
                    <a:pt x="12699" y="1099"/>
                  </a:lnTo>
                  <a:cubicBezTo>
                    <a:pt x="12699" y="497"/>
                    <a:pt x="12203" y="0"/>
                    <a:pt x="11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2"/>
            <p:cNvSpPr/>
            <p:nvPr/>
          </p:nvSpPr>
          <p:spPr>
            <a:xfrm>
              <a:off x="3588825" y="3099475"/>
              <a:ext cx="45775" cy="42025"/>
            </a:xfrm>
            <a:custGeom>
              <a:avLst/>
              <a:gdLst/>
              <a:ahLst/>
              <a:cxnLst/>
              <a:rect l="l" t="t" r="r" b="b"/>
              <a:pathLst>
                <a:path w="1831" h="1681" extrusionOk="0">
                  <a:moveTo>
                    <a:pt x="1452" y="1"/>
                  </a:moveTo>
                  <a:cubicBezTo>
                    <a:pt x="1388" y="1"/>
                    <a:pt x="1322" y="28"/>
                    <a:pt x="1264" y="93"/>
                  </a:cubicBezTo>
                  <a:lnTo>
                    <a:pt x="105" y="1251"/>
                  </a:lnTo>
                  <a:cubicBezTo>
                    <a:pt x="0" y="1357"/>
                    <a:pt x="0" y="1507"/>
                    <a:pt x="105" y="1612"/>
                  </a:cubicBezTo>
                  <a:cubicBezTo>
                    <a:pt x="151" y="1658"/>
                    <a:pt x="214" y="1680"/>
                    <a:pt x="278" y="1680"/>
                  </a:cubicBezTo>
                  <a:cubicBezTo>
                    <a:pt x="342" y="1680"/>
                    <a:pt x="406" y="1658"/>
                    <a:pt x="451" y="1612"/>
                  </a:cubicBezTo>
                  <a:lnTo>
                    <a:pt x="1625" y="454"/>
                  </a:lnTo>
                  <a:cubicBezTo>
                    <a:pt x="1831" y="271"/>
                    <a:pt x="1654" y="1"/>
                    <a:pt x="14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2"/>
            <p:cNvSpPr/>
            <p:nvPr/>
          </p:nvSpPr>
          <p:spPr>
            <a:xfrm>
              <a:off x="3630200" y="3184925"/>
              <a:ext cx="43175" cy="29725"/>
            </a:xfrm>
            <a:custGeom>
              <a:avLst/>
              <a:gdLst/>
              <a:ahLst/>
              <a:cxnLst/>
              <a:rect l="l" t="t" r="r" b="b"/>
              <a:pathLst>
                <a:path w="1727" h="1189" extrusionOk="0">
                  <a:moveTo>
                    <a:pt x="1356" y="1"/>
                  </a:moveTo>
                  <a:cubicBezTo>
                    <a:pt x="1312" y="1"/>
                    <a:pt x="1265" y="14"/>
                    <a:pt x="1219" y="45"/>
                  </a:cubicBezTo>
                  <a:lnTo>
                    <a:pt x="211" y="722"/>
                  </a:lnTo>
                  <a:cubicBezTo>
                    <a:pt x="0" y="857"/>
                    <a:pt x="105" y="1173"/>
                    <a:pt x="346" y="1188"/>
                  </a:cubicBezTo>
                  <a:cubicBezTo>
                    <a:pt x="391" y="1173"/>
                    <a:pt x="451" y="1158"/>
                    <a:pt x="482" y="1143"/>
                  </a:cubicBezTo>
                  <a:lnTo>
                    <a:pt x="1490" y="466"/>
                  </a:lnTo>
                  <a:cubicBezTo>
                    <a:pt x="1727" y="316"/>
                    <a:pt x="1570" y="1"/>
                    <a:pt x="13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2"/>
            <p:cNvSpPr/>
            <p:nvPr/>
          </p:nvSpPr>
          <p:spPr>
            <a:xfrm>
              <a:off x="3629525" y="3263925"/>
              <a:ext cx="43200" cy="29725"/>
            </a:xfrm>
            <a:custGeom>
              <a:avLst/>
              <a:gdLst/>
              <a:ahLst/>
              <a:cxnLst/>
              <a:rect l="l" t="t" r="r" b="b"/>
              <a:pathLst>
                <a:path w="1728" h="1189" extrusionOk="0">
                  <a:moveTo>
                    <a:pt x="372" y="1"/>
                  </a:moveTo>
                  <a:cubicBezTo>
                    <a:pt x="157" y="1"/>
                    <a:pt x="1" y="316"/>
                    <a:pt x="238" y="466"/>
                  </a:cubicBezTo>
                  <a:lnTo>
                    <a:pt x="1246" y="1143"/>
                  </a:lnTo>
                  <a:cubicBezTo>
                    <a:pt x="1276" y="1173"/>
                    <a:pt x="1321" y="1188"/>
                    <a:pt x="1381" y="1188"/>
                  </a:cubicBezTo>
                  <a:cubicBezTo>
                    <a:pt x="1622" y="1173"/>
                    <a:pt x="1727" y="857"/>
                    <a:pt x="1517" y="722"/>
                  </a:cubicBezTo>
                  <a:lnTo>
                    <a:pt x="509" y="45"/>
                  </a:lnTo>
                  <a:cubicBezTo>
                    <a:pt x="462" y="14"/>
                    <a:pt x="416" y="1"/>
                    <a:pt x="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2"/>
            <p:cNvSpPr/>
            <p:nvPr/>
          </p:nvSpPr>
          <p:spPr>
            <a:xfrm>
              <a:off x="3587325" y="3337225"/>
              <a:ext cx="44400" cy="41425"/>
            </a:xfrm>
            <a:custGeom>
              <a:avLst/>
              <a:gdLst/>
              <a:ahLst/>
              <a:cxnLst/>
              <a:rect l="l" t="t" r="r" b="b"/>
              <a:pathLst>
                <a:path w="1776" h="1657" extrusionOk="0">
                  <a:moveTo>
                    <a:pt x="355" y="1"/>
                  </a:moveTo>
                  <a:cubicBezTo>
                    <a:pt x="167" y="1"/>
                    <a:pt x="1" y="235"/>
                    <a:pt x="165" y="423"/>
                  </a:cubicBezTo>
                  <a:lnTo>
                    <a:pt x="1324" y="1581"/>
                  </a:lnTo>
                  <a:cubicBezTo>
                    <a:pt x="1369" y="1626"/>
                    <a:pt x="1429" y="1656"/>
                    <a:pt x="1504" y="1656"/>
                  </a:cubicBezTo>
                  <a:cubicBezTo>
                    <a:pt x="1565" y="1656"/>
                    <a:pt x="1640" y="1626"/>
                    <a:pt x="1685" y="1581"/>
                  </a:cubicBezTo>
                  <a:cubicBezTo>
                    <a:pt x="1775" y="1491"/>
                    <a:pt x="1775" y="1325"/>
                    <a:pt x="1685" y="1235"/>
                  </a:cubicBezTo>
                  <a:lnTo>
                    <a:pt x="511" y="62"/>
                  </a:lnTo>
                  <a:cubicBezTo>
                    <a:pt x="462" y="19"/>
                    <a:pt x="408" y="1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66" name="Google Shape;2466;p52"/>
          <p:cNvSpPr/>
          <p:nvPr/>
        </p:nvSpPr>
        <p:spPr>
          <a:xfrm rot="-512747">
            <a:off x="2720361" y="1741951"/>
            <a:ext cx="1218903" cy="286876"/>
          </a:xfrm>
          <a:custGeom>
            <a:avLst/>
            <a:gdLst/>
            <a:ahLst/>
            <a:cxnLst/>
            <a:rect l="l" t="t" r="r" b="b"/>
            <a:pathLst>
              <a:path w="48756" h="11475" extrusionOk="0">
                <a:moveTo>
                  <a:pt x="0" y="1027"/>
                </a:moveTo>
                <a:cubicBezTo>
                  <a:pt x="3974" y="982"/>
                  <a:pt x="15716" y="-982"/>
                  <a:pt x="23842" y="759"/>
                </a:cubicBezTo>
                <a:cubicBezTo>
                  <a:pt x="31968" y="2500"/>
                  <a:pt x="44604" y="9689"/>
                  <a:pt x="48756" y="11475"/>
                </a:cubicBez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stealth" w="med" len="med"/>
          </a:ln>
        </p:spPr>
      </p:sp>
      <p:sp>
        <p:nvSpPr>
          <p:cNvPr id="2467" name="Google Shape;2467;p52"/>
          <p:cNvSpPr/>
          <p:nvPr/>
        </p:nvSpPr>
        <p:spPr>
          <a:xfrm rot="-9518473" flipH="1">
            <a:off x="4851075" y="1989614"/>
            <a:ext cx="1202163" cy="281320"/>
          </a:xfrm>
          <a:custGeom>
            <a:avLst/>
            <a:gdLst/>
            <a:ahLst/>
            <a:cxnLst/>
            <a:rect l="l" t="t" r="r" b="b"/>
            <a:pathLst>
              <a:path w="44470" h="11253" extrusionOk="0">
                <a:moveTo>
                  <a:pt x="0" y="7032"/>
                </a:moveTo>
                <a:cubicBezTo>
                  <a:pt x="3974" y="7702"/>
                  <a:pt x="20584" y="12212"/>
                  <a:pt x="23843" y="11051"/>
                </a:cubicBezTo>
                <a:cubicBezTo>
                  <a:pt x="27102" y="9890"/>
                  <a:pt x="16118" y="603"/>
                  <a:pt x="19556" y="67"/>
                </a:cubicBezTo>
                <a:cubicBezTo>
                  <a:pt x="22994" y="-469"/>
                  <a:pt x="40318" y="6541"/>
                  <a:pt x="44470" y="7836"/>
                </a:cubicBez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stealth" w="med" len="med"/>
          </a:ln>
        </p:spPr>
      </p:sp>
      <p:sp>
        <p:nvSpPr>
          <p:cNvPr id="2470" name="Google Shape;2470;p52"/>
          <p:cNvSpPr txBox="1"/>
          <p:nvPr/>
        </p:nvSpPr>
        <p:spPr>
          <a:xfrm>
            <a:off x="1056266" y="2514847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To undestand issue faced by users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2" name="Google Shape;2472;p52"/>
          <p:cNvSpPr txBox="1"/>
          <p:nvPr/>
        </p:nvSpPr>
        <p:spPr>
          <a:xfrm>
            <a:off x="3338564" y="2719101"/>
            <a:ext cx="2347746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F</a:t>
            </a: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ind out which part of the app can be improved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4" name="Google Shape;2474;p52"/>
          <p:cNvSpPr txBox="1"/>
          <p:nvPr/>
        </p:nvSpPr>
        <p:spPr>
          <a:xfrm>
            <a:off x="5567166" y="2930287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Provide suggestion for improvement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476" name="Google Shape;2476;p52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Objectives For GTP3</a:t>
            </a:r>
            <a:endParaRPr dirty="0">
              <a:solidFill>
                <a:schemeClr val="dk2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0" dur="500"/>
                                        <p:tgtEl>
                                          <p:spTgt spid="2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8" dur="500"/>
                                        <p:tgtEl>
                                          <p:spTgt spid="2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0" grpId="0"/>
      <p:bldP spid="2472" grpId="0" build="allAtOnce"/>
      <p:bldP spid="247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92" name="Google Shape;2192;p44"/>
          <p:cNvPicPr preferRelativeResize="0"/>
          <p:nvPr/>
        </p:nvPicPr>
        <p:blipFill>
          <a:blip r:embed="rId3">
            <a:alphaModFix amt="44000"/>
          </a:blip>
          <a:stretch>
            <a:fillRect/>
          </a:stretch>
        </p:blipFill>
        <p:spPr>
          <a:xfrm>
            <a:off x="1081488" y="1776079"/>
            <a:ext cx="1212965" cy="1020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93" name="Google Shape;2193;p44"/>
          <p:cNvPicPr preferRelativeResize="0"/>
          <p:nvPr/>
        </p:nvPicPr>
        <p:blipFill>
          <a:blip r:embed="rId4">
            <a:alphaModFix amt="55000"/>
          </a:blip>
          <a:stretch>
            <a:fillRect/>
          </a:stretch>
        </p:blipFill>
        <p:spPr>
          <a:xfrm>
            <a:off x="3003830" y="1776075"/>
            <a:ext cx="1212974" cy="1020309"/>
          </a:xfrm>
          <a:prstGeom prst="rect">
            <a:avLst/>
          </a:prstGeom>
          <a:noFill/>
          <a:ln>
            <a:noFill/>
          </a:ln>
        </p:spPr>
      </p:pic>
      <p:sp>
        <p:nvSpPr>
          <p:cNvPr id="2194" name="Google Shape;2194;p44"/>
          <p:cNvSpPr txBox="1"/>
          <p:nvPr/>
        </p:nvSpPr>
        <p:spPr>
          <a:xfrm>
            <a:off x="933170" y="2117629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1</a:t>
            </a:r>
            <a:endParaRPr dirty="0">
              <a:solidFill>
                <a:schemeClr val="dk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2196" name="Google Shape;2196;p44"/>
          <p:cNvSpPr txBox="1"/>
          <p:nvPr/>
        </p:nvSpPr>
        <p:spPr>
          <a:xfrm>
            <a:off x="2938617" y="2117629"/>
            <a:ext cx="13434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2</a:t>
            </a:r>
            <a:endParaRPr dirty="0">
              <a:solidFill>
                <a:schemeClr val="dk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pic>
        <p:nvPicPr>
          <p:cNvPr id="2199" name="Google Shape;2199;p44"/>
          <p:cNvPicPr preferRelativeResize="0"/>
          <p:nvPr/>
        </p:nvPicPr>
        <p:blipFill>
          <a:blip r:embed="rId5">
            <a:alphaModFix amt="68000"/>
          </a:blip>
          <a:stretch>
            <a:fillRect/>
          </a:stretch>
        </p:blipFill>
        <p:spPr>
          <a:xfrm>
            <a:off x="4926171" y="1776075"/>
            <a:ext cx="1212974" cy="1020309"/>
          </a:xfrm>
          <a:prstGeom prst="rect">
            <a:avLst/>
          </a:prstGeom>
          <a:noFill/>
          <a:ln>
            <a:noFill/>
          </a:ln>
        </p:spPr>
      </p:pic>
      <p:sp>
        <p:nvSpPr>
          <p:cNvPr id="2200" name="Google Shape;2200;p44"/>
          <p:cNvSpPr txBox="1"/>
          <p:nvPr/>
        </p:nvSpPr>
        <p:spPr>
          <a:xfrm>
            <a:off x="4860958" y="2117629"/>
            <a:ext cx="13434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3</a:t>
            </a:r>
            <a:endParaRPr dirty="0">
              <a:solidFill>
                <a:schemeClr val="dk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pic>
        <p:nvPicPr>
          <p:cNvPr id="2201" name="Google Shape;2201;p44"/>
          <p:cNvPicPr preferRelativeResize="0"/>
          <p:nvPr/>
        </p:nvPicPr>
        <p:blipFill>
          <a:blip r:embed="rId6">
            <a:alphaModFix amt="83000"/>
          </a:blip>
          <a:stretch>
            <a:fillRect/>
          </a:stretch>
        </p:blipFill>
        <p:spPr>
          <a:xfrm>
            <a:off x="6903647" y="1776075"/>
            <a:ext cx="1212974" cy="1020309"/>
          </a:xfrm>
          <a:prstGeom prst="rect">
            <a:avLst/>
          </a:prstGeom>
          <a:noFill/>
          <a:ln>
            <a:noFill/>
          </a:ln>
        </p:spPr>
      </p:pic>
      <p:sp>
        <p:nvSpPr>
          <p:cNvPr id="2202" name="Google Shape;2202;p44"/>
          <p:cNvSpPr txBox="1"/>
          <p:nvPr/>
        </p:nvSpPr>
        <p:spPr>
          <a:xfrm>
            <a:off x="6838434" y="2117629"/>
            <a:ext cx="13434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4</a:t>
            </a:r>
            <a:endParaRPr dirty="0">
              <a:solidFill>
                <a:schemeClr val="dk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2203" name="Google Shape;2203;p44"/>
          <p:cNvSpPr/>
          <p:nvPr/>
        </p:nvSpPr>
        <p:spPr>
          <a:xfrm>
            <a:off x="2160024" y="2303975"/>
            <a:ext cx="953114" cy="90050"/>
          </a:xfrm>
          <a:custGeom>
            <a:avLst/>
            <a:gdLst/>
            <a:ahLst/>
            <a:cxnLst/>
            <a:rect l="l" t="t" r="r" b="b"/>
            <a:pathLst>
              <a:path w="44039" h="3602" extrusionOk="0">
                <a:moveTo>
                  <a:pt x="0" y="336"/>
                </a:moveTo>
                <a:cubicBezTo>
                  <a:pt x="7344" y="1671"/>
                  <a:pt x="14781" y="4286"/>
                  <a:pt x="22187" y="3361"/>
                </a:cubicBezTo>
                <a:cubicBezTo>
                  <a:pt x="29500" y="2447"/>
                  <a:pt x="36669" y="0"/>
                  <a:pt x="44039" y="0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04" name="Google Shape;2204;p44"/>
          <p:cNvSpPr txBox="1"/>
          <p:nvPr/>
        </p:nvSpPr>
        <p:spPr>
          <a:xfrm>
            <a:off x="736646" y="3409975"/>
            <a:ext cx="19260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My Investments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205" name="Google Shape;2205;p44"/>
          <p:cNvSpPr txBox="1"/>
          <p:nvPr/>
        </p:nvSpPr>
        <p:spPr>
          <a:xfrm>
            <a:off x="2646100" y="3076606"/>
            <a:ext cx="19260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Cash Management: StashAway Simple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206" name="Google Shape;2206;p44"/>
          <p:cNvSpPr txBox="1"/>
          <p:nvPr/>
        </p:nvSpPr>
        <p:spPr>
          <a:xfrm>
            <a:off x="4579100" y="3394362"/>
            <a:ext cx="19260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Keep Planning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207" name="Google Shape;2207;p44"/>
          <p:cNvSpPr txBox="1"/>
          <p:nvPr/>
        </p:nvSpPr>
        <p:spPr>
          <a:xfrm>
            <a:off x="6547134" y="3409975"/>
            <a:ext cx="1926000" cy="3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2"/>
                </a:solidFill>
                <a:latin typeface="Overpass Black"/>
                <a:ea typeface="Overpass Black"/>
                <a:cs typeface="Overpass Black"/>
                <a:sym typeface="Overpass Black"/>
              </a:rPr>
              <a:t>Market Insights </a:t>
            </a:r>
            <a:endParaRPr sz="1600" dirty="0">
              <a:solidFill>
                <a:schemeClr val="dk2"/>
              </a:solidFill>
              <a:latin typeface="Overpass Black"/>
              <a:ea typeface="Overpass Black"/>
              <a:cs typeface="Overpass Black"/>
              <a:sym typeface="Overpass Black"/>
            </a:endParaRPr>
          </a:p>
        </p:txBody>
      </p:sp>
      <p:sp>
        <p:nvSpPr>
          <p:cNvPr id="2209" name="Google Shape;2209;p44"/>
          <p:cNvSpPr/>
          <p:nvPr/>
        </p:nvSpPr>
        <p:spPr>
          <a:xfrm>
            <a:off x="4084650" y="2312375"/>
            <a:ext cx="890850" cy="33625"/>
          </a:xfrm>
          <a:custGeom>
            <a:avLst/>
            <a:gdLst/>
            <a:ahLst/>
            <a:cxnLst/>
            <a:rect l="l" t="t" r="r" b="b"/>
            <a:pathLst>
              <a:path w="35634" h="1345" extrusionOk="0">
                <a:moveTo>
                  <a:pt x="0" y="0"/>
                </a:moveTo>
                <a:cubicBezTo>
                  <a:pt x="11870" y="624"/>
                  <a:pt x="23748" y="1345"/>
                  <a:pt x="35634" y="1345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10" name="Google Shape;2210;p44"/>
          <p:cNvSpPr/>
          <p:nvPr/>
        </p:nvSpPr>
        <p:spPr>
          <a:xfrm>
            <a:off x="6026050" y="2278750"/>
            <a:ext cx="958100" cy="25225"/>
          </a:xfrm>
          <a:custGeom>
            <a:avLst/>
            <a:gdLst/>
            <a:ahLst/>
            <a:cxnLst/>
            <a:rect l="l" t="t" r="r" b="b"/>
            <a:pathLst>
              <a:path w="38324" h="1009" extrusionOk="0">
                <a:moveTo>
                  <a:pt x="0" y="1009"/>
                </a:moveTo>
                <a:cubicBezTo>
                  <a:pt x="12779" y="1009"/>
                  <a:pt x="25545" y="0"/>
                  <a:pt x="38324" y="0"/>
                </a:cubicBezTo>
              </a:path>
            </a:pathLst>
          </a:cu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11" name="Google Shape;2211;p44"/>
          <p:cNvSpPr txBox="1">
            <a:spLocks noGrp="1"/>
          </p:cNvSpPr>
          <p:nvPr>
            <p:ph type="ctrTitle"/>
          </p:nvPr>
        </p:nvSpPr>
        <p:spPr>
          <a:xfrm>
            <a:off x="736646" y="373025"/>
            <a:ext cx="7672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</a:rPr>
              <a:t>HOME </a:t>
            </a:r>
            <a:endParaRPr dirty="0">
              <a:solidFill>
                <a:schemeClr val="dk2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51157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7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" name="Group 30"/>
          <p:cNvGrpSpPr/>
          <p:nvPr/>
        </p:nvGrpSpPr>
        <p:grpSpPr>
          <a:xfrm>
            <a:off x="3677837" y="3255385"/>
            <a:ext cx="4863582" cy="1164766"/>
            <a:chOff x="5835771" y="3335697"/>
            <a:chExt cx="6484775" cy="1553022"/>
          </a:xfrm>
        </p:grpSpPr>
        <p:sp>
          <p:nvSpPr>
            <p:cNvPr id="14" name="Title 1"/>
            <p:cNvSpPr txBox="1"/>
            <p:nvPr/>
          </p:nvSpPr>
          <p:spPr>
            <a:xfrm>
              <a:off x="5835771" y="3335697"/>
              <a:ext cx="5588603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835772" y="3888957"/>
              <a:ext cx="6484774" cy="99976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Lack of FAQ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Only accessible from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“More” Feature </a:t>
              </a:r>
              <a:endParaRPr lang="en-MY" sz="150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4481249" y="517846"/>
            <a:ext cx="4629587" cy="2274095"/>
            <a:chOff x="2876297" y="9035749"/>
            <a:chExt cx="6703235" cy="3032124"/>
          </a:xfrm>
        </p:grpSpPr>
        <p:sp>
          <p:nvSpPr>
            <p:cNvPr id="17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968794" y="9683119"/>
              <a:ext cx="6610738" cy="23847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Add FAQ at “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My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Investment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”  sub-feature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Importance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- Able to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Assist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Customer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Instantly 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from the feature.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-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Address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the Users’ needs easily. 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4440330" y="584686"/>
            <a:ext cx="4629587" cy="2302480"/>
            <a:chOff x="6399184" y="165211"/>
            <a:chExt cx="6293314" cy="3069972"/>
          </a:xfrm>
        </p:grpSpPr>
        <p:sp>
          <p:nvSpPr>
            <p:cNvPr id="11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6454984" y="691137"/>
              <a:ext cx="6237514" cy="2544046"/>
              <a:chOff x="6454984" y="679939"/>
              <a:chExt cx="6237514" cy="2544046"/>
            </a:xfrm>
          </p:grpSpPr>
          <p:sp>
            <p:nvSpPr>
              <p:cNvPr id="13" name="TextBox 12"/>
              <p:cNvSpPr txBox="1"/>
              <p:nvPr/>
            </p:nvSpPr>
            <p:spPr>
              <a:xfrm>
                <a:off x="6454984" y="748950"/>
                <a:ext cx="6237514" cy="247503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5/5 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User Friendly 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as the navigation is smooth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It is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Comprehensive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Provide Performance Review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,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Allocation of Investment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, and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Projection of Returns</a:t>
                </a:r>
              </a:p>
            </p:txBody>
          </p:sp>
          <p:grpSp>
            <p:nvGrpSpPr>
              <p:cNvPr id="20" name="Group 19"/>
              <p:cNvGrpSpPr/>
              <p:nvPr/>
            </p:nvGrpSpPr>
            <p:grpSpPr>
              <a:xfrm>
                <a:off x="7993972" y="679939"/>
                <a:ext cx="1704389" cy="395578"/>
                <a:chOff x="4226825" y="1239545"/>
                <a:chExt cx="2435683" cy="497422"/>
              </a:xfrm>
              <a:solidFill>
                <a:srgbClr val="06243E"/>
              </a:solidFill>
            </p:grpSpPr>
            <p:pic>
              <p:nvPicPr>
                <p:cNvPr id="21" name="Graphic 20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6165291" y="1262620"/>
                  <a:ext cx="497217" cy="474347"/>
                </a:xfrm>
                <a:prstGeom prst="rect">
                  <a:avLst/>
                </a:prstGeom>
              </p:spPr>
            </p:pic>
            <p:pic>
              <p:nvPicPr>
                <p:cNvPr id="22" name="Graphic 21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226825" y="1239545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23" name="Graphic 2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713962" y="12395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24" name="Graphic 2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201098" y="1253627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25" name="Graphic 2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688235" y="1258935"/>
                  <a:ext cx="497217" cy="474349"/>
                </a:xfrm>
                <a:prstGeom prst="rect">
                  <a:avLst/>
                </a:prstGeom>
              </p:spPr>
            </p:pic>
          </p:grpSp>
        </p:grpSp>
      </p:grpSp>
      <p:sp>
        <p:nvSpPr>
          <p:cNvPr id="42" name="Rectangle 41"/>
          <p:cNvSpPr/>
          <p:nvPr/>
        </p:nvSpPr>
        <p:spPr>
          <a:xfrm>
            <a:off x="6362629" y="2343"/>
            <a:ext cx="2781371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53313" y="98034"/>
            <a:ext cx="1388723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My Investment</a:t>
            </a:r>
            <a:endParaRPr lang="en-MY" sz="135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637273" y="98034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HOME -</a:t>
            </a:r>
            <a:endParaRPr lang="en-MY" sz="150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35" name="Google Shape;733;p34">
            <a:extLst>
              <a:ext uri="{FF2B5EF4-FFF2-40B4-BE49-F238E27FC236}">
                <a16:creationId xmlns:a16="http://schemas.microsoft.com/office/drawing/2014/main" id="{393BE869-247D-44EA-A608-E28DD6F39769}"/>
              </a:ext>
            </a:extLst>
          </p:cNvPr>
          <p:cNvGrpSpPr/>
          <p:nvPr/>
        </p:nvGrpSpPr>
        <p:grpSpPr>
          <a:xfrm>
            <a:off x="6986562" y="3301507"/>
            <a:ext cx="2083355" cy="1805274"/>
            <a:chOff x="1897175" y="1267900"/>
            <a:chExt cx="3687300" cy="3154675"/>
          </a:xfrm>
        </p:grpSpPr>
        <p:sp>
          <p:nvSpPr>
            <p:cNvPr id="36" name="Google Shape;734;p34">
              <a:extLst>
                <a:ext uri="{FF2B5EF4-FFF2-40B4-BE49-F238E27FC236}">
                  <a16:creationId xmlns:a16="http://schemas.microsoft.com/office/drawing/2014/main" id="{692F2386-2E1B-4821-86D1-94CC97342F97}"/>
                </a:ext>
              </a:extLst>
            </p:cNvPr>
            <p:cNvSpPr/>
            <p:nvPr/>
          </p:nvSpPr>
          <p:spPr>
            <a:xfrm>
              <a:off x="2028800" y="2689050"/>
              <a:ext cx="2372300" cy="1246600"/>
            </a:xfrm>
            <a:custGeom>
              <a:avLst/>
              <a:gdLst/>
              <a:ahLst/>
              <a:cxnLst/>
              <a:rect l="l" t="t" r="r" b="b"/>
              <a:pathLst>
                <a:path w="94892" h="49864" extrusionOk="0">
                  <a:moveTo>
                    <a:pt x="47177" y="0"/>
                  </a:moveTo>
                  <a:cubicBezTo>
                    <a:pt x="36176" y="0"/>
                    <a:pt x="25198" y="2412"/>
                    <a:pt x="16824" y="7240"/>
                  </a:cubicBezTo>
                  <a:cubicBezTo>
                    <a:pt x="0" y="16961"/>
                    <a:pt x="98" y="32731"/>
                    <a:pt x="17019" y="42502"/>
                  </a:cubicBezTo>
                  <a:cubicBezTo>
                    <a:pt x="25517" y="47409"/>
                    <a:pt x="36640" y="49864"/>
                    <a:pt x="47739" y="49864"/>
                  </a:cubicBezTo>
                  <a:cubicBezTo>
                    <a:pt x="58740" y="49864"/>
                    <a:pt x="69718" y="47452"/>
                    <a:pt x="78092" y="42624"/>
                  </a:cubicBezTo>
                  <a:cubicBezTo>
                    <a:pt x="94891" y="32903"/>
                    <a:pt x="94818" y="17133"/>
                    <a:pt x="77896" y="7362"/>
                  </a:cubicBezTo>
                  <a:cubicBezTo>
                    <a:pt x="69399" y="2455"/>
                    <a:pt x="58276" y="0"/>
                    <a:pt x="47177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35;p34">
              <a:extLst>
                <a:ext uri="{FF2B5EF4-FFF2-40B4-BE49-F238E27FC236}">
                  <a16:creationId xmlns:a16="http://schemas.microsoft.com/office/drawing/2014/main" id="{3C1D04FD-3985-4D06-850A-D8776D29BFD9}"/>
                </a:ext>
              </a:extLst>
            </p:cNvPr>
            <p:cNvSpPr/>
            <p:nvPr/>
          </p:nvSpPr>
          <p:spPr>
            <a:xfrm>
              <a:off x="3124025" y="2256150"/>
              <a:ext cx="2372300" cy="1246600"/>
            </a:xfrm>
            <a:custGeom>
              <a:avLst/>
              <a:gdLst/>
              <a:ahLst/>
              <a:cxnLst/>
              <a:rect l="l" t="t" r="r" b="b"/>
              <a:pathLst>
                <a:path w="94892" h="49864" extrusionOk="0">
                  <a:moveTo>
                    <a:pt x="47183" y="0"/>
                  </a:moveTo>
                  <a:cubicBezTo>
                    <a:pt x="36171" y="0"/>
                    <a:pt x="25179" y="2412"/>
                    <a:pt x="16799" y="7243"/>
                  </a:cubicBezTo>
                  <a:cubicBezTo>
                    <a:pt x="0" y="16940"/>
                    <a:pt x="74" y="32734"/>
                    <a:pt x="16995" y="42505"/>
                  </a:cubicBezTo>
                  <a:cubicBezTo>
                    <a:pt x="25487" y="47409"/>
                    <a:pt x="36608" y="49864"/>
                    <a:pt x="47702" y="49864"/>
                  </a:cubicBezTo>
                  <a:cubicBezTo>
                    <a:pt x="58714" y="49864"/>
                    <a:pt x="69700" y="47446"/>
                    <a:pt x="78068" y="42603"/>
                  </a:cubicBezTo>
                  <a:cubicBezTo>
                    <a:pt x="94891" y="32906"/>
                    <a:pt x="94793" y="17111"/>
                    <a:pt x="77872" y="7341"/>
                  </a:cubicBezTo>
                  <a:cubicBezTo>
                    <a:pt x="69392" y="2449"/>
                    <a:pt x="58278" y="0"/>
                    <a:pt x="47183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36;p34">
              <a:extLst>
                <a:ext uri="{FF2B5EF4-FFF2-40B4-BE49-F238E27FC236}">
                  <a16:creationId xmlns:a16="http://schemas.microsoft.com/office/drawing/2014/main" id="{EDAC0321-BCAB-4365-B1F0-D9DA37327993}"/>
                </a:ext>
              </a:extLst>
            </p:cNvPr>
            <p:cNvSpPr/>
            <p:nvPr/>
          </p:nvSpPr>
          <p:spPr>
            <a:xfrm>
              <a:off x="2957500" y="2975550"/>
              <a:ext cx="2372300" cy="1246625"/>
            </a:xfrm>
            <a:custGeom>
              <a:avLst/>
              <a:gdLst/>
              <a:ahLst/>
              <a:cxnLst/>
              <a:rect l="l" t="t" r="r" b="b"/>
              <a:pathLst>
                <a:path w="94892" h="49865" extrusionOk="0">
                  <a:moveTo>
                    <a:pt x="47178" y="0"/>
                  </a:moveTo>
                  <a:cubicBezTo>
                    <a:pt x="36176" y="0"/>
                    <a:pt x="25198" y="2413"/>
                    <a:pt x="16824" y="7240"/>
                  </a:cubicBezTo>
                  <a:cubicBezTo>
                    <a:pt x="1" y="16937"/>
                    <a:pt x="98" y="32732"/>
                    <a:pt x="17020" y="42502"/>
                  </a:cubicBezTo>
                  <a:cubicBezTo>
                    <a:pt x="25517" y="47409"/>
                    <a:pt x="36640" y="49864"/>
                    <a:pt x="47739" y="49864"/>
                  </a:cubicBezTo>
                  <a:cubicBezTo>
                    <a:pt x="58740" y="49864"/>
                    <a:pt x="69718" y="47452"/>
                    <a:pt x="78093" y="42625"/>
                  </a:cubicBezTo>
                  <a:cubicBezTo>
                    <a:pt x="94891" y="32903"/>
                    <a:pt x="94818" y="17108"/>
                    <a:pt x="77897" y="7362"/>
                  </a:cubicBezTo>
                  <a:cubicBezTo>
                    <a:pt x="69399" y="2455"/>
                    <a:pt x="58276" y="0"/>
                    <a:pt x="47178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37;p34">
              <a:extLst>
                <a:ext uri="{FF2B5EF4-FFF2-40B4-BE49-F238E27FC236}">
                  <a16:creationId xmlns:a16="http://schemas.microsoft.com/office/drawing/2014/main" id="{137474BA-A141-44DB-B27A-778593965CD7}"/>
                </a:ext>
              </a:extLst>
            </p:cNvPr>
            <p:cNvSpPr/>
            <p:nvPr/>
          </p:nvSpPr>
          <p:spPr>
            <a:xfrm>
              <a:off x="4230250" y="3393600"/>
              <a:ext cx="1354225" cy="711625"/>
            </a:xfrm>
            <a:custGeom>
              <a:avLst/>
              <a:gdLst/>
              <a:ahLst/>
              <a:cxnLst/>
              <a:rect l="l" t="t" r="r" b="b"/>
              <a:pathLst>
                <a:path w="54169" h="28465" extrusionOk="0">
                  <a:moveTo>
                    <a:pt x="26925" y="1"/>
                  </a:moveTo>
                  <a:cubicBezTo>
                    <a:pt x="20644" y="1"/>
                    <a:pt x="14379" y="1378"/>
                    <a:pt x="9600" y="4133"/>
                  </a:cubicBezTo>
                  <a:cubicBezTo>
                    <a:pt x="1" y="9667"/>
                    <a:pt x="50" y="18679"/>
                    <a:pt x="9698" y="24262"/>
                  </a:cubicBezTo>
                  <a:cubicBezTo>
                    <a:pt x="14551" y="27063"/>
                    <a:pt x="20894" y="28465"/>
                    <a:pt x="27224" y="28465"/>
                  </a:cubicBezTo>
                  <a:cubicBezTo>
                    <a:pt x="33511" y="28465"/>
                    <a:pt x="39785" y="27081"/>
                    <a:pt x="44569" y="24311"/>
                  </a:cubicBezTo>
                  <a:cubicBezTo>
                    <a:pt x="54168" y="18777"/>
                    <a:pt x="54119" y="9765"/>
                    <a:pt x="44471" y="4207"/>
                  </a:cubicBezTo>
                  <a:cubicBezTo>
                    <a:pt x="39613" y="1403"/>
                    <a:pt x="33261" y="1"/>
                    <a:pt x="26925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38;p34">
              <a:extLst>
                <a:ext uri="{FF2B5EF4-FFF2-40B4-BE49-F238E27FC236}">
                  <a16:creationId xmlns:a16="http://schemas.microsoft.com/office/drawing/2014/main" id="{B3D967C9-02D6-4B8B-8F31-00F443716741}"/>
                </a:ext>
              </a:extLst>
            </p:cNvPr>
            <p:cNvSpPr/>
            <p:nvPr/>
          </p:nvSpPr>
          <p:spPr>
            <a:xfrm>
              <a:off x="4722475" y="4165125"/>
              <a:ext cx="298775" cy="157275"/>
            </a:xfrm>
            <a:custGeom>
              <a:avLst/>
              <a:gdLst/>
              <a:ahLst/>
              <a:cxnLst/>
              <a:rect l="l" t="t" r="r" b="b"/>
              <a:pathLst>
                <a:path w="11951" h="6291" extrusionOk="0">
                  <a:moveTo>
                    <a:pt x="5966" y="1"/>
                  </a:moveTo>
                  <a:cubicBezTo>
                    <a:pt x="4573" y="1"/>
                    <a:pt x="3184" y="307"/>
                    <a:pt x="2131" y="919"/>
                  </a:cubicBezTo>
                  <a:cubicBezTo>
                    <a:pt x="0" y="2143"/>
                    <a:pt x="0" y="4127"/>
                    <a:pt x="2155" y="5351"/>
                  </a:cubicBezTo>
                  <a:cubicBezTo>
                    <a:pt x="3226" y="5979"/>
                    <a:pt x="4624" y="6291"/>
                    <a:pt x="6021" y="6291"/>
                  </a:cubicBezTo>
                  <a:cubicBezTo>
                    <a:pt x="7403" y="6291"/>
                    <a:pt x="8785" y="5985"/>
                    <a:pt x="9844" y="5376"/>
                  </a:cubicBezTo>
                  <a:cubicBezTo>
                    <a:pt x="11950" y="4151"/>
                    <a:pt x="11950" y="2168"/>
                    <a:pt x="9820" y="919"/>
                  </a:cubicBezTo>
                  <a:cubicBezTo>
                    <a:pt x="8755" y="307"/>
                    <a:pt x="7359" y="1"/>
                    <a:pt x="5966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39;p34">
              <a:extLst>
                <a:ext uri="{FF2B5EF4-FFF2-40B4-BE49-F238E27FC236}">
                  <a16:creationId xmlns:a16="http://schemas.microsoft.com/office/drawing/2014/main" id="{DC4BC4B8-8CD9-41FA-AB6C-4CEDAD6860A1}"/>
                </a:ext>
              </a:extLst>
            </p:cNvPr>
            <p:cNvSpPr/>
            <p:nvPr/>
          </p:nvSpPr>
          <p:spPr>
            <a:xfrm>
              <a:off x="1897175" y="3338200"/>
              <a:ext cx="210000" cy="110525"/>
            </a:xfrm>
            <a:custGeom>
              <a:avLst/>
              <a:gdLst/>
              <a:ahLst/>
              <a:cxnLst/>
              <a:rect l="l" t="t" r="r" b="b"/>
              <a:pathLst>
                <a:path w="8400" h="4421" extrusionOk="0">
                  <a:moveTo>
                    <a:pt x="4182" y="1"/>
                  </a:moveTo>
                  <a:cubicBezTo>
                    <a:pt x="3202" y="1"/>
                    <a:pt x="2229" y="215"/>
                    <a:pt x="1494" y="643"/>
                  </a:cubicBezTo>
                  <a:cubicBezTo>
                    <a:pt x="0" y="1500"/>
                    <a:pt x="0" y="2896"/>
                    <a:pt x="1494" y="3778"/>
                  </a:cubicBezTo>
                  <a:cubicBezTo>
                    <a:pt x="2241" y="4206"/>
                    <a:pt x="3227" y="4421"/>
                    <a:pt x="4209" y="4421"/>
                  </a:cubicBezTo>
                  <a:cubicBezTo>
                    <a:pt x="5192" y="4421"/>
                    <a:pt x="6171" y="4206"/>
                    <a:pt x="6906" y="3778"/>
                  </a:cubicBezTo>
                  <a:cubicBezTo>
                    <a:pt x="8400" y="2921"/>
                    <a:pt x="8400" y="1525"/>
                    <a:pt x="6906" y="643"/>
                  </a:cubicBezTo>
                  <a:cubicBezTo>
                    <a:pt x="6147" y="215"/>
                    <a:pt x="5161" y="1"/>
                    <a:pt x="4182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0;p34">
              <a:extLst>
                <a:ext uri="{FF2B5EF4-FFF2-40B4-BE49-F238E27FC236}">
                  <a16:creationId xmlns:a16="http://schemas.microsoft.com/office/drawing/2014/main" id="{16068AB4-33F2-4A47-8902-E809DC57A896}"/>
                </a:ext>
              </a:extLst>
            </p:cNvPr>
            <p:cNvSpPr/>
            <p:nvPr/>
          </p:nvSpPr>
          <p:spPr>
            <a:xfrm>
              <a:off x="2368575" y="3128375"/>
              <a:ext cx="190400" cy="140825"/>
            </a:xfrm>
            <a:custGeom>
              <a:avLst/>
              <a:gdLst/>
              <a:ahLst/>
              <a:cxnLst/>
              <a:rect l="l" t="t" r="r" b="b"/>
              <a:pathLst>
                <a:path w="7616" h="5633" extrusionOk="0">
                  <a:moveTo>
                    <a:pt x="2351" y="0"/>
                  </a:moveTo>
                  <a:cubicBezTo>
                    <a:pt x="2351" y="0"/>
                    <a:pt x="5779" y="4016"/>
                    <a:pt x="6685" y="4286"/>
                  </a:cubicBezTo>
                  <a:cubicBezTo>
                    <a:pt x="7616" y="4555"/>
                    <a:pt x="6783" y="5486"/>
                    <a:pt x="6073" y="5559"/>
                  </a:cubicBezTo>
                  <a:cubicBezTo>
                    <a:pt x="5387" y="5633"/>
                    <a:pt x="3135" y="5535"/>
                    <a:pt x="2498" y="4898"/>
                  </a:cubicBezTo>
                  <a:cubicBezTo>
                    <a:pt x="1837" y="4261"/>
                    <a:pt x="0" y="3576"/>
                    <a:pt x="0" y="3576"/>
                  </a:cubicBezTo>
                  <a:cubicBezTo>
                    <a:pt x="0" y="1494"/>
                    <a:pt x="490" y="196"/>
                    <a:pt x="490" y="196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1;p34">
              <a:extLst>
                <a:ext uri="{FF2B5EF4-FFF2-40B4-BE49-F238E27FC236}">
                  <a16:creationId xmlns:a16="http://schemas.microsoft.com/office/drawing/2014/main" id="{3321551A-AD32-44CC-9CEF-34E69EBBF08D}"/>
                </a:ext>
              </a:extLst>
            </p:cNvPr>
            <p:cNvSpPr/>
            <p:nvPr/>
          </p:nvSpPr>
          <p:spPr>
            <a:xfrm>
              <a:off x="2303050" y="2389450"/>
              <a:ext cx="165325" cy="769550"/>
            </a:xfrm>
            <a:custGeom>
              <a:avLst/>
              <a:gdLst/>
              <a:ahLst/>
              <a:cxnLst/>
              <a:rect l="l" t="t" r="r" b="b"/>
              <a:pathLst>
                <a:path w="6613" h="30782" extrusionOk="0">
                  <a:moveTo>
                    <a:pt x="6172" y="1225"/>
                  </a:moveTo>
                  <a:cubicBezTo>
                    <a:pt x="6172" y="1225"/>
                    <a:pt x="6613" y="10090"/>
                    <a:pt x="6441" y="13004"/>
                  </a:cubicBezTo>
                  <a:cubicBezTo>
                    <a:pt x="6294" y="15918"/>
                    <a:pt x="5584" y="30365"/>
                    <a:pt x="5584" y="30365"/>
                  </a:cubicBezTo>
                  <a:cubicBezTo>
                    <a:pt x="3699" y="30782"/>
                    <a:pt x="2499" y="30365"/>
                    <a:pt x="2499" y="30365"/>
                  </a:cubicBezTo>
                  <a:cubicBezTo>
                    <a:pt x="1886" y="19297"/>
                    <a:pt x="1911" y="16114"/>
                    <a:pt x="1740" y="14448"/>
                  </a:cubicBezTo>
                  <a:cubicBezTo>
                    <a:pt x="1544" y="12808"/>
                    <a:pt x="1323" y="8033"/>
                    <a:pt x="1323" y="8033"/>
                  </a:cubicBezTo>
                  <a:cubicBezTo>
                    <a:pt x="1" y="5290"/>
                    <a:pt x="1397" y="1715"/>
                    <a:pt x="2033" y="858"/>
                  </a:cubicBezTo>
                  <a:cubicBezTo>
                    <a:pt x="2695" y="1"/>
                    <a:pt x="6172" y="1225"/>
                    <a:pt x="6172" y="1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2;p34">
              <a:extLst>
                <a:ext uri="{FF2B5EF4-FFF2-40B4-BE49-F238E27FC236}">
                  <a16:creationId xmlns:a16="http://schemas.microsoft.com/office/drawing/2014/main" id="{C17A1265-A294-4C55-87B3-91EDFB0C3543}"/>
                </a:ext>
              </a:extLst>
            </p:cNvPr>
            <p:cNvSpPr/>
            <p:nvPr/>
          </p:nvSpPr>
          <p:spPr>
            <a:xfrm>
              <a:off x="2204500" y="3201825"/>
              <a:ext cx="107150" cy="187975"/>
            </a:xfrm>
            <a:custGeom>
              <a:avLst/>
              <a:gdLst/>
              <a:ahLst/>
              <a:cxnLst/>
              <a:rect l="l" t="t" r="r" b="b"/>
              <a:pathLst>
                <a:path w="4286" h="7519" extrusionOk="0">
                  <a:moveTo>
                    <a:pt x="3306" y="858"/>
                  </a:moveTo>
                  <a:cubicBezTo>
                    <a:pt x="3404" y="2499"/>
                    <a:pt x="3992" y="4409"/>
                    <a:pt x="4139" y="5364"/>
                  </a:cubicBezTo>
                  <a:cubicBezTo>
                    <a:pt x="4286" y="6343"/>
                    <a:pt x="3943" y="6907"/>
                    <a:pt x="3722" y="7200"/>
                  </a:cubicBezTo>
                  <a:cubicBezTo>
                    <a:pt x="3502" y="7519"/>
                    <a:pt x="759" y="6613"/>
                    <a:pt x="368" y="5560"/>
                  </a:cubicBezTo>
                  <a:cubicBezTo>
                    <a:pt x="0" y="4507"/>
                    <a:pt x="759" y="3576"/>
                    <a:pt x="833" y="1593"/>
                  </a:cubicBezTo>
                  <a:cubicBezTo>
                    <a:pt x="1714" y="1"/>
                    <a:pt x="3306" y="858"/>
                    <a:pt x="3306" y="858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3;p34">
              <a:extLst>
                <a:ext uri="{FF2B5EF4-FFF2-40B4-BE49-F238E27FC236}">
                  <a16:creationId xmlns:a16="http://schemas.microsoft.com/office/drawing/2014/main" id="{BA6B9873-A7FD-4D3F-8D7A-A5B469171873}"/>
                </a:ext>
              </a:extLst>
            </p:cNvPr>
            <p:cNvSpPr/>
            <p:nvPr/>
          </p:nvSpPr>
          <p:spPr>
            <a:xfrm>
              <a:off x="2198375" y="2396175"/>
              <a:ext cx="187350" cy="866900"/>
            </a:xfrm>
            <a:custGeom>
              <a:avLst/>
              <a:gdLst/>
              <a:ahLst/>
              <a:cxnLst/>
              <a:rect l="l" t="t" r="r" b="b"/>
              <a:pathLst>
                <a:path w="7494" h="34676" extrusionOk="0">
                  <a:moveTo>
                    <a:pt x="7494" y="1642"/>
                  </a:moveTo>
                  <a:cubicBezTo>
                    <a:pt x="7494" y="1642"/>
                    <a:pt x="7028" y="9723"/>
                    <a:pt x="6294" y="12416"/>
                  </a:cubicBezTo>
                  <a:cubicBezTo>
                    <a:pt x="5535" y="15110"/>
                    <a:pt x="4874" y="22995"/>
                    <a:pt x="4555" y="24366"/>
                  </a:cubicBezTo>
                  <a:cubicBezTo>
                    <a:pt x="4237" y="25738"/>
                    <a:pt x="3845" y="34259"/>
                    <a:pt x="3845" y="34259"/>
                  </a:cubicBezTo>
                  <a:cubicBezTo>
                    <a:pt x="2131" y="34676"/>
                    <a:pt x="809" y="34259"/>
                    <a:pt x="809" y="34259"/>
                  </a:cubicBezTo>
                  <a:cubicBezTo>
                    <a:pt x="833" y="26276"/>
                    <a:pt x="637" y="19812"/>
                    <a:pt x="809" y="17632"/>
                  </a:cubicBezTo>
                  <a:cubicBezTo>
                    <a:pt x="955" y="15453"/>
                    <a:pt x="735" y="8988"/>
                    <a:pt x="735" y="8988"/>
                  </a:cubicBezTo>
                  <a:cubicBezTo>
                    <a:pt x="25" y="5976"/>
                    <a:pt x="0" y="5584"/>
                    <a:pt x="735" y="3576"/>
                  </a:cubicBezTo>
                  <a:cubicBezTo>
                    <a:pt x="1494" y="1568"/>
                    <a:pt x="4702" y="1"/>
                    <a:pt x="7494" y="16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4;p34">
              <a:extLst>
                <a:ext uri="{FF2B5EF4-FFF2-40B4-BE49-F238E27FC236}">
                  <a16:creationId xmlns:a16="http://schemas.microsoft.com/office/drawing/2014/main" id="{F166D0D9-277C-497B-9B50-3E752F285E32}"/>
                </a:ext>
              </a:extLst>
            </p:cNvPr>
            <p:cNvSpPr/>
            <p:nvPr/>
          </p:nvSpPr>
          <p:spPr>
            <a:xfrm>
              <a:off x="2343475" y="1957850"/>
              <a:ext cx="399775" cy="353275"/>
            </a:xfrm>
            <a:custGeom>
              <a:avLst/>
              <a:gdLst/>
              <a:ahLst/>
              <a:cxnLst/>
              <a:rect l="l" t="t" r="r" b="b"/>
              <a:pathLst>
                <a:path w="15991" h="14131" extrusionOk="0">
                  <a:moveTo>
                    <a:pt x="3257" y="1"/>
                  </a:moveTo>
                  <a:cubicBezTo>
                    <a:pt x="6049" y="784"/>
                    <a:pt x="7542" y="7788"/>
                    <a:pt x="8326" y="9379"/>
                  </a:cubicBezTo>
                  <a:cubicBezTo>
                    <a:pt x="9110" y="10947"/>
                    <a:pt x="15623" y="11338"/>
                    <a:pt x="15623" y="11338"/>
                  </a:cubicBezTo>
                  <a:cubicBezTo>
                    <a:pt x="15991" y="12710"/>
                    <a:pt x="14889" y="14130"/>
                    <a:pt x="14889" y="14130"/>
                  </a:cubicBezTo>
                  <a:cubicBezTo>
                    <a:pt x="8620" y="13885"/>
                    <a:pt x="6416" y="13346"/>
                    <a:pt x="5241" y="10873"/>
                  </a:cubicBezTo>
                  <a:cubicBezTo>
                    <a:pt x="4090" y="8400"/>
                    <a:pt x="0" y="858"/>
                    <a:pt x="3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5;p34">
              <a:extLst>
                <a:ext uri="{FF2B5EF4-FFF2-40B4-BE49-F238E27FC236}">
                  <a16:creationId xmlns:a16="http://schemas.microsoft.com/office/drawing/2014/main" id="{2B601CD1-FF21-44E6-90D0-91D22DA081A1}"/>
                </a:ext>
              </a:extLst>
            </p:cNvPr>
            <p:cNvSpPr/>
            <p:nvPr/>
          </p:nvSpPr>
          <p:spPr>
            <a:xfrm>
              <a:off x="2124900" y="1955400"/>
              <a:ext cx="382050" cy="618950"/>
            </a:xfrm>
            <a:custGeom>
              <a:avLst/>
              <a:gdLst/>
              <a:ahLst/>
              <a:cxnLst/>
              <a:rect l="l" t="t" r="r" b="b"/>
              <a:pathLst>
                <a:path w="15282" h="24758" extrusionOk="0">
                  <a:moveTo>
                    <a:pt x="12000" y="99"/>
                  </a:moveTo>
                  <a:cubicBezTo>
                    <a:pt x="9527" y="1"/>
                    <a:pt x="3772" y="1274"/>
                    <a:pt x="1886" y="3698"/>
                  </a:cubicBezTo>
                  <a:cubicBezTo>
                    <a:pt x="1" y="6098"/>
                    <a:pt x="2744" y="10359"/>
                    <a:pt x="3405" y="12930"/>
                  </a:cubicBezTo>
                  <a:cubicBezTo>
                    <a:pt x="4066" y="15501"/>
                    <a:pt x="3086" y="21942"/>
                    <a:pt x="3111" y="22554"/>
                  </a:cubicBezTo>
                  <a:cubicBezTo>
                    <a:pt x="6025" y="24513"/>
                    <a:pt x="13102" y="24758"/>
                    <a:pt x="13886" y="21844"/>
                  </a:cubicBezTo>
                  <a:cubicBezTo>
                    <a:pt x="14228" y="18709"/>
                    <a:pt x="13494" y="14938"/>
                    <a:pt x="13469" y="13102"/>
                  </a:cubicBezTo>
                  <a:cubicBezTo>
                    <a:pt x="13543" y="9135"/>
                    <a:pt x="15281" y="1274"/>
                    <a:pt x="1200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6;p34">
              <a:extLst>
                <a:ext uri="{FF2B5EF4-FFF2-40B4-BE49-F238E27FC236}">
                  <a16:creationId xmlns:a16="http://schemas.microsoft.com/office/drawing/2014/main" id="{A2FFC964-FD60-4026-85F8-37FC0EB9A597}"/>
                </a:ext>
              </a:extLst>
            </p:cNvPr>
            <p:cNvSpPr/>
            <p:nvPr/>
          </p:nvSpPr>
          <p:spPr>
            <a:xfrm>
              <a:off x="2364900" y="1957850"/>
              <a:ext cx="120000" cy="622625"/>
            </a:xfrm>
            <a:custGeom>
              <a:avLst/>
              <a:gdLst/>
              <a:ahLst/>
              <a:cxnLst/>
              <a:rect l="l" t="t" r="r" b="b"/>
              <a:pathLst>
                <a:path w="4800" h="24905" extrusionOk="0">
                  <a:moveTo>
                    <a:pt x="270" y="588"/>
                  </a:moveTo>
                  <a:cubicBezTo>
                    <a:pt x="1861" y="6196"/>
                    <a:pt x="2229" y="12465"/>
                    <a:pt x="2082" y="14840"/>
                  </a:cubicBezTo>
                  <a:cubicBezTo>
                    <a:pt x="1935" y="17216"/>
                    <a:pt x="1861" y="24905"/>
                    <a:pt x="1861" y="24905"/>
                  </a:cubicBezTo>
                  <a:cubicBezTo>
                    <a:pt x="3722" y="23925"/>
                    <a:pt x="4530" y="22138"/>
                    <a:pt x="4530" y="21330"/>
                  </a:cubicBezTo>
                  <a:cubicBezTo>
                    <a:pt x="4530" y="20521"/>
                    <a:pt x="3845" y="13567"/>
                    <a:pt x="3869" y="13004"/>
                  </a:cubicBezTo>
                  <a:cubicBezTo>
                    <a:pt x="3869" y="12440"/>
                    <a:pt x="4800" y="6074"/>
                    <a:pt x="4530" y="3209"/>
                  </a:cubicBezTo>
                  <a:cubicBezTo>
                    <a:pt x="4286" y="343"/>
                    <a:pt x="2400" y="1"/>
                    <a:pt x="240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7;p34">
              <a:extLst>
                <a:ext uri="{FF2B5EF4-FFF2-40B4-BE49-F238E27FC236}">
                  <a16:creationId xmlns:a16="http://schemas.microsoft.com/office/drawing/2014/main" id="{ED57D5DC-AFF8-4A22-BE85-F898917359C1}"/>
                </a:ext>
              </a:extLst>
            </p:cNvPr>
            <p:cNvSpPr/>
            <p:nvPr/>
          </p:nvSpPr>
          <p:spPr>
            <a:xfrm>
              <a:off x="2410200" y="1803575"/>
              <a:ext cx="26950" cy="71050"/>
            </a:xfrm>
            <a:custGeom>
              <a:avLst/>
              <a:gdLst/>
              <a:ahLst/>
              <a:cxnLst/>
              <a:rect l="l" t="t" r="r" b="b"/>
              <a:pathLst>
                <a:path w="1078" h="2842" extrusionOk="0">
                  <a:moveTo>
                    <a:pt x="0" y="1"/>
                  </a:moveTo>
                  <a:cubicBezTo>
                    <a:pt x="1078" y="343"/>
                    <a:pt x="0" y="2841"/>
                    <a:pt x="0" y="2841"/>
                  </a:cubicBezTo>
                  <a:close/>
                </a:path>
              </a:pathLst>
            </a:custGeom>
            <a:solidFill>
              <a:srgbClr val="203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;p34">
              <a:extLst>
                <a:ext uri="{FF2B5EF4-FFF2-40B4-BE49-F238E27FC236}">
                  <a16:creationId xmlns:a16="http://schemas.microsoft.com/office/drawing/2014/main" id="{5FFB2FCF-861E-4ADC-A415-36C8984A966B}"/>
                </a:ext>
              </a:extLst>
            </p:cNvPr>
            <p:cNvSpPr/>
            <p:nvPr/>
          </p:nvSpPr>
          <p:spPr>
            <a:xfrm>
              <a:off x="2252250" y="1753375"/>
              <a:ext cx="169600" cy="243675"/>
            </a:xfrm>
            <a:custGeom>
              <a:avLst/>
              <a:gdLst/>
              <a:ahLst/>
              <a:cxnLst/>
              <a:rect l="l" t="t" r="r" b="b"/>
              <a:pathLst>
                <a:path w="6784" h="9747" extrusionOk="0">
                  <a:moveTo>
                    <a:pt x="6367" y="2351"/>
                  </a:moveTo>
                  <a:cubicBezTo>
                    <a:pt x="6367" y="2351"/>
                    <a:pt x="6784" y="3796"/>
                    <a:pt x="6637" y="4923"/>
                  </a:cubicBezTo>
                  <a:cubicBezTo>
                    <a:pt x="6465" y="6049"/>
                    <a:pt x="6367" y="8302"/>
                    <a:pt x="5363" y="9012"/>
                  </a:cubicBezTo>
                  <a:cubicBezTo>
                    <a:pt x="4384" y="9747"/>
                    <a:pt x="2939" y="8890"/>
                    <a:pt x="1984" y="8106"/>
                  </a:cubicBezTo>
                  <a:cubicBezTo>
                    <a:pt x="1029" y="7298"/>
                    <a:pt x="25" y="5804"/>
                    <a:pt x="0" y="4017"/>
                  </a:cubicBezTo>
                  <a:cubicBezTo>
                    <a:pt x="0" y="2205"/>
                    <a:pt x="686" y="1"/>
                    <a:pt x="3282" y="123"/>
                  </a:cubicBezTo>
                  <a:cubicBezTo>
                    <a:pt x="5878" y="221"/>
                    <a:pt x="6367" y="2351"/>
                    <a:pt x="6367" y="2351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9;p34">
              <a:extLst>
                <a:ext uri="{FF2B5EF4-FFF2-40B4-BE49-F238E27FC236}">
                  <a16:creationId xmlns:a16="http://schemas.microsoft.com/office/drawing/2014/main" id="{E5EC54E7-89BB-4E34-9BBD-421CD6219F44}"/>
                </a:ext>
              </a:extLst>
            </p:cNvPr>
            <p:cNvSpPr/>
            <p:nvPr/>
          </p:nvSpPr>
          <p:spPr>
            <a:xfrm>
              <a:off x="2274275" y="1915600"/>
              <a:ext cx="105325" cy="15430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466" y="1"/>
                  </a:moveTo>
                  <a:cubicBezTo>
                    <a:pt x="466" y="1"/>
                    <a:pt x="662" y="2327"/>
                    <a:pt x="50" y="3184"/>
                  </a:cubicBezTo>
                  <a:cubicBezTo>
                    <a:pt x="1" y="3748"/>
                    <a:pt x="1642" y="6172"/>
                    <a:pt x="3258" y="5731"/>
                  </a:cubicBezTo>
                  <a:cubicBezTo>
                    <a:pt x="4213" y="5486"/>
                    <a:pt x="4090" y="4384"/>
                    <a:pt x="4090" y="4384"/>
                  </a:cubicBezTo>
                  <a:cubicBezTo>
                    <a:pt x="3992" y="3552"/>
                    <a:pt x="4090" y="1519"/>
                    <a:pt x="4090" y="1519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50;p34">
              <a:extLst>
                <a:ext uri="{FF2B5EF4-FFF2-40B4-BE49-F238E27FC236}">
                  <a16:creationId xmlns:a16="http://schemas.microsoft.com/office/drawing/2014/main" id="{CC0DE36B-21A9-45B1-8575-C2E5F7D7DDCF}"/>
                </a:ext>
              </a:extLst>
            </p:cNvPr>
            <p:cNvSpPr/>
            <p:nvPr/>
          </p:nvSpPr>
          <p:spPr>
            <a:xfrm>
              <a:off x="2198975" y="1692150"/>
              <a:ext cx="237575" cy="238175"/>
            </a:xfrm>
            <a:custGeom>
              <a:avLst/>
              <a:gdLst/>
              <a:ahLst/>
              <a:cxnLst/>
              <a:rect l="l" t="t" r="r" b="b"/>
              <a:pathLst>
                <a:path w="9503" h="9527" extrusionOk="0">
                  <a:moveTo>
                    <a:pt x="9135" y="2866"/>
                  </a:moveTo>
                  <a:cubicBezTo>
                    <a:pt x="9502" y="4188"/>
                    <a:pt x="9086" y="4654"/>
                    <a:pt x="7960" y="5045"/>
                  </a:cubicBezTo>
                  <a:cubicBezTo>
                    <a:pt x="6833" y="5437"/>
                    <a:pt x="3846" y="4556"/>
                    <a:pt x="3846" y="4556"/>
                  </a:cubicBezTo>
                  <a:cubicBezTo>
                    <a:pt x="4041" y="6000"/>
                    <a:pt x="3601" y="6735"/>
                    <a:pt x="3601" y="6735"/>
                  </a:cubicBezTo>
                  <a:cubicBezTo>
                    <a:pt x="3111" y="5339"/>
                    <a:pt x="2670" y="6049"/>
                    <a:pt x="2621" y="7176"/>
                  </a:cubicBezTo>
                  <a:cubicBezTo>
                    <a:pt x="2572" y="8278"/>
                    <a:pt x="3209" y="8253"/>
                    <a:pt x="3209" y="8253"/>
                  </a:cubicBezTo>
                  <a:cubicBezTo>
                    <a:pt x="3160" y="9208"/>
                    <a:pt x="2842" y="9527"/>
                    <a:pt x="2842" y="9527"/>
                  </a:cubicBezTo>
                  <a:cubicBezTo>
                    <a:pt x="1642" y="8694"/>
                    <a:pt x="1" y="3135"/>
                    <a:pt x="2180" y="3013"/>
                  </a:cubicBezTo>
                  <a:cubicBezTo>
                    <a:pt x="2205" y="1078"/>
                    <a:pt x="8351" y="1"/>
                    <a:pt x="9135" y="28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51;p34">
              <a:extLst>
                <a:ext uri="{FF2B5EF4-FFF2-40B4-BE49-F238E27FC236}">
                  <a16:creationId xmlns:a16="http://schemas.microsoft.com/office/drawing/2014/main" id="{BD190AD7-600F-4D13-810B-BB51F2121E83}"/>
                </a:ext>
              </a:extLst>
            </p:cNvPr>
            <p:cNvSpPr/>
            <p:nvPr/>
          </p:nvSpPr>
          <p:spPr>
            <a:xfrm>
              <a:off x="2140225" y="1986025"/>
              <a:ext cx="206325" cy="606100"/>
            </a:xfrm>
            <a:custGeom>
              <a:avLst/>
              <a:gdLst/>
              <a:ahLst/>
              <a:cxnLst/>
              <a:rect l="l" t="t" r="r" b="b"/>
              <a:pathLst>
                <a:path w="8253" h="24244" extrusionOk="0">
                  <a:moveTo>
                    <a:pt x="5314" y="0"/>
                  </a:moveTo>
                  <a:cubicBezTo>
                    <a:pt x="7249" y="4065"/>
                    <a:pt x="8253" y="7763"/>
                    <a:pt x="8179" y="11118"/>
                  </a:cubicBezTo>
                  <a:cubicBezTo>
                    <a:pt x="8130" y="14472"/>
                    <a:pt x="7420" y="24243"/>
                    <a:pt x="7420" y="24243"/>
                  </a:cubicBezTo>
                  <a:cubicBezTo>
                    <a:pt x="4090" y="23435"/>
                    <a:pt x="1812" y="22480"/>
                    <a:pt x="1151" y="21329"/>
                  </a:cubicBezTo>
                  <a:cubicBezTo>
                    <a:pt x="2596" y="17558"/>
                    <a:pt x="3110" y="15036"/>
                    <a:pt x="2816" y="13958"/>
                  </a:cubicBezTo>
                  <a:cubicBezTo>
                    <a:pt x="2522" y="12881"/>
                    <a:pt x="0" y="4702"/>
                    <a:pt x="1298" y="2253"/>
                  </a:cubicBezTo>
                  <a:cubicBezTo>
                    <a:pt x="2547" y="906"/>
                    <a:pt x="5314" y="0"/>
                    <a:pt x="53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52;p34">
              <a:extLst>
                <a:ext uri="{FF2B5EF4-FFF2-40B4-BE49-F238E27FC236}">
                  <a16:creationId xmlns:a16="http://schemas.microsoft.com/office/drawing/2014/main" id="{40136CF3-3441-44F9-96D1-F5BEC56C090E}"/>
                </a:ext>
              </a:extLst>
            </p:cNvPr>
            <p:cNvSpPr/>
            <p:nvPr/>
          </p:nvSpPr>
          <p:spPr>
            <a:xfrm>
              <a:off x="2123075" y="2020900"/>
              <a:ext cx="419375" cy="370400"/>
            </a:xfrm>
            <a:custGeom>
              <a:avLst/>
              <a:gdLst/>
              <a:ahLst/>
              <a:cxnLst/>
              <a:rect l="l" t="t" r="r" b="b"/>
              <a:pathLst>
                <a:path w="16775" h="14816" extrusionOk="0">
                  <a:moveTo>
                    <a:pt x="3086" y="784"/>
                  </a:moveTo>
                  <a:cubicBezTo>
                    <a:pt x="5388" y="1935"/>
                    <a:pt x="7224" y="8302"/>
                    <a:pt x="8963" y="9992"/>
                  </a:cubicBezTo>
                  <a:cubicBezTo>
                    <a:pt x="9967" y="10971"/>
                    <a:pt x="14889" y="12220"/>
                    <a:pt x="16260" y="12269"/>
                  </a:cubicBezTo>
                  <a:cubicBezTo>
                    <a:pt x="16775" y="13469"/>
                    <a:pt x="15844" y="14816"/>
                    <a:pt x="15844" y="14816"/>
                  </a:cubicBezTo>
                  <a:cubicBezTo>
                    <a:pt x="7445" y="14008"/>
                    <a:pt x="7077" y="13567"/>
                    <a:pt x="4482" y="10261"/>
                  </a:cubicBezTo>
                  <a:cubicBezTo>
                    <a:pt x="1274" y="6172"/>
                    <a:pt x="0" y="1"/>
                    <a:pt x="3086" y="7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53;p34">
              <a:extLst>
                <a:ext uri="{FF2B5EF4-FFF2-40B4-BE49-F238E27FC236}">
                  <a16:creationId xmlns:a16="http://schemas.microsoft.com/office/drawing/2014/main" id="{A5F59F91-ACC1-4943-860A-9E11DC0BBB04}"/>
                </a:ext>
              </a:extLst>
            </p:cNvPr>
            <p:cNvSpPr/>
            <p:nvPr/>
          </p:nvSpPr>
          <p:spPr>
            <a:xfrm>
              <a:off x="2299375" y="1953575"/>
              <a:ext cx="76550" cy="53275"/>
            </a:xfrm>
            <a:custGeom>
              <a:avLst/>
              <a:gdLst/>
              <a:ahLst/>
              <a:cxnLst/>
              <a:rect l="l" t="t" r="r" b="b"/>
              <a:pathLst>
                <a:path w="3062" h="2131" extrusionOk="0">
                  <a:moveTo>
                    <a:pt x="3062" y="1225"/>
                  </a:moveTo>
                  <a:cubicBezTo>
                    <a:pt x="2352" y="1494"/>
                    <a:pt x="1323" y="1078"/>
                    <a:pt x="1" y="0"/>
                  </a:cubicBezTo>
                  <a:cubicBezTo>
                    <a:pt x="1" y="0"/>
                    <a:pt x="393" y="1567"/>
                    <a:pt x="3062" y="2131"/>
                  </a:cubicBezTo>
                  <a:close/>
                </a:path>
              </a:pathLst>
            </a:custGeom>
            <a:solidFill>
              <a:srgbClr val="F4A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54;p34">
              <a:extLst>
                <a:ext uri="{FF2B5EF4-FFF2-40B4-BE49-F238E27FC236}">
                  <a16:creationId xmlns:a16="http://schemas.microsoft.com/office/drawing/2014/main" id="{DB53EF3F-116D-48D6-A0D7-C8C208C60225}"/>
                </a:ext>
              </a:extLst>
            </p:cNvPr>
            <p:cNvSpPr/>
            <p:nvPr/>
          </p:nvSpPr>
          <p:spPr>
            <a:xfrm>
              <a:off x="2273050" y="1972550"/>
              <a:ext cx="82675" cy="116325"/>
            </a:xfrm>
            <a:custGeom>
              <a:avLst/>
              <a:gdLst/>
              <a:ahLst/>
              <a:cxnLst/>
              <a:rect l="l" t="t" r="r" b="b"/>
              <a:pathLst>
                <a:path w="3307" h="4653" extrusionOk="0">
                  <a:moveTo>
                    <a:pt x="442" y="0"/>
                  </a:moveTo>
                  <a:cubicBezTo>
                    <a:pt x="417" y="74"/>
                    <a:pt x="1" y="539"/>
                    <a:pt x="1" y="539"/>
                  </a:cubicBezTo>
                  <a:cubicBezTo>
                    <a:pt x="1" y="539"/>
                    <a:pt x="834" y="2351"/>
                    <a:pt x="1127" y="3159"/>
                  </a:cubicBezTo>
                  <a:cubicBezTo>
                    <a:pt x="1446" y="3967"/>
                    <a:pt x="2229" y="4653"/>
                    <a:pt x="2229" y="4653"/>
                  </a:cubicBezTo>
                  <a:lnTo>
                    <a:pt x="3307" y="3453"/>
                  </a:lnTo>
                  <a:cubicBezTo>
                    <a:pt x="1813" y="2669"/>
                    <a:pt x="442" y="0"/>
                    <a:pt x="4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55;p34">
              <a:extLst>
                <a:ext uri="{FF2B5EF4-FFF2-40B4-BE49-F238E27FC236}">
                  <a16:creationId xmlns:a16="http://schemas.microsoft.com/office/drawing/2014/main" id="{72556885-25E7-4DE9-A6BD-9C45A05AA856}"/>
                </a:ext>
              </a:extLst>
            </p:cNvPr>
            <p:cNvSpPr/>
            <p:nvPr/>
          </p:nvSpPr>
          <p:spPr>
            <a:xfrm>
              <a:off x="2355700" y="1983575"/>
              <a:ext cx="38000" cy="96125"/>
            </a:xfrm>
            <a:custGeom>
              <a:avLst/>
              <a:gdLst/>
              <a:ahLst/>
              <a:cxnLst/>
              <a:rect l="l" t="t" r="r" b="b"/>
              <a:pathLst>
                <a:path w="1520" h="3845" extrusionOk="0">
                  <a:moveTo>
                    <a:pt x="711" y="123"/>
                  </a:moveTo>
                  <a:cubicBezTo>
                    <a:pt x="613" y="0"/>
                    <a:pt x="368" y="2424"/>
                    <a:pt x="1" y="3012"/>
                  </a:cubicBezTo>
                  <a:cubicBezTo>
                    <a:pt x="711" y="3673"/>
                    <a:pt x="1127" y="3845"/>
                    <a:pt x="1127" y="3845"/>
                  </a:cubicBezTo>
                  <a:cubicBezTo>
                    <a:pt x="1127" y="3845"/>
                    <a:pt x="1519" y="1151"/>
                    <a:pt x="711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56;p34">
              <a:extLst>
                <a:ext uri="{FF2B5EF4-FFF2-40B4-BE49-F238E27FC236}">
                  <a16:creationId xmlns:a16="http://schemas.microsoft.com/office/drawing/2014/main" id="{937751C2-A6D9-4752-94F8-336F25DB753A}"/>
                </a:ext>
              </a:extLst>
            </p:cNvPr>
            <p:cNvSpPr/>
            <p:nvPr/>
          </p:nvSpPr>
          <p:spPr>
            <a:xfrm>
              <a:off x="4197200" y="2609850"/>
              <a:ext cx="18400" cy="60625"/>
            </a:xfrm>
            <a:custGeom>
              <a:avLst/>
              <a:gdLst/>
              <a:ahLst/>
              <a:cxnLst/>
              <a:rect l="l" t="t" r="r" b="b"/>
              <a:pathLst>
                <a:path w="736" h="2425" extrusionOk="0">
                  <a:moveTo>
                    <a:pt x="735" y="25"/>
                  </a:moveTo>
                  <a:cubicBezTo>
                    <a:pt x="662" y="1225"/>
                    <a:pt x="539" y="2424"/>
                    <a:pt x="539" y="2424"/>
                  </a:cubicBezTo>
                  <a:lnTo>
                    <a:pt x="294" y="2424"/>
                  </a:lnTo>
                  <a:cubicBezTo>
                    <a:pt x="294" y="2424"/>
                    <a:pt x="294" y="612"/>
                    <a:pt x="1" y="1004"/>
                  </a:cubicBezTo>
                  <a:cubicBezTo>
                    <a:pt x="50" y="0"/>
                    <a:pt x="735" y="25"/>
                    <a:pt x="735" y="25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57;p34">
              <a:extLst>
                <a:ext uri="{FF2B5EF4-FFF2-40B4-BE49-F238E27FC236}">
                  <a16:creationId xmlns:a16="http://schemas.microsoft.com/office/drawing/2014/main" id="{106DCA87-5997-49F6-9560-2315D20770E5}"/>
                </a:ext>
              </a:extLst>
            </p:cNvPr>
            <p:cNvSpPr/>
            <p:nvPr/>
          </p:nvSpPr>
          <p:spPr>
            <a:xfrm>
              <a:off x="4111500" y="2158050"/>
              <a:ext cx="124900" cy="521600"/>
            </a:xfrm>
            <a:custGeom>
              <a:avLst/>
              <a:gdLst/>
              <a:ahLst/>
              <a:cxnLst/>
              <a:rect l="l" t="t" r="r" b="b"/>
              <a:pathLst>
                <a:path w="4996" h="20864" extrusionOk="0">
                  <a:moveTo>
                    <a:pt x="466" y="20154"/>
                  </a:moveTo>
                  <a:cubicBezTo>
                    <a:pt x="343" y="20154"/>
                    <a:pt x="172" y="20007"/>
                    <a:pt x="0" y="19786"/>
                  </a:cubicBezTo>
                  <a:cubicBezTo>
                    <a:pt x="270" y="19468"/>
                    <a:pt x="564" y="19150"/>
                    <a:pt x="735" y="18905"/>
                  </a:cubicBezTo>
                  <a:cubicBezTo>
                    <a:pt x="1298" y="18097"/>
                    <a:pt x="2253" y="16334"/>
                    <a:pt x="2278" y="15525"/>
                  </a:cubicBezTo>
                  <a:cubicBezTo>
                    <a:pt x="2327" y="14717"/>
                    <a:pt x="1837" y="6367"/>
                    <a:pt x="1714" y="5338"/>
                  </a:cubicBezTo>
                  <a:cubicBezTo>
                    <a:pt x="1568" y="4310"/>
                    <a:pt x="1200" y="441"/>
                    <a:pt x="1225" y="221"/>
                  </a:cubicBezTo>
                  <a:cubicBezTo>
                    <a:pt x="1274" y="0"/>
                    <a:pt x="4824" y="1592"/>
                    <a:pt x="4824" y="1592"/>
                  </a:cubicBezTo>
                  <a:cubicBezTo>
                    <a:pt x="4775" y="1910"/>
                    <a:pt x="4286" y="3918"/>
                    <a:pt x="4482" y="5216"/>
                  </a:cubicBezTo>
                  <a:cubicBezTo>
                    <a:pt x="4678" y="6489"/>
                    <a:pt x="4996" y="7346"/>
                    <a:pt x="4824" y="9452"/>
                  </a:cubicBezTo>
                  <a:cubicBezTo>
                    <a:pt x="4653" y="11558"/>
                    <a:pt x="3625" y="14938"/>
                    <a:pt x="3967" y="16554"/>
                  </a:cubicBezTo>
                  <a:cubicBezTo>
                    <a:pt x="3992" y="16578"/>
                    <a:pt x="3992" y="16603"/>
                    <a:pt x="3992" y="16627"/>
                  </a:cubicBezTo>
                  <a:cubicBezTo>
                    <a:pt x="2939" y="18072"/>
                    <a:pt x="2572" y="20864"/>
                    <a:pt x="466" y="20154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58;p34">
              <a:extLst>
                <a:ext uri="{FF2B5EF4-FFF2-40B4-BE49-F238E27FC236}">
                  <a16:creationId xmlns:a16="http://schemas.microsoft.com/office/drawing/2014/main" id="{ECEC3F6D-7F95-45ED-A39E-CA66D5E44C22}"/>
                </a:ext>
              </a:extLst>
            </p:cNvPr>
            <p:cNvSpPr/>
            <p:nvPr/>
          </p:nvSpPr>
          <p:spPr>
            <a:xfrm>
              <a:off x="4081500" y="2573725"/>
              <a:ext cx="138375" cy="125525"/>
            </a:xfrm>
            <a:custGeom>
              <a:avLst/>
              <a:gdLst/>
              <a:ahLst/>
              <a:cxnLst/>
              <a:rect l="l" t="t" r="r" b="b"/>
              <a:pathLst>
                <a:path w="5535" h="5021" extrusionOk="0">
                  <a:moveTo>
                    <a:pt x="1200" y="3159"/>
                  </a:moveTo>
                  <a:cubicBezTo>
                    <a:pt x="1372" y="3380"/>
                    <a:pt x="1543" y="3527"/>
                    <a:pt x="1666" y="3527"/>
                  </a:cubicBezTo>
                  <a:cubicBezTo>
                    <a:pt x="3772" y="4237"/>
                    <a:pt x="4139" y="1445"/>
                    <a:pt x="5192" y="0"/>
                  </a:cubicBezTo>
                  <a:cubicBezTo>
                    <a:pt x="5535" y="1519"/>
                    <a:pt x="5388" y="1690"/>
                    <a:pt x="5094" y="1910"/>
                  </a:cubicBezTo>
                  <a:cubicBezTo>
                    <a:pt x="4825" y="2131"/>
                    <a:pt x="3845" y="3331"/>
                    <a:pt x="3674" y="4188"/>
                  </a:cubicBezTo>
                  <a:cubicBezTo>
                    <a:pt x="3478" y="5020"/>
                    <a:pt x="809" y="4947"/>
                    <a:pt x="319" y="4776"/>
                  </a:cubicBezTo>
                  <a:cubicBezTo>
                    <a:pt x="0" y="4653"/>
                    <a:pt x="613" y="3894"/>
                    <a:pt x="1200" y="3159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759;p34">
              <a:extLst>
                <a:ext uri="{FF2B5EF4-FFF2-40B4-BE49-F238E27FC236}">
                  <a16:creationId xmlns:a16="http://schemas.microsoft.com/office/drawing/2014/main" id="{D227EA4E-6039-4CD0-B5DE-3FEC0D8C46BE}"/>
                </a:ext>
              </a:extLst>
            </p:cNvPr>
            <p:cNvSpPr/>
            <p:nvPr/>
          </p:nvSpPr>
          <p:spPr>
            <a:xfrm>
              <a:off x="4270050" y="2163550"/>
              <a:ext cx="115725" cy="612825"/>
            </a:xfrm>
            <a:custGeom>
              <a:avLst/>
              <a:gdLst/>
              <a:ahLst/>
              <a:cxnLst/>
              <a:rect l="l" t="t" r="r" b="b"/>
              <a:pathLst>
                <a:path w="4629" h="24513" extrusionOk="0">
                  <a:moveTo>
                    <a:pt x="1470" y="8596"/>
                  </a:moveTo>
                  <a:cubicBezTo>
                    <a:pt x="1568" y="9526"/>
                    <a:pt x="2131" y="16726"/>
                    <a:pt x="2033" y="17926"/>
                  </a:cubicBezTo>
                  <a:cubicBezTo>
                    <a:pt x="1984" y="18660"/>
                    <a:pt x="1641" y="19811"/>
                    <a:pt x="1421" y="20742"/>
                  </a:cubicBezTo>
                  <a:cubicBezTo>
                    <a:pt x="1274" y="21329"/>
                    <a:pt x="1201" y="21819"/>
                    <a:pt x="1274" y="22064"/>
                  </a:cubicBezTo>
                  <a:cubicBezTo>
                    <a:pt x="1494" y="22676"/>
                    <a:pt x="1494" y="24513"/>
                    <a:pt x="2498" y="24097"/>
                  </a:cubicBezTo>
                  <a:cubicBezTo>
                    <a:pt x="3502" y="23680"/>
                    <a:pt x="4164" y="22407"/>
                    <a:pt x="3943" y="20987"/>
                  </a:cubicBezTo>
                  <a:cubicBezTo>
                    <a:pt x="3747" y="19591"/>
                    <a:pt x="3992" y="18905"/>
                    <a:pt x="3943" y="18048"/>
                  </a:cubicBezTo>
                  <a:cubicBezTo>
                    <a:pt x="3870" y="17215"/>
                    <a:pt x="4433" y="11975"/>
                    <a:pt x="4531" y="10090"/>
                  </a:cubicBezTo>
                  <a:cubicBezTo>
                    <a:pt x="4629" y="8228"/>
                    <a:pt x="3992" y="7347"/>
                    <a:pt x="3943" y="6098"/>
                  </a:cubicBezTo>
                  <a:cubicBezTo>
                    <a:pt x="3919" y="4849"/>
                    <a:pt x="4286" y="2253"/>
                    <a:pt x="4286" y="2253"/>
                  </a:cubicBezTo>
                  <a:cubicBezTo>
                    <a:pt x="4286" y="2253"/>
                    <a:pt x="1" y="1"/>
                    <a:pt x="344" y="2719"/>
                  </a:cubicBezTo>
                  <a:cubicBezTo>
                    <a:pt x="686" y="5437"/>
                    <a:pt x="1372" y="7665"/>
                    <a:pt x="1470" y="8596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760;p34">
              <a:extLst>
                <a:ext uri="{FF2B5EF4-FFF2-40B4-BE49-F238E27FC236}">
                  <a16:creationId xmlns:a16="http://schemas.microsoft.com/office/drawing/2014/main" id="{A9EDAC8D-C0FB-487A-A127-F827F847C26F}"/>
                </a:ext>
              </a:extLst>
            </p:cNvPr>
            <p:cNvSpPr/>
            <p:nvPr/>
          </p:nvSpPr>
          <p:spPr>
            <a:xfrm>
              <a:off x="4297600" y="2682075"/>
              <a:ext cx="76550" cy="94300"/>
            </a:xfrm>
            <a:custGeom>
              <a:avLst/>
              <a:gdLst/>
              <a:ahLst/>
              <a:cxnLst/>
              <a:rect l="l" t="t" r="r" b="b"/>
              <a:pathLst>
                <a:path w="3062" h="3772" extrusionOk="0">
                  <a:moveTo>
                    <a:pt x="1" y="1397"/>
                  </a:moveTo>
                  <a:cubicBezTo>
                    <a:pt x="74" y="2645"/>
                    <a:pt x="392" y="3772"/>
                    <a:pt x="1396" y="3356"/>
                  </a:cubicBezTo>
                  <a:cubicBezTo>
                    <a:pt x="2400" y="2939"/>
                    <a:pt x="3062" y="1666"/>
                    <a:pt x="2841" y="246"/>
                  </a:cubicBezTo>
                  <a:cubicBezTo>
                    <a:pt x="2303" y="1813"/>
                    <a:pt x="270" y="1739"/>
                    <a:pt x="319" y="1"/>
                  </a:cubicBezTo>
                  <a:cubicBezTo>
                    <a:pt x="172" y="588"/>
                    <a:pt x="1" y="1127"/>
                    <a:pt x="1" y="1397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761;p34">
              <a:extLst>
                <a:ext uri="{FF2B5EF4-FFF2-40B4-BE49-F238E27FC236}">
                  <a16:creationId xmlns:a16="http://schemas.microsoft.com/office/drawing/2014/main" id="{C70CEC53-1EA2-4142-BCDC-405B8C126AE0}"/>
                </a:ext>
              </a:extLst>
            </p:cNvPr>
            <p:cNvSpPr/>
            <p:nvPr/>
          </p:nvSpPr>
          <p:spPr>
            <a:xfrm>
              <a:off x="4134750" y="1940100"/>
              <a:ext cx="143300" cy="614050"/>
            </a:xfrm>
            <a:custGeom>
              <a:avLst/>
              <a:gdLst/>
              <a:ahLst/>
              <a:cxnLst/>
              <a:rect l="l" t="t" r="r" b="b"/>
              <a:pathLst>
                <a:path w="5732" h="24562" extrusionOk="0">
                  <a:moveTo>
                    <a:pt x="1" y="0"/>
                  </a:moveTo>
                  <a:cubicBezTo>
                    <a:pt x="1" y="0"/>
                    <a:pt x="25" y="8694"/>
                    <a:pt x="1" y="11534"/>
                  </a:cubicBezTo>
                  <a:cubicBezTo>
                    <a:pt x="1" y="14399"/>
                    <a:pt x="760" y="23999"/>
                    <a:pt x="760" y="23999"/>
                  </a:cubicBezTo>
                  <a:cubicBezTo>
                    <a:pt x="2205" y="24562"/>
                    <a:pt x="3625" y="23876"/>
                    <a:pt x="3625" y="23876"/>
                  </a:cubicBezTo>
                  <a:cubicBezTo>
                    <a:pt x="3821" y="21378"/>
                    <a:pt x="4556" y="17313"/>
                    <a:pt x="4678" y="15158"/>
                  </a:cubicBezTo>
                  <a:cubicBezTo>
                    <a:pt x="4801" y="13003"/>
                    <a:pt x="3821" y="12661"/>
                    <a:pt x="4237" y="11093"/>
                  </a:cubicBezTo>
                  <a:cubicBezTo>
                    <a:pt x="4629" y="9526"/>
                    <a:pt x="5731" y="1127"/>
                    <a:pt x="5731" y="1127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762;p34">
              <a:extLst>
                <a:ext uri="{FF2B5EF4-FFF2-40B4-BE49-F238E27FC236}">
                  <a16:creationId xmlns:a16="http://schemas.microsoft.com/office/drawing/2014/main" id="{99803F07-55C7-4F14-B7D0-287D1B24591E}"/>
                </a:ext>
              </a:extLst>
            </p:cNvPr>
            <p:cNvSpPr/>
            <p:nvPr/>
          </p:nvSpPr>
          <p:spPr>
            <a:xfrm>
              <a:off x="4243725" y="1846425"/>
              <a:ext cx="177575" cy="783650"/>
            </a:xfrm>
            <a:custGeom>
              <a:avLst/>
              <a:gdLst/>
              <a:ahLst/>
              <a:cxnLst/>
              <a:rect l="l" t="t" r="r" b="b"/>
              <a:pathLst>
                <a:path w="7103" h="31346" extrusionOk="0">
                  <a:moveTo>
                    <a:pt x="319" y="5584"/>
                  </a:moveTo>
                  <a:cubicBezTo>
                    <a:pt x="319" y="5584"/>
                    <a:pt x="1054" y="14914"/>
                    <a:pt x="1372" y="16089"/>
                  </a:cubicBezTo>
                  <a:cubicBezTo>
                    <a:pt x="1690" y="17265"/>
                    <a:pt x="1935" y="21844"/>
                    <a:pt x="2156" y="23411"/>
                  </a:cubicBezTo>
                  <a:cubicBezTo>
                    <a:pt x="2401" y="24978"/>
                    <a:pt x="2425" y="29484"/>
                    <a:pt x="2425" y="29484"/>
                  </a:cubicBezTo>
                  <a:cubicBezTo>
                    <a:pt x="2988" y="31345"/>
                    <a:pt x="5315" y="29778"/>
                    <a:pt x="5315" y="29778"/>
                  </a:cubicBezTo>
                  <a:cubicBezTo>
                    <a:pt x="6294" y="23999"/>
                    <a:pt x="5608" y="21134"/>
                    <a:pt x="5584" y="19420"/>
                  </a:cubicBezTo>
                  <a:cubicBezTo>
                    <a:pt x="5559" y="17730"/>
                    <a:pt x="6392" y="13298"/>
                    <a:pt x="6221" y="11461"/>
                  </a:cubicBezTo>
                  <a:cubicBezTo>
                    <a:pt x="6049" y="9625"/>
                    <a:pt x="5853" y="5780"/>
                    <a:pt x="6221" y="5070"/>
                  </a:cubicBezTo>
                  <a:cubicBezTo>
                    <a:pt x="6564" y="4360"/>
                    <a:pt x="6980" y="3184"/>
                    <a:pt x="7102" y="1054"/>
                  </a:cubicBezTo>
                  <a:cubicBezTo>
                    <a:pt x="4335" y="1"/>
                    <a:pt x="1" y="1176"/>
                    <a:pt x="1" y="1176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763;p34">
              <a:extLst>
                <a:ext uri="{FF2B5EF4-FFF2-40B4-BE49-F238E27FC236}">
                  <a16:creationId xmlns:a16="http://schemas.microsoft.com/office/drawing/2014/main" id="{97E33BF1-8D7E-4BF6-84B3-C6796EE17952}"/>
                </a:ext>
              </a:extLst>
            </p:cNvPr>
            <p:cNvSpPr/>
            <p:nvPr/>
          </p:nvSpPr>
          <p:spPr>
            <a:xfrm>
              <a:off x="4064975" y="1475450"/>
              <a:ext cx="339175" cy="610375"/>
            </a:xfrm>
            <a:custGeom>
              <a:avLst/>
              <a:gdLst/>
              <a:ahLst/>
              <a:cxnLst/>
              <a:rect l="l" t="t" r="r" b="b"/>
              <a:pathLst>
                <a:path w="13567" h="24415" extrusionOk="0">
                  <a:moveTo>
                    <a:pt x="3208" y="123"/>
                  </a:moveTo>
                  <a:cubicBezTo>
                    <a:pt x="5657" y="0"/>
                    <a:pt x="9820" y="2890"/>
                    <a:pt x="11681" y="5265"/>
                  </a:cubicBezTo>
                  <a:cubicBezTo>
                    <a:pt x="13567" y="7640"/>
                    <a:pt x="12416" y="10187"/>
                    <a:pt x="11779" y="12734"/>
                  </a:cubicBezTo>
                  <a:cubicBezTo>
                    <a:pt x="11142" y="15281"/>
                    <a:pt x="12122" y="21623"/>
                    <a:pt x="12122" y="22235"/>
                  </a:cubicBezTo>
                  <a:cubicBezTo>
                    <a:pt x="9232" y="24170"/>
                    <a:pt x="3845" y="24415"/>
                    <a:pt x="3037" y="21549"/>
                  </a:cubicBezTo>
                  <a:cubicBezTo>
                    <a:pt x="2694" y="18440"/>
                    <a:pt x="3404" y="15207"/>
                    <a:pt x="3429" y="13371"/>
                  </a:cubicBezTo>
                  <a:cubicBezTo>
                    <a:pt x="3306" y="9452"/>
                    <a:pt x="0" y="1298"/>
                    <a:pt x="3208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764;p34">
              <a:extLst>
                <a:ext uri="{FF2B5EF4-FFF2-40B4-BE49-F238E27FC236}">
                  <a16:creationId xmlns:a16="http://schemas.microsoft.com/office/drawing/2014/main" id="{6901583E-E48C-4E9C-A8EA-22FABC2A400B}"/>
                </a:ext>
              </a:extLst>
            </p:cNvPr>
            <p:cNvSpPr/>
            <p:nvPr/>
          </p:nvSpPr>
          <p:spPr>
            <a:xfrm>
              <a:off x="4112100" y="1477900"/>
              <a:ext cx="92475" cy="614050"/>
            </a:xfrm>
            <a:custGeom>
              <a:avLst/>
              <a:gdLst/>
              <a:ahLst/>
              <a:cxnLst/>
              <a:rect l="l" t="t" r="r" b="b"/>
              <a:pathLst>
                <a:path w="3699" h="24562" extrusionOk="0">
                  <a:moveTo>
                    <a:pt x="3478" y="588"/>
                  </a:moveTo>
                  <a:cubicBezTo>
                    <a:pt x="2205" y="6122"/>
                    <a:pt x="2597" y="12097"/>
                    <a:pt x="2866" y="14423"/>
                  </a:cubicBezTo>
                  <a:cubicBezTo>
                    <a:pt x="3160" y="16774"/>
                    <a:pt x="3209" y="24561"/>
                    <a:pt x="3209" y="24561"/>
                  </a:cubicBezTo>
                  <a:cubicBezTo>
                    <a:pt x="1323" y="23606"/>
                    <a:pt x="417" y="21843"/>
                    <a:pt x="393" y="21035"/>
                  </a:cubicBezTo>
                  <a:cubicBezTo>
                    <a:pt x="344" y="20252"/>
                    <a:pt x="1078" y="13493"/>
                    <a:pt x="1005" y="12930"/>
                  </a:cubicBezTo>
                  <a:cubicBezTo>
                    <a:pt x="956" y="12391"/>
                    <a:pt x="1" y="7175"/>
                    <a:pt x="99" y="4334"/>
                  </a:cubicBezTo>
                  <a:cubicBezTo>
                    <a:pt x="221" y="1518"/>
                    <a:pt x="1274" y="1102"/>
                    <a:pt x="1274" y="1102"/>
                  </a:cubicBezTo>
                  <a:lnTo>
                    <a:pt x="3698" y="0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65;p34">
              <a:extLst>
                <a:ext uri="{FF2B5EF4-FFF2-40B4-BE49-F238E27FC236}">
                  <a16:creationId xmlns:a16="http://schemas.microsoft.com/office/drawing/2014/main" id="{5C213771-62F0-4E62-BC20-34BCC28DB29D}"/>
                </a:ext>
              </a:extLst>
            </p:cNvPr>
            <p:cNvSpPr/>
            <p:nvPr/>
          </p:nvSpPr>
          <p:spPr>
            <a:xfrm>
              <a:off x="4240050" y="1507275"/>
              <a:ext cx="216150" cy="590175"/>
            </a:xfrm>
            <a:custGeom>
              <a:avLst/>
              <a:gdLst/>
              <a:ahLst/>
              <a:cxnLst/>
              <a:rect l="l" t="t" r="r" b="b"/>
              <a:pathLst>
                <a:path w="8646" h="23607" extrusionOk="0">
                  <a:moveTo>
                    <a:pt x="1886" y="1"/>
                  </a:moveTo>
                  <a:cubicBezTo>
                    <a:pt x="1" y="4017"/>
                    <a:pt x="907" y="7714"/>
                    <a:pt x="1005" y="11020"/>
                  </a:cubicBezTo>
                  <a:cubicBezTo>
                    <a:pt x="1078" y="14326"/>
                    <a:pt x="2792" y="23607"/>
                    <a:pt x="2792" y="23607"/>
                  </a:cubicBezTo>
                  <a:cubicBezTo>
                    <a:pt x="6098" y="22799"/>
                    <a:pt x="6490" y="20570"/>
                    <a:pt x="7127" y="19444"/>
                  </a:cubicBezTo>
                  <a:cubicBezTo>
                    <a:pt x="8645" y="11706"/>
                    <a:pt x="6711" y="5437"/>
                    <a:pt x="5290" y="3110"/>
                  </a:cubicBezTo>
                  <a:cubicBezTo>
                    <a:pt x="4164" y="1298"/>
                    <a:pt x="1886" y="1"/>
                    <a:pt x="1886" y="1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66;p34">
              <a:extLst>
                <a:ext uri="{FF2B5EF4-FFF2-40B4-BE49-F238E27FC236}">
                  <a16:creationId xmlns:a16="http://schemas.microsoft.com/office/drawing/2014/main" id="{0DBF1A96-8013-46C6-AC18-7C38850F9617}"/>
                </a:ext>
              </a:extLst>
            </p:cNvPr>
            <p:cNvSpPr/>
            <p:nvPr/>
          </p:nvSpPr>
          <p:spPr>
            <a:xfrm>
              <a:off x="3944375" y="1791100"/>
              <a:ext cx="64300" cy="33625"/>
            </a:xfrm>
            <a:custGeom>
              <a:avLst/>
              <a:gdLst/>
              <a:ahLst/>
              <a:cxnLst/>
              <a:rect l="l" t="t" r="r" b="b"/>
              <a:pathLst>
                <a:path w="2572" h="1345" extrusionOk="0">
                  <a:moveTo>
                    <a:pt x="1319" y="1"/>
                  </a:moveTo>
                  <a:cubicBezTo>
                    <a:pt x="1012" y="1"/>
                    <a:pt x="704" y="68"/>
                    <a:pt x="465" y="206"/>
                  </a:cubicBezTo>
                  <a:cubicBezTo>
                    <a:pt x="0" y="451"/>
                    <a:pt x="0" y="891"/>
                    <a:pt x="465" y="1161"/>
                  </a:cubicBezTo>
                  <a:cubicBezTo>
                    <a:pt x="686" y="1283"/>
                    <a:pt x="986" y="1344"/>
                    <a:pt x="1286" y="1344"/>
                  </a:cubicBezTo>
                  <a:cubicBezTo>
                    <a:pt x="1586" y="1344"/>
                    <a:pt x="1886" y="1283"/>
                    <a:pt x="2106" y="1161"/>
                  </a:cubicBezTo>
                  <a:cubicBezTo>
                    <a:pt x="2571" y="891"/>
                    <a:pt x="2571" y="451"/>
                    <a:pt x="2131" y="181"/>
                  </a:cubicBezTo>
                  <a:cubicBezTo>
                    <a:pt x="1903" y="62"/>
                    <a:pt x="1612" y="1"/>
                    <a:pt x="1319" y="1"/>
                  </a:cubicBezTo>
                  <a:close/>
                </a:path>
              </a:pathLst>
            </a:custGeom>
            <a:solidFill>
              <a:srgbClr val="83C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67;p34">
              <a:extLst>
                <a:ext uri="{FF2B5EF4-FFF2-40B4-BE49-F238E27FC236}">
                  <a16:creationId xmlns:a16="http://schemas.microsoft.com/office/drawing/2014/main" id="{EB9CA3A0-6C39-4A95-9CB5-31C2CD3CDAAD}"/>
                </a:ext>
              </a:extLst>
            </p:cNvPr>
            <p:cNvSpPr/>
            <p:nvPr/>
          </p:nvSpPr>
          <p:spPr>
            <a:xfrm>
              <a:off x="4062525" y="1567275"/>
              <a:ext cx="352650" cy="342850"/>
            </a:xfrm>
            <a:custGeom>
              <a:avLst/>
              <a:gdLst/>
              <a:ahLst/>
              <a:cxnLst/>
              <a:rect l="l" t="t" r="r" b="b"/>
              <a:pathLst>
                <a:path w="14106" h="13714" extrusionOk="0">
                  <a:moveTo>
                    <a:pt x="11069" y="759"/>
                  </a:moveTo>
                  <a:cubicBezTo>
                    <a:pt x="8791" y="1886"/>
                    <a:pt x="8571" y="8596"/>
                    <a:pt x="6832" y="10261"/>
                  </a:cubicBezTo>
                  <a:cubicBezTo>
                    <a:pt x="5828" y="11216"/>
                    <a:pt x="1886" y="10457"/>
                    <a:pt x="539" y="10481"/>
                  </a:cubicBezTo>
                  <a:cubicBezTo>
                    <a:pt x="0" y="11681"/>
                    <a:pt x="735" y="13101"/>
                    <a:pt x="735" y="13101"/>
                  </a:cubicBezTo>
                  <a:cubicBezTo>
                    <a:pt x="8253" y="13469"/>
                    <a:pt x="9159" y="13714"/>
                    <a:pt x="11069" y="10040"/>
                  </a:cubicBezTo>
                  <a:cubicBezTo>
                    <a:pt x="12587" y="7200"/>
                    <a:pt x="14105" y="0"/>
                    <a:pt x="11069" y="759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68;p34">
              <a:extLst>
                <a:ext uri="{FF2B5EF4-FFF2-40B4-BE49-F238E27FC236}">
                  <a16:creationId xmlns:a16="http://schemas.microsoft.com/office/drawing/2014/main" id="{FBDF586F-5253-4536-90C4-B19A9E2C8275}"/>
                </a:ext>
              </a:extLst>
            </p:cNvPr>
            <p:cNvSpPr/>
            <p:nvPr/>
          </p:nvSpPr>
          <p:spPr>
            <a:xfrm>
              <a:off x="3947425" y="1487675"/>
              <a:ext cx="272450" cy="337975"/>
            </a:xfrm>
            <a:custGeom>
              <a:avLst/>
              <a:gdLst/>
              <a:ahLst/>
              <a:cxnLst/>
              <a:rect l="l" t="t" r="r" b="b"/>
              <a:pathLst>
                <a:path w="10898" h="13519" extrusionOk="0">
                  <a:moveTo>
                    <a:pt x="7861" y="711"/>
                  </a:moveTo>
                  <a:cubicBezTo>
                    <a:pt x="6392" y="1470"/>
                    <a:pt x="5706" y="7568"/>
                    <a:pt x="3968" y="9110"/>
                  </a:cubicBezTo>
                  <a:cubicBezTo>
                    <a:pt x="2964" y="9967"/>
                    <a:pt x="2547" y="10751"/>
                    <a:pt x="515" y="11755"/>
                  </a:cubicBezTo>
                  <a:cubicBezTo>
                    <a:pt x="1" y="12857"/>
                    <a:pt x="1421" y="13518"/>
                    <a:pt x="1421" y="13518"/>
                  </a:cubicBezTo>
                  <a:cubicBezTo>
                    <a:pt x="5437" y="12000"/>
                    <a:pt x="6367" y="10702"/>
                    <a:pt x="7714" y="8670"/>
                  </a:cubicBezTo>
                  <a:cubicBezTo>
                    <a:pt x="9379" y="6147"/>
                    <a:pt x="10898" y="1"/>
                    <a:pt x="7861" y="711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69;p34">
              <a:extLst>
                <a:ext uri="{FF2B5EF4-FFF2-40B4-BE49-F238E27FC236}">
                  <a16:creationId xmlns:a16="http://schemas.microsoft.com/office/drawing/2014/main" id="{5B6DA36E-3221-4DEA-B613-22B81A3A03E7}"/>
                </a:ext>
              </a:extLst>
            </p:cNvPr>
            <p:cNvSpPr/>
            <p:nvPr/>
          </p:nvSpPr>
          <p:spPr>
            <a:xfrm>
              <a:off x="3873350" y="1788275"/>
              <a:ext cx="113900" cy="98575"/>
            </a:xfrm>
            <a:custGeom>
              <a:avLst/>
              <a:gdLst/>
              <a:ahLst/>
              <a:cxnLst/>
              <a:rect l="l" t="t" r="r" b="b"/>
              <a:pathLst>
                <a:path w="4556" h="3943" extrusionOk="0">
                  <a:moveTo>
                    <a:pt x="4310" y="1274"/>
                  </a:moveTo>
                  <a:cubicBezTo>
                    <a:pt x="4261" y="1396"/>
                    <a:pt x="3870" y="1837"/>
                    <a:pt x="3527" y="2229"/>
                  </a:cubicBezTo>
                  <a:cubicBezTo>
                    <a:pt x="3184" y="2621"/>
                    <a:pt x="2621" y="3306"/>
                    <a:pt x="2449" y="3135"/>
                  </a:cubicBezTo>
                  <a:cubicBezTo>
                    <a:pt x="2278" y="2963"/>
                    <a:pt x="2621" y="2302"/>
                    <a:pt x="2621" y="2302"/>
                  </a:cubicBezTo>
                  <a:cubicBezTo>
                    <a:pt x="2621" y="2302"/>
                    <a:pt x="1568" y="3282"/>
                    <a:pt x="1396" y="3600"/>
                  </a:cubicBezTo>
                  <a:cubicBezTo>
                    <a:pt x="1200" y="3943"/>
                    <a:pt x="1323" y="2988"/>
                    <a:pt x="1568" y="2547"/>
                  </a:cubicBezTo>
                  <a:cubicBezTo>
                    <a:pt x="931" y="3551"/>
                    <a:pt x="760" y="3772"/>
                    <a:pt x="711" y="3527"/>
                  </a:cubicBezTo>
                  <a:cubicBezTo>
                    <a:pt x="662" y="3282"/>
                    <a:pt x="1200" y="1911"/>
                    <a:pt x="1127" y="2057"/>
                  </a:cubicBezTo>
                  <a:cubicBezTo>
                    <a:pt x="368" y="3208"/>
                    <a:pt x="74" y="3355"/>
                    <a:pt x="147" y="2817"/>
                  </a:cubicBezTo>
                  <a:cubicBezTo>
                    <a:pt x="221" y="2302"/>
                    <a:pt x="980" y="1396"/>
                    <a:pt x="1421" y="1151"/>
                  </a:cubicBezTo>
                  <a:cubicBezTo>
                    <a:pt x="98" y="2008"/>
                    <a:pt x="1" y="1911"/>
                    <a:pt x="343" y="1543"/>
                  </a:cubicBezTo>
                  <a:cubicBezTo>
                    <a:pt x="662" y="1151"/>
                    <a:pt x="1886" y="221"/>
                    <a:pt x="3527" y="0"/>
                  </a:cubicBezTo>
                  <a:cubicBezTo>
                    <a:pt x="4555" y="955"/>
                    <a:pt x="4310" y="1274"/>
                    <a:pt x="4310" y="1274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70;p34">
              <a:extLst>
                <a:ext uri="{FF2B5EF4-FFF2-40B4-BE49-F238E27FC236}">
                  <a16:creationId xmlns:a16="http://schemas.microsoft.com/office/drawing/2014/main" id="{20B8742D-B544-4941-94A4-F9B1DA5AB462}"/>
                </a:ext>
              </a:extLst>
            </p:cNvPr>
            <p:cNvSpPr/>
            <p:nvPr/>
          </p:nvSpPr>
          <p:spPr>
            <a:xfrm>
              <a:off x="3945600" y="1828075"/>
              <a:ext cx="146325" cy="74100"/>
            </a:xfrm>
            <a:custGeom>
              <a:avLst/>
              <a:gdLst/>
              <a:ahLst/>
              <a:cxnLst/>
              <a:rect l="l" t="t" r="r" b="b"/>
              <a:pathLst>
                <a:path w="5853" h="2964" extrusionOk="0">
                  <a:moveTo>
                    <a:pt x="539" y="1788"/>
                  </a:moveTo>
                  <a:cubicBezTo>
                    <a:pt x="980" y="1127"/>
                    <a:pt x="1592" y="367"/>
                    <a:pt x="2375" y="147"/>
                  </a:cubicBezTo>
                  <a:cubicBezTo>
                    <a:pt x="2939" y="0"/>
                    <a:pt x="3526" y="123"/>
                    <a:pt x="4065" y="294"/>
                  </a:cubicBezTo>
                  <a:cubicBezTo>
                    <a:pt x="4506" y="441"/>
                    <a:pt x="5118" y="490"/>
                    <a:pt x="5534" y="686"/>
                  </a:cubicBezTo>
                  <a:cubicBezTo>
                    <a:pt x="5730" y="1200"/>
                    <a:pt x="5853" y="1641"/>
                    <a:pt x="5853" y="2106"/>
                  </a:cubicBezTo>
                  <a:cubicBezTo>
                    <a:pt x="5755" y="2131"/>
                    <a:pt x="5657" y="2155"/>
                    <a:pt x="5559" y="2155"/>
                  </a:cubicBezTo>
                  <a:cubicBezTo>
                    <a:pt x="5094" y="2204"/>
                    <a:pt x="4628" y="2375"/>
                    <a:pt x="4163" y="2375"/>
                  </a:cubicBezTo>
                  <a:cubicBezTo>
                    <a:pt x="3869" y="2351"/>
                    <a:pt x="3379" y="2449"/>
                    <a:pt x="3086" y="2375"/>
                  </a:cubicBezTo>
                  <a:cubicBezTo>
                    <a:pt x="3208" y="2400"/>
                    <a:pt x="3330" y="2449"/>
                    <a:pt x="3355" y="2571"/>
                  </a:cubicBezTo>
                  <a:cubicBezTo>
                    <a:pt x="3379" y="2669"/>
                    <a:pt x="3281" y="2767"/>
                    <a:pt x="3184" y="2792"/>
                  </a:cubicBezTo>
                  <a:cubicBezTo>
                    <a:pt x="2522" y="2963"/>
                    <a:pt x="1935" y="2155"/>
                    <a:pt x="1518" y="1763"/>
                  </a:cubicBezTo>
                  <a:cubicBezTo>
                    <a:pt x="1543" y="1812"/>
                    <a:pt x="0" y="2645"/>
                    <a:pt x="539" y="1788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71;p34">
              <a:extLst>
                <a:ext uri="{FF2B5EF4-FFF2-40B4-BE49-F238E27FC236}">
                  <a16:creationId xmlns:a16="http://schemas.microsoft.com/office/drawing/2014/main" id="{09A52610-E939-488B-928D-DAF7F71D98B2}"/>
                </a:ext>
              </a:extLst>
            </p:cNvPr>
            <p:cNvSpPr/>
            <p:nvPr/>
          </p:nvSpPr>
          <p:spPr>
            <a:xfrm>
              <a:off x="4093125" y="1315650"/>
              <a:ext cx="144500" cy="181250"/>
            </a:xfrm>
            <a:custGeom>
              <a:avLst/>
              <a:gdLst/>
              <a:ahLst/>
              <a:cxnLst/>
              <a:rect l="l" t="t" r="r" b="b"/>
              <a:pathLst>
                <a:path w="5780" h="7250" extrusionOk="0">
                  <a:moveTo>
                    <a:pt x="1715" y="882"/>
                  </a:moveTo>
                  <a:cubicBezTo>
                    <a:pt x="1690" y="931"/>
                    <a:pt x="1666" y="1005"/>
                    <a:pt x="1641" y="1078"/>
                  </a:cubicBezTo>
                  <a:cubicBezTo>
                    <a:pt x="1519" y="1446"/>
                    <a:pt x="1592" y="1886"/>
                    <a:pt x="1519" y="2254"/>
                  </a:cubicBezTo>
                  <a:cubicBezTo>
                    <a:pt x="1372" y="2866"/>
                    <a:pt x="931" y="3331"/>
                    <a:pt x="735" y="3919"/>
                  </a:cubicBezTo>
                  <a:cubicBezTo>
                    <a:pt x="1" y="6049"/>
                    <a:pt x="2131" y="7249"/>
                    <a:pt x="3968" y="7102"/>
                  </a:cubicBezTo>
                  <a:cubicBezTo>
                    <a:pt x="4286" y="7078"/>
                    <a:pt x="4629" y="7004"/>
                    <a:pt x="4898" y="6784"/>
                  </a:cubicBezTo>
                  <a:cubicBezTo>
                    <a:pt x="5780" y="6098"/>
                    <a:pt x="4776" y="5021"/>
                    <a:pt x="4360" y="4384"/>
                  </a:cubicBezTo>
                  <a:cubicBezTo>
                    <a:pt x="4066" y="3943"/>
                    <a:pt x="3649" y="3356"/>
                    <a:pt x="3625" y="2792"/>
                  </a:cubicBezTo>
                  <a:cubicBezTo>
                    <a:pt x="3576" y="2278"/>
                    <a:pt x="3870" y="1837"/>
                    <a:pt x="3747" y="1299"/>
                  </a:cubicBezTo>
                  <a:cubicBezTo>
                    <a:pt x="3551" y="221"/>
                    <a:pt x="2205" y="1"/>
                    <a:pt x="1715" y="882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2;p34">
              <a:extLst>
                <a:ext uri="{FF2B5EF4-FFF2-40B4-BE49-F238E27FC236}">
                  <a16:creationId xmlns:a16="http://schemas.microsoft.com/office/drawing/2014/main" id="{F9CB09F3-2F86-4B89-978E-38BD82A852F0}"/>
                </a:ext>
              </a:extLst>
            </p:cNvPr>
            <p:cNvSpPr/>
            <p:nvPr/>
          </p:nvSpPr>
          <p:spPr>
            <a:xfrm>
              <a:off x="4189250" y="1445450"/>
              <a:ext cx="104700" cy="142050"/>
            </a:xfrm>
            <a:custGeom>
              <a:avLst/>
              <a:gdLst/>
              <a:ahLst/>
              <a:cxnLst/>
              <a:rect l="l" t="t" r="r" b="b"/>
              <a:pathLst>
                <a:path w="4188" h="5682" extrusionOk="0">
                  <a:moveTo>
                    <a:pt x="3380" y="0"/>
                  </a:moveTo>
                  <a:cubicBezTo>
                    <a:pt x="3380" y="0"/>
                    <a:pt x="2767" y="2106"/>
                    <a:pt x="4139" y="2988"/>
                  </a:cubicBezTo>
                  <a:cubicBezTo>
                    <a:pt x="4188" y="3502"/>
                    <a:pt x="2743" y="5681"/>
                    <a:pt x="1274" y="5290"/>
                  </a:cubicBezTo>
                  <a:cubicBezTo>
                    <a:pt x="441" y="5094"/>
                    <a:pt x="0" y="3869"/>
                    <a:pt x="0" y="3869"/>
                  </a:cubicBezTo>
                  <a:cubicBezTo>
                    <a:pt x="74" y="3110"/>
                    <a:pt x="515" y="1518"/>
                    <a:pt x="515" y="1518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73;p34">
              <a:extLst>
                <a:ext uri="{FF2B5EF4-FFF2-40B4-BE49-F238E27FC236}">
                  <a16:creationId xmlns:a16="http://schemas.microsoft.com/office/drawing/2014/main" id="{88034E50-F315-444B-9FED-6C6896843B81}"/>
                </a:ext>
              </a:extLst>
            </p:cNvPr>
            <p:cNvSpPr/>
            <p:nvPr/>
          </p:nvSpPr>
          <p:spPr>
            <a:xfrm>
              <a:off x="4140875" y="1285650"/>
              <a:ext cx="156150" cy="222875"/>
            </a:xfrm>
            <a:custGeom>
              <a:avLst/>
              <a:gdLst/>
              <a:ahLst/>
              <a:cxnLst/>
              <a:rect l="l" t="t" r="r" b="b"/>
              <a:pathLst>
                <a:path w="6246" h="8915" extrusionOk="0">
                  <a:moveTo>
                    <a:pt x="393" y="2131"/>
                  </a:moveTo>
                  <a:cubicBezTo>
                    <a:pt x="393" y="2131"/>
                    <a:pt x="1" y="3454"/>
                    <a:pt x="148" y="4507"/>
                  </a:cubicBezTo>
                  <a:cubicBezTo>
                    <a:pt x="295" y="5535"/>
                    <a:pt x="393" y="7592"/>
                    <a:pt x="1299" y="8253"/>
                  </a:cubicBezTo>
                  <a:cubicBezTo>
                    <a:pt x="2229" y="8915"/>
                    <a:pt x="3527" y="8155"/>
                    <a:pt x="4409" y="7396"/>
                  </a:cubicBezTo>
                  <a:cubicBezTo>
                    <a:pt x="5266" y="6662"/>
                    <a:pt x="6196" y="5315"/>
                    <a:pt x="6221" y="3650"/>
                  </a:cubicBezTo>
                  <a:cubicBezTo>
                    <a:pt x="6245" y="2009"/>
                    <a:pt x="5584" y="1"/>
                    <a:pt x="3209" y="99"/>
                  </a:cubicBezTo>
                  <a:cubicBezTo>
                    <a:pt x="833" y="197"/>
                    <a:pt x="393" y="2131"/>
                    <a:pt x="393" y="2131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74;p34">
              <a:extLst>
                <a:ext uri="{FF2B5EF4-FFF2-40B4-BE49-F238E27FC236}">
                  <a16:creationId xmlns:a16="http://schemas.microsoft.com/office/drawing/2014/main" id="{5B0266AA-EE4D-4FCE-9105-5F082E8868E4}"/>
                </a:ext>
              </a:extLst>
            </p:cNvPr>
            <p:cNvSpPr/>
            <p:nvPr/>
          </p:nvSpPr>
          <p:spPr>
            <a:xfrm>
              <a:off x="4177000" y="1270975"/>
              <a:ext cx="167775" cy="231425"/>
            </a:xfrm>
            <a:custGeom>
              <a:avLst/>
              <a:gdLst/>
              <a:ahLst/>
              <a:cxnLst/>
              <a:rect l="l" t="t" r="r" b="b"/>
              <a:pathLst>
                <a:path w="6711" h="9257" extrusionOk="0">
                  <a:moveTo>
                    <a:pt x="613" y="1714"/>
                  </a:moveTo>
                  <a:cubicBezTo>
                    <a:pt x="1" y="2473"/>
                    <a:pt x="270" y="3380"/>
                    <a:pt x="1029" y="3943"/>
                  </a:cubicBezTo>
                  <a:cubicBezTo>
                    <a:pt x="1568" y="4335"/>
                    <a:pt x="2033" y="4579"/>
                    <a:pt x="2376" y="5167"/>
                  </a:cubicBezTo>
                  <a:cubicBezTo>
                    <a:pt x="2694" y="5706"/>
                    <a:pt x="2866" y="6343"/>
                    <a:pt x="2915" y="6979"/>
                  </a:cubicBezTo>
                  <a:cubicBezTo>
                    <a:pt x="2939" y="7493"/>
                    <a:pt x="2939" y="8008"/>
                    <a:pt x="2964" y="8546"/>
                  </a:cubicBezTo>
                  <a:cubicBezTo>
                    <a:pt x="2988" y="8791"/>
                    <a:pt x="2988" y="9110"/>
                    <a:pt x="3257" y="9183"/>
                  </a:cubicBezTo>
                  <a:cubicBezTo>
                    <a:pt x="3551" y="9257"/>
                    <a:pt x="4163" y="9036"/>
                    <a:pt x="4433" y="8889"/>
                  </a:cubicBezTo>
                  <a:cubicBezTo>
                    <a:pt x="4874" y="8620"/>
                    <a:pt x="5265" y="8277"/>
                    <a:pt x="5584" y="7885"/>
                  </a:cubicBezTo>
                  <a:cubicBezTo>
                    <a:pt x="6220" y="7151"/>
                    <a:pt x="6612" y="6171"/>
                    <a:pt x="6637" y="5192"/>
                  </a:cubicBezTo>
                  <a:cubicBezTo>
                    <a:pt x="6710" y="3355"/>
                    <a:pt x="5657" y="2155"/>
                    <a:pt x="4335" y="1102"/>
                  </a:cubicBezTo>
                  <a:cubicBezTo>
                    <a:pt x="2964" y="0"/>
                    <a:pt x="1690" y="392"/>
                    <a:pt x="613" y="1714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775;p34">
              <a:extLst>
                <a:ext uri="{FF2B5EF4-FFF2-40B4-BE49-F238E27FC236}">
                  <a16:creationId xmlns:a16="http://schemas.microsoft.com/office/drawing/2014/main" id="{8CB6EF28-331C-4AD3-B1C3-50FD02A16D15}"/>
                </a:ext>
              </a:extLst>
            </p:cNvPr>
            <p:cNvSpPr/>
            <p:nvPr/>
          </p:nvSpPr>
          <p:spPr>
            <a:xfrm>
              <a:off x="4121300" y="1267900"/>
              <a:ext cx="110200" cy="125525"/>
            </a:xfrm>
            <a:custGeom>
              <a:avLst/>
              <a:gdLst/>
              <a:ahLst/>
              <a:cxnLst/>
              <a:rect l="l" t="t" r="r" b="b"/>
              <a:pathLst>
                <a:path w="4408" h="5021" extrusionOk="0">
                  <a:moveTo>
                    <a:pt x="2033" y="907"/>
                  </a:moveTo>
                  <a:cubicBezTo>
                    <a:pt x="2033" y="907"/>
                    <a:pt x="2033" y="907"/>
                    <a:pt x="2033" y="907"/>
                  </a:cubicBezTo>
                  <a:cubicBezTo>
                    <a:pt x="2498" y="588"/>
                    <a:pt x="4383" y="1"/>
                    <a:pt x="4383" y="980"/>
                  </a:cubicBezTo>
                  <a:cubicBezTo>
                    <a:pt x="4408" y="1935"/>
                    <a:pt x="2988" y="2890"/>
                    <a:pt x="2253" y="3331"/>
                  </a:cubicBezTo>
                  <a:cubicBezTo>
                    <a:pt x="1910" y="3503"/>
                    <a:pt x="1567" y="3649"/>
                    <a:pt x="1274" y="3894"/>
                  </a:cubicBezTo>
                  <a:cubicBezTo>
                    <a:pt x="882" y="4188"/>
                    <a:pt x="857" y="4776"/>
                    <a:pt x="514" y="5021"/>
                  </a:cubicBezTo>
                  <a:cubicBezTo>
                    <a:pt x="0" y="4531"/>
                    <a:pt x="123" y="3282"/>
                    <a:pt x="343" y="2670"/>
                  </a:cubicBezTo>
                  <a:cubicBezTo>
                    <a:pt x="612" y="1862"/>
                    <a:pt x="1322" y="1397"/>
                    <a:pt x="2033" y="907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776;p34">
              <a:extLst>
                <a:ext uri="{FF2B5EF4-FFF2-40B4-BE49-F238E27FC236}">
                  <a16:creationId xmlns:a16="http://schemas.microsoft.com/office/drawing/2014/main" id="{86E88EB2-D147-44DC-9E35-064572F26A80}"/>
                </a:ext>
              </a:extLst>
            </p:cNvPr>
            <p:cNvSpPr/>
            <p:nvPr/>
          </p:nvSpPr>
          <p:spPr>
            <a:xfrm>
              <a:off x="4195375" y="1472375"/>
              <a:ext cx="53900" cy="38600"/>
            </a:xfrm>
            <a:custGeom>
              <a:avLst/>
              <a:gdLst/>
              <a:ahLst/>
              <a:cxnLst/>
              <a:rect l="l" t="t" r="r" b="b"/>
              <a:pathLst>
                <a:path w="2156" h="1544" extrusionOk="0">
                  <a:moveTo>
                    <a:pt x="123" y="1029"/>
                  </a:moveTo>
                  <a:cubicBezTo>
                    <a:pt x="1078" y="931"/>
                    <a:pt x="2155" y="1"/>
                    <a:pt x="2155" y="1"/>
                  </a:cubicBezTo>
                  <a:cubicBezTo>
                    <a:pt x="2155" y="1"/>
                    <a:pt x="1935" y="1127"/>
                    <a:pt x="0" y="1543"/>
                  </a:cubicBezTo>
                  <a:close/>
                </a:path>
              </a:pathLst>
            </a:custGeom>
            <a:solidFill>
              <a:srgbClr val="F4A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777;p34">
              <a:extLst>
                <a:ext uri="{FF2B5EF4-FFF2-40B4-BE49-F238E27FC236}">
                  <a16:creationId xmlns:a16="http://schemas.microsoft.com/office/drawing/2014/main" id="{C279321B-9FA5-430F-A7FB-3DD5295F3B8F}"/>
                </a:ext>
              </a:extLst>
            </p:cNvPr>
            <p:cNvSpPr/>
            <p:nvPr/>
          </p:nvSpPr>
          <p:spPr>
            <a:xfrm>
              <a:off x="4865725" y="2915325"/>
              <a:ext cx="258975" cy="109625"/>
            </a:xfrm>
            <a:custGeom>
              <a:avLst/>
              <a:gdLst/>
              <a:ahLst/>
              <a:cxnLst/>
              <a:rect l="l" t="t" r="r" b="b"/>
              <a:pathLst>
                <a:path w="10359" h="4385" extrusionOk="0">
                  <a:moveTo>
                    <a:pt x="931" y="1"/>
                  </a:moveTo>
                  <a:cubicBezTo>
                    <a:pt x="0" y="1470"/>
                    <a:pt x="221" y="2498"/>
                    <a:pt x="490" y="2621"/>
                  </a:cubicBezTo>
                  <a:cubicBezTo>
                    <a:pt x="3634" y="4019"/>
                    <a:pt x="6103" y="4384"/>
                    <a:pt x="7811" y="4384"/>
                  </a:cubicBezTo>
                  <a:cubicBezTo>
                    <a:pt x="9124" y="4384"/>
                    <a:pt x="9986" y="4169"/>
                    <a:pt x="10359" y="4041"/>
                  </a:cubicBezTo>
                  <a:cubicBezTo>
                    <a:pt x="9428" y="2768"/>
                    <a:pt x="8571" y="1543"/>
                    <a:pt x="7518" y="123"/>
                  </a:cubicBezTo>
                  <a:cubicBezTo>
                    <a:pt x="6736" y="271"/>
                    <a:pt x="5859" y="324"/>
                    <a:pt x="5006" y="324"/>
                  </a:cubicBezTo>
                  <a:cubicBezTo>
                    <a:pt x="2894" y="324"/>
                    <a:pt x="931" y="1"/>
                    <a:pt x="931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778;p34">
              <a:extLst>
                <a:ext uri="{FF2B5EF4-FFF2-40B4-BE49-F238E27FC236}">
                  <a16:creationId xmlns:a16="http://schemas.microsoft.com/office/drawing/2014/main" id="{7CF6F44D-67CD-40D2-BBE4-9488F079270C}"/>
                </a:ext>
              </a:extLst>
            </p:cNvPr>
            <p:cNvSpPr/>
            <p:nvPr/>
          </p:nvSpPr>
          <p:spPr>
            <a:xfrm>
              <a:off x="4206375" y="1925400"/>
              <a:ext cx="279200" cy="315300"/>
            </a:xfrm>
            <a:custGeom>
              <a:avLst/>
              <a:gdLst/>
              <a:ahLst/>
              <a:cxnLst/>
              <a:rect l="l" t="t" r="r" b="b"/>
              <a:pathLst>
                <a:path w="11168" h="12612" extrusionOk="0">
                  <a:moveTo>
                    <a:pt x="11167" y="1"/>
                  </a:moveTo>
                  <a:lnTo>
                    <a:pt x="25" y="6466"/>
                  </a:lnTo>
                  <a:lnTo>
                    <a:pt x="1" y="12612"/>
                  </a:lnTo>
                  <a:lnTo>
                    <a:pt x="11143" y="6147"/>
                  </a:lnTo>
                  <a:lnTo>
                    <a:pt x="1116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779;p34">
              <a:extLst>
                <a:ext uri="{FF2B5EF4-FFF2-40B4-BE49-F238E27FC236}">
                  <a16:creationId xmlns:a16="http://schemas.microsoft.com/office/drawing/2014/main" id="{4ED792E1-BAF4-4CAC-B64C-4EC43BADC387}"/>
                </a:ext>
              </a:extLst>
            </p:cNvPr>
            <p:cNvSpPr/>
            <p:nvPr/>
          </p:nvSpPr>
          <p:spPr>
            <a:xfrm>
              <a:off x="2951375" y="1925400"/>
              <a:ext cx="281025" cy="315300"/>
            </a:xfrm>
            <a:custGeom>
              <a:avLst/>
              <a:gdLst/>
              <a:ahLst/>
              <a:cxnLst/>
              <a:rect l="l" t="t" r="r" b="b"/>
              <a:pathLst>
                <a:path w="11241" h="12612" extrusionOk="0">
                  <a:moveTo>
                    <a:pt x="25" y="1"/>
                  </a:moveTo>
                  <a:lnTo>
                    <a:pt x="1" y="6147"/>
                  </a:lnTo>
                  <a:lnTo>
                    <a:pt x="11216" y="12612"/>
                  </a:lnTo>
                  <a:lnTo>
                    <a:pt x="11241" y="649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780;p34">
              <a:extLst>
                <a:ext uri="{FF2B5EF4-FFF2-40B4-BE49-F238E27FC236}">
                  <a16:creationId xmlns:a16="http://schemas.microsoft.com/office/drawing/2014/main" id="{485CE6A3-4112-45E7-9910-3F092C967F27}"/>
                </a:ext>
              </a:extLst>
            </p:cNvPr>
            <p:cNvSpPr/>
            <p:nvPr/>
          </p:nvSpPr>
          <p:spPr>
            <a:xfrm>
              <a:off x="3956000" y="2062225"/>
              <a:ext cx="251025" cy="238475"/>
            </a:xfrm>
            <a:custGeom>
              <a:avLst/>
              <a:gdLst/>
              <a:ahLst/>
              <a:cxnLst/>
              <a:rect l="l" t="t" r="r" b="b"/>
              <a:pathLst>
                <a:path w="10041" h="9539" extrusionOk="0">
                  <a:moveTo>
                    <a:pt x="5877" y="1"/>
                  </a:moveTo>
                  <a:cubicBezTo>
                    <a:pt x="4371" y="1"/>
                    <a:pt x="2865" y="331"/>
                    <a:pt x="1715" y="993"/>
                  </a:cubicBezTo>
                  <a:cubicBezTo>
                    <a:pt x="588" y="1654"/>
                    <a:pt x="25" y="2535"/>
                    <a:pt x="25" y="3392"/>
                  </a:cubicBezTo>
                  <a:lnTo>
                    <a:pt x="0" y="9522"/>
                  </a:lnTo>
                  <a:lnTo>
                    <a:pt x="0" y="9522"/>
                  </a:lnTo>
                  <a:cubicBezTo>
                    <a:pt x="7" y="8647"/>
                    <a:pt x="571" y="7796"/>
                    <a:pt x="1715" y="7139"/>
                  </a:cubicBezTo>
                  <a:cubicBezTo>
                    <a:pt x="2853" y="6478"/>
                    <a:pt x="4353" y="6147"/>
                    <a:pt x="5856" y="6147"/>
                  </a:cubicBezTo>
                  <a:cubicBezTo>
                    <a:pt x="7359" y="6147"/>
                    <a:pt x="8865" y="6478"/>
                    <a:pt x="10016" y="7139"/>
                  </a:cubicBezTo>
                  <a:lnTo>
                    <a:pt x="10040" y="993"/>
                  </a:lnTo>
                  <a:cubicBezTo>
                    <a:pt x="8890" y="331"/>
                    <a:pt x="7384" y="1"/>
                    <a:pt x="5877" y="1"/>
                  </a:cubicBezTo>
                  <a:close/>
                  <a:moveTo>
                    <a:pt x="0" y="9522"/>
                  </a:moveTo>
                  <a:cubicBezTo>
                    <a:pt x="0" y="9528"/>
                    <a:pt x="0" y="9533"/>
                    <a:pt x="0" y="9539"/>
                  </a:cubicBezTo>
                  <a:lnTo>
                    <a:pt x="0" y="9522"/>
                  </a:lnTo>
                  <a:close/>
                </a:path>
              </a:pathLst>
            </a:custGeom>
            <a:solidFill>
              <a:srgbClr val="787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781;p34">
              <a:extLst>
                <a:ext uri="{FF2B5EF4-FFF2-40B4-BE49-F238E27FC236}">
                  <a16:creationId xmlns:a16="http://schemas.microsoft.com/office/drawing/2014/main" id="{337E49FA-0EB1-4654-A66E-0DF3419EC1FA}"/>
                </a:ext>
              </a:extLst>
            </p:cNvPr>
            <p:cNvSpPr/>
            <p:nvPr/>
          </p:nvSpPr>
          <p:spPr>
            <a:xfrm>
              <a:off x="3231775" y="2062300"/>
              <a:ext cx="252250" cy="239025"/>
            </a:xfrm>
            <a:custGeom>
              <a:avLst/>
              <a:gdLst/>
              <a:ahLst/>
              <a:cxnLst/>
              <a:rect l="l" t="t" r="r" b="b"/>
              <a:pathLst>
                <a:path w="10090" h="9561" extrusionOk="0">
                  <a:moveTo>
                    <a:pt x="4190" y="1"/>
                  </a:moveTo>
                  <a:cubicBezTo>
                    <a:pt x="2677" y="1"/>
                    <a:pt x="1169" y="338"/>
                    <a:pt x="25" y="1014"/>
                  </a:cubicBezTo>
                  <a:lnTo>
                    <a:pt x="0" y="7136"/>
                  </a:lnTo>
                  <a:cubicBezTo>
                    <a:pt x="1151" y="6475"/>
                    <a:pt x="2657" y="6144"/>
                    <a:pt x="4163" y="6144"/>
                  </a:cubicBezTo>
                  <a:cubicBezTo>
                    <a:pt x="5669" y="6144"/>
                    <a:pt x="7175" y="6475"/>
                    <a:pt x="8326" y="7136"/>
                  </a:cubicBezTo>
                  <a:cubicBezTo>
                    <a:pt x="9477" y="7797"/>
                    <a:pt x="10065" y="8679"/>
                    <a:pt x="10065" y="9560"/>
                  </a:cubicBezTo>
                  <a:lnTo>
                    <a:pt x="10065" y="3438"/>
                  </a:lnTo>
                  <a:cubicBezTo>
                    <a:pt x="10089" y="2557"/>
                    <a:pt x="9501" y="1675"/>
                    <a:pt x="8351" y="990"/>
                  </a:cubicBezTo>
                  <a:cubicBezTo>
                    <a:pt x="7193" y="331"/>
                    <a:pt x="5689" y="1"/>
                    <a:pt x="41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782;p34">
              <a:extLst>
                <a:ext uri="{FF2B5EF4-FFF2-40B4-BE49-F238E27FC236}">
                  <a16:creationId xmlns:a16="http://schemas.microsoft.com/office/drawing/2014/main" id="{5154EC79-CC62-47B0-A84F-D3FCB48BD0F9}"/>
                </a:ext>
              </a:extLst>
            </p:cNvPr>
            <p:cNvSpPr/>
            <p:nvPr/>
          </p:nvSpPr>
          <p:spPr>
            <a:xfrm>
              <a:off x="3440525" y="2207625"/>
              <a:ext cx="280400" cy="315300"/>
            </a:xfrm>
            <a:custGeom>
              <a:avLst/>
              <a:gdLst/>
              <a:ahLst/>
              <a:cxnLst/>
              <a:rect l="l" t="t" r="r" b="b"/>
              <a:pathLst>
                <a:path w="11216" h="12612" extrusionOk="0">
                  <a:moveTo>
                    <a:pt x="25" y="1"/>
                  </a:moveTo>
                  <a:lnTo>
                    <a:pt x="1" y="6147"/>
                  </a:lnTo>
                  <a:lnTo>
                    <a:pt x="11216" y="12612"/>
                  </a:lnTo>
                  <a:lnTo>
                    <a:pt x="11216" y="649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783;p34">
              <a:extLst>
                <a:ext uri="{FF2B5EF4-FFF2-40B4-BE49-F238E27FC236}">
                  <a16:creationId xmlns:a16="http://schemas.microsoft.com/office/drawing/2014/main" id="{80005AF4-4839-4AEE-86E1-7E08BA94EF49}"/>
                </a:ext>
              </a:extLst>
            </p:cNvPr>
            <p:cNvSpPr/>
            <p:nvPr/>
          </p:nvSpPr>
          <p:spPr>
            <a:xfrm>
              <a:off x="3720925" y="2207625"/>
              <a:ext cx="278575" cy="315300"/>
            </a:xfrm>
            <a:custGeom>
              <a:avLst/>
              <a:gdLst/>
              <a:ahLst/>
              <a:cxnLst/>
              <a:rect l="l" t="t" r="r" b="b"/>
              <a:pathLst>
                <a:path w="11143" h="12612" extrusionOk="0">
                  <a:moveTo>
                    <a:pt x="11142" y="1"/>
                  </a:moveTo>
                  <a:lnTo>
                    <a:pt x="0" y="6490"/>
                  </a:lnTo>
                  <a:lnTo>
                    <a:pt x="0" y="12612"/>
                  </a:lnTo>
                  <a:lnTo>
                    <a:pt x="11142" y="6147"/>
                  </a:lnTo>
                  <a:lnTo>
                    <a:pt x="111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784;p34">
              <a:extLst>
                <a:ext uri="{FF2B5EF4-FFF2-40B4-BE49-F238E27FC236}">
                  <a16:creationId xmlns:a16="http://schemas.microsoft.com/office/drawing/2014/main" id="{4C52797C-A5F4-4D98-AB4F-88BA2655E8CE}"/>
                </a:ext>
              </a:extLst>
            </p:cNvPr>
            <p:cNvSpPr/>
            <p:nvPr/>
          </p:nvSpPr>
          <p:spPr>
            <a:xfrm>
              <a:off x="2952000" y="1481575"/>
              <a:ext cx="1533575" cy="888300"/>
            </a:xfrm>
            <a:custGeom>
              <a:avLst/>
              <a:gdLst/>
              <a:ahLst/>
              <a:cxnLst/>
              <a:rect l="l" t="t" r="r" b="b"/>
              <a:pathLst>
                <a:path w="61343" h="35532" extrusionOk="0">
                  <a:moveTo>
                    <a:pt x="30561" y="0"/>
                  </a:moveTo>
                  <a:lnTo>
                    <a:pt x="0" y="17754"/>
                  </a:lnTo>
                  <a:lnTo>
                    <a:pt x="11216" y="24243"/>
                  </a:lnTo>
                  <a:cubicBezTo>
                    <a:pt x="12360" y="23567"/>
                    <a:pt x="13868" y="23230"/>
                    <a:pt x="15381" y="23230"/>
                  </a:cubicBezTo>
                  <a:cubicBezTo>
                    <a:pt x="16880" y="23230"/>
                    <a:pt x="18384" y="23560"/>
                    <a:pt x="19542" y="24219"/>
                  </a:cubicBezTo>
                  <a:cubicBezTo>
                    <a:pt x="21843" y="25565"/>
                    <a:pt x="21843" y="27720"/>
                    <a:pt x="19566" y="29043"/>
                  </a:cubicBezTo>
                  <a:lnTo>
                    <a:pt x="30757" y="35532"/>
                  </a:lnTo>
                  <a:lnTo>
                    <a:pt x="41899" y="29043"/>
                  </a:lnTo>
                  <a:cubicBezTo>
                    <a:pt x="39597" y="27720"/>
                    <a:pt x="39597" y="25565"/>
                    <a:pt x="41875" y="24219"/>
                  </a:cubicBezTo>
                  <a:cubicBezTo>
                    <a:pt x="43025" y="23557"/>
                    <a:pt x="44531" y="23227"/>
                    <a:pt x="46037" y="23227"/>
                  </a:cubicBezTo>
                  <a:cubicBezTo>
                    <a:pt x="47544" y="23227"/>
                    <a:pt x="49050" y="23557"/>
                    <a:pt x="50200" y="24219"/>
                  </a:cubicBezTo>
                  <a:lnTo>
                    <a:pt x="61342" y="17754"/>
                  </a:lnTo>
                  <a:lnTo>
                    <a:pt x="305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785;p34">
              <a:extLst>
                <a:ext uri="{FF2B5EF4-FFF2-40B4-BE49-F238E27FC236}">
                  <a16:creationId xmlns:a16="http://schemas.microsoft.com/office/drawing/2014/main" id="{AEC9DDCE-B59D-4283-B83C-064C20FF5ADA}"/>
                </a:ext>
              </a:extLst>
            </p:cNvPr>
            <p:cNvSpPr/>
            <p:nvPr/>
          </p:nvSpPr>
          <p:spPr>
            <a:xfrm>
              <a:off x="3208500" y="2282925"/>
              <a:ext cx="43500" cy="213075"/>
            </a:xfrm>
            <a:custGeom>
              <a:avLst/>
              <a:gdLst/>
              <a:ahLst/>
              <a:cxnLst/>
              <a:rect l="l" t="t" r="r" b="b"/>
              <a:pathLst>
                <a:path w="1740" h="8523" extrusionOk="0">
                  <a:moveTo>
                    <a:pt x="1739" y="1"/>
                  </a:moveTo>
                  <a:lnTo>
                    <a:pt x="1739" y="16"/>
                  </a:lnTo>
                  <a:lnTo>
                    <a:pt x="1739" y="16"/>
                  </a:lnTo>
                  <a:cubicBezTo>
                    <a:pt x="1739" y="11"/>
                    <a:pt x="1739" y="6"/>
                    <a:pt x="1739" y="1"/>
                  </a:cubicBezTo>
                  <a:close/>
                  <a:moveTo>
                    <a:pt x="1739" y="16"/>
                  </a:moveTo>
                  <a:lnTo>
                    <a:pt x="1739" y="16"/>
                  </a:lnTo>
                  <a:cubicBezTo>
                    <a:pt x="1732" y="868"/>
                    <a:pt x="1145" y="1719"/>
                    <a:pt x="25" y="2376"/>
                  </a:cubicBezTo>
                  <a:lnTo>
                    <a:pt x="1" y="8522"/>
                  </a:lnTo>
                  <a:cubicBezTo>
                    <a:pt x="1152" y="7861"/>
                    <a:pt x="1715" y="7004"/>
                    <a:pt x="1715" y="6123"/>
                  </a:cubicBezTo>
                  <a:lnTo>
                    <a:pt x="1739" y="16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786;p34">
              <a:extLst>
                <a:ext uri="{FF2B5EF4-FFF2-40B4-BE49-F238E27FC236}">
                  <a16:creationId xmlns:a16="http://schemas.microsoft.com/office/drawing/2014/main" id="{1A10C2B5-0C48-4423-8592-549AEDD3E16A}"/>
                </a:ext>
              </a:extLst>
            </p:cNvPr>
            <p:cNvSpPr/>
            <p:nvPr/>
          </p:nvSpPr>
          <p:spPr>
            <a:xfrm>
              <a:off x="3210350" y="2504550"/>
              <a:ext cx="279175" cy="314700"/>
            </a:xfrm>
            <a:custGeom>
              <a:avLst/>
              <a:gdLst/>
              <a:ahLst/>
              <a:cxnLst/>
              <a:rect l="l" t="t" r="r" b="b"/>
              <a:pathLst>
                <a:path w="11167" h="12588" extrusionOk="0">
                  <a:moveTo>
                    <a:pt x="11167" y="0"/>
                  </a:moveTo>
                  <a:lnTo>
                    <a:pt x="25" y="6465"/>
                  </a:lnTo>
                  <a:lnTo>
                    <a:pt x="0" y="12587"/>
                  </a:lnTo>
                  <a:lnTo>
                    <a:pt x="11142" y="6122"/>
                  </a:lnTo>
                  <a:lnTo>
                    <a:pt x="11167" y="0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787;p34">
              <a:extLst>
                <a:ext uri="{FF2B5EF4-FFF2-40B4-BE49-F238E27FC236}">
                  <a16:creationId xmlns:a16="http://schemas.microsoft.com/office/drawing/2014/main" id="{A8808FE5-9312-42B1-8E42-025CD2A42EB6}"/>
                </a:ext>
              </a:extLst>
            </p:cNvPr>
            <p:cNvSpPr/>
            <p:nvPr/>
          </p:nvSpPr>
          <p:spPr>
            <a:xfrm>
              <a:off x="2959950" y="2641375"/>
              <a:ext cx="251025" cy="237850"/>
            </a:xfrm>
            <a:custGeom>
              <a:avLst/>
              <a:gdLst/>
              <a:ahLst/>
              <a:cxnLst/>
              <a:rect l="l" t="t" r="r" b="b"/>
              <a:pathLst>
                <a:path w="10041" h="9514" extrusionOk="0">
                  <a:moveTo>
                    <a:pt x="5878" y="0"/>
                  </a:moveTo>
                  <a:cubicBezTo>
                    <a:pt x="4372" y="0"/>
                    <a:pt x="2866" y="331"/>
                    <a:pt x="1715" y="992"/>
                  </a:cubicBezTo>
                  <a:cubicBezTo>
                    <a:pt x="588" y="1653"/>
                    <a:pt x="25" y="2510"/>
                    <a:pt x="25" y="3392"/>
                  </a:cubicBezTo>
                  <a:lnTo>
                    <a:pt x="1" y="9498"/>
                  </a:lnTo>
                  <a:lnTo>
                    <a:pt x="1" y="9498"/>
                  </a:lnTo>
                  <a:cubicBezTo>
                    <a:pt x="7" y="8646"/>
                    <a:pt x="571" y="7796"/>
                    <a:pt x="1715" y="7139"/>
                  </a:cubicBezTo>
                  <a:cubicBezTo>
                    <a:pt x="2859" y="6462"/>
                    <a:pt x="4367" y="6125"/>
                    <a:pt x="5877" y="6125"/>
                  </a:cubicBezTo>
                  <a:cubicBezTo>
                    <a:pt x="7373" y="6125"/>
                    <a:pt x="8870" y="6456"/>
                    <a:pt x="10016" y="7114"/>
                  </a:cubicBezTo>
                  <a:lnTo>
                    <a:pt x="10041" y="992"/>
                  </a:lnTo>
                  <a:cubicBezTo>
                    <a:pt x="8890" y="331"/>
                    <a:pt x="7384" y="0"/>
                    <a:pt x="5878" y="0"/>
                  </a:cubicBezTo>
                  <a:close/>
                  <a:moveTo>
                    <a:pt x="1" y="9498"/>
                  </a:moveTo>
                  <a:cubicBezTo>
                    <a:pt x="0" y="9503"/>
                    <a:pt x="0" y="9509"/>
                    <a:pt x="0" y="9514"/>
                  </a:cubicBezTo>
                  <a:lnTo>
                    <a:pt x="1" y="9498"/>
                  </a:lnTo>
                  <a:close/>
                </a:path>
              </a:pathLst>
            </a:custGeom>
            <a:solidFill>
              <a:srgbClr val="D3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788;p34">
              <a:extLst>
                <a:ext uri="{FF2B5EF4-FFF2-40B4-BE49-F238E27FC236}">
                  <a16:creationId xmlns:a16="http://schemas.microsoft.com/office/drawing/2014/main" id="{2DBEA046-FA19-40BE-9CB1-B3D797425629}"/>
                </a:ext>
              </a:extLst>
            </p:cNvPr>
            <p:cNvSpPr/>
            <p:nvPr/>
          </p:nvSpPr>
          <p:spPr>
            <a:xfrm>
              <a:off x="2724875" y="2786775"/>
              <a:ext cx="279175" cy="315300"/>
            </a:xfrm>
            <a:custGeom>
              <a:avLst/>
              <a:gdLst/>
              <a:ahLst/>
              <a:cxnLst/>
              <a:rect l="l" t="t" r="r" b="b"/>
              <a:pathLst>
                <a:path w="11167" h="12612" extrusionOk="0">
                  <a:moveTo>
                    <a:pt x="11167" y="0"/>
                  </a:moveTo>
                  <a:lnTo>
                    <a:pt x="25" y="6465"/>
                  </a:lnTo>
                  <a:lnTo>
                    <a:pt x="0" y="12611"/>
                  </a:lnTo>
                  <a:lnTo>
                    <a:pt x="11142" y="6122"/>
                  </a:lnTo>
                  <a:lnTo>
                    <a:pt x="11167" y="0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789;p34">
              <a:extLst>
                <a:ext uri="{FF2B5EF4-FFF2-40B4-BE49-F238E27FC236}">
                  <a16:creationId xmlns:a16="http://schemas.microsoft.com/office/drawing/2014/main" id="{D017E01B-0F4F-4762-82F7-B38B34CB1AD4}"/>
                </a:ext>
              </a:extLst>
            </p:cNvPr>
            <p:cNvSpPr/>
            <p:nvPr/>
          </p:nvSpPr>
          <p:spPr>
            <a:xfrm>
              <a:off x="1955325" y="2504550"/>
              <a:ext cx="770175" cy="597525"/>
            </a:xfrm>
            <a:custGeom>
              <a:avLst/>
              <a:gdLst/>
              <a:ahLst/>
              <a:cxnLst/>
              <a:rect l="l" t="t" r="r" b="b"/>
              <a:pathLst>
                <a:path w="30807" h="23901" extrusionOk="0">
                  <a:moveTo>
                    <a:pt x="25" y="0"/>
                  </a:moveTo>
                  <a:lnTo>
                    <a:pt x="1" y="6122"/>
                  </a:lnTo>
                  <a:lnTo>
                    <a:pt x="30782" y="23900"/>
                  </a:lnTo>
                  <a:lnTo>
                    <a:pt x="30807" y="1775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4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790;p34">
              <a:extLst>
                <a:ext uri="{FF2B5EF4-FFF2-40B4-BE49-F238E27FC236}">
                  <a16:creationId xmlns:a16="http://schemas.microsoft.com/office/drawing/2014/main" id="{1EB4D3FB-687E-4EF1-B45F-32B597A5DA64}"/>
                </a:ext>
              </a:extLst>
            </p:cNvPr>
            <p:cNvSpPr/>
            <p:nvPr/>
          </p:nvSpPr>
          <p:spPr>
            <a:xfrm>
              <a:off x="1955950" y="2060100"/>
              <a:ext cx="1533575" cy="888300"/>
            </a:xfrm>
            <a:custGeom>
              <a:avLst/>
              <a:gdLst/>
              <a:ahLst/>
              <a:cxnLst/>
              <a:rect l="l" t="t" r="r" b="b"/>
              <a:pathLst>
                <a:path w="61343" h="35532" extrusionOk="0">
                  <a:moveTo>
                    <a:pt x="30561" y="0"/>
                  </a:moveTo>
                  <a:lnTo>
                    <a:pt x="0" y="17778"/>
                  </a:lnTo>
                  <a:lnTo>
                    <a:pt x="30782" y="35532"/>
                  </a:lnTo>
                  <a:lnTo>
                    <a:pt x="41924" y="29067"/>
                  </a:lnTo>
                  <a:cubicBezTo>
                    <a:pt x="39622" y="27720"/>
                    <a:pt x="39597" y="25565"/>
                    <a:pt x="41875" y="24243"/>
                  </a:cubicBezTo>
                  <a:cubicBezTo>
                    <a:pt x="43026" y="23582"/>
                    <a:pt x="44532" y="23251"/>
                    <a:pt x="46038" y="23251"/>
                  </a:cubicBezTo>
                  <a:cubicBezTo>
                    <a:pt x="47544" y="23251"/>
                    <a:pt x="49050" y="23582"/>
                    <a:pt x="50201" y="24243"/>
                  </a:cubicBezTo>
                  <a:lnTo>
                    <a:pt x="61343" y="17778"/>
                  </a:lnTo>
                  <a:lnTo>
                    <a:pt x="50127" y="11289"/>
                  </a:lnTo>
                  <a:cubicBezTo>
                    <a:pt x="52404" y="9967"/>
                    <a:pt x="52404" y="7812"/>
                    <a:pt x="50103" y="6465"/>
                  </a:cubicBezTo>
                  <a:cubicBezTo>
                    <a:pt x="48957" y="5807"/>
                    <a:pt x="47459" y="5476"/>
                    <a:pt x="45960" y="5476"/>
                  </a:cubicBezTo>
                  <a:cubicBezTo>
                    <a:pt x="44447" y="5476"/>
                    <a:pt x="42933" y="5813"/>
                    <a:pt x="41777" y="6489"/>
                  </a:cubicBezTo>
                  <a:lnTo>
                    <a:pt x="30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791;p34">
              <a:extLst>
                <a:ext uri="{FF2B5EF4-FFF2-40B4-BE49-F238E27FC236}">
                  <a16:creationId xmlns:a16="http://schemas.microsoft.com/office/drawing/2014/main" id="{9542E1EA-3517-4860-84F1-933AB566A088}"/>
                </a:ext>
              </a:extLst>
            </p:cNvPr>
            <p:cNvSpPr/>
            <p:nvPr/>
          </p:nvSpPr>
          <p:spPr>
            <a:xfrm>
              <a:off x="4189250" y="2281700"/>
              <a:ext cx="44100" cy="214300"/>
            </a:xfrm>
            <a:custGeom>
              <a:avLst/>
              <a:gdLst/>
              <a:ahLst/>
              <a:cxnLst/>
              <a:rect l="l" t="t" r="r" b="b"/>
              <a:pathLst>
                <a:path w="1764" h="8572" extrusionOk="0">
                  <a:moveTo>
                    <a:pt x="25" y="1"/>
                  </a:moveTo>
                  <a:lnTo>
                    <a:pt x="0" y="6147"/>
                  </a:lnTo>
                  <a:cubicBezTo>
                    <a:pt x="0" y="7029"/>
                    <a:pt x="564" y="7886"/>
                    <a:pt x="1739" y="8571"/>
                  </a:cubicBezTo>
                  <a:lnTo>
                    <a:pt x="1763" y="2425"/>
                  </a:lnTo>
                  <a:cubicBezTo>
                    <a:pt x="588" y="1764"/>
                    <a:pt x="25" y="882"/>
                    <a:pt x="25" y="1"/>
                  </a:cubicBezTo>
                  <a:close/>
                </a:path>
              </a:pathLst>
            </a:custGeom>
            <a:solidFill>
              <a:srgbClr val="718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792;p34">
              <a:extLst>
                <a:ext uri="{FF2B5EF4-FFF2-40B4-BE49-F238E27FC236}">
                  <a16:creationId xmlns:a16="http://schemas.microsoft.com/office/drawing/2014/main" id="{3B0F708B-C325-4ECF-A709-0A6904465BC9}"/>
                </a:ext>
              </a:extLst>
            </p:cNvPr>
            <p:cNvSpPr/>
            <p:nvPr/>
          </p:nvSpPr>
          <p:spPr>
            <a:xfrm>
              <a:off x="3954150" y="2504550"/>
              <a:ext cx="280425" cy="315300"/>
            </a:xfrm>
            <a:custGeom>
              <a:avLst/>
              <a:gdLst/>
              <a:ahLst/>
              <a:cxnLst/>
              <a:rect l="l" t="t" r="r" b="b"/>
              <a:pathLst>
                <a:path w="11217" h="12612" extrusionOk="0">
                  <a:moveTo>
                    <a:pt x="25" y="0"/>
                  </a:moveTo>
                  <a:lnTo>
                    <a:pt x="1" y="6122"/>
                  </a:lnTo>
                  <a:lnTo>
                    <a:pt x="11216" y="12612"/>
                  </a:lnTo>
                  <a:lnTo>
                    <a:pt x="11216" y="64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793;p34">
              <a:extLst>
                <a:ext uri="{FF2B5EF4-FFF2-40B4-BE49-F238E27FC236}">
                  <a16:creationId xmlns:a16="http://schemas.microsoft.com/office/drawing/2014/main" id="{654FA38E-5664-4BA3-8F3E-7CE684D25531}"/>
                </a:ext>
              </a:extLst>
            </p:cNvPr>
            <p:cNvSpPr/>
            <p:nvPr/>
          </p:nvSpPr>
          <p:spPr>
            <a:xfrm>
              <a:off x="4234550" y="2641375"/>
              <a:ext cx="251625" cy="238475"/>
            </a:xfrm>
            <a:custGeom>
              <a:avLst/>
              <a:gdLst/>
              <a:ahLst/>
              <a:cxnLst/>
              <a:rect l="l" t="t" r="r" b="b"/>
              <a:pathLst>
                <a:path w="10065" h="9539" extrusionOk="0">
                  <a:moveTo>
                    <a:pt x="4163" y="0"/>
                  </a:moveTo>
                  <a:cubicBezTo>
                    <a:pt x="2657" y="0"/>
                    <a:pt x="1151" y="331"/>
                    <a:pt x="0" y="992"/>
                  </a:cubicBezTo>
                  <a:lnTo>
                    <a:pt x="0" y="7139"/>
                  </a:lnTo>
                  <a:cubicBezTo>
                    <a:pt x="1139" y="6465"/>
                    <a:pt x="2639" y="6128"/>
                    <a:pt x="4142" y="6128"/>
                  </a:cubicBezTo>
                  <a:cubicBezTo>
                    <a:pt x="5645" y="6128"/>
                    <a:pt x="7151" y="6465"/>
                    <a:pt x="8302" y="7139"/>
                  </a:cubicBezTo>
                  <a:cubicBezTo>
                    <a:pt x="9477" y="7800"/>
                    <a:pt x="10040" y="8681"/>
                    <a:pt x="10040" y="9538"/>
                  </a:cubicBezTo>
                  <a:lnTo>
                    <a:pt x="10065" y="3416"/>
                  </a:lnTo>
                  <a:cubicBezTo>
                    <a:pt x="10065" y="2535"/>
                    <a:pt x="9477" y="1653"/>
                    <a:pt x="8326" y="992"/>
                  </a:cubicBezTo>
                  <a:cubicBezTo>
                    <a:pt x="7175" y="331"/>
                    <a:pt x="5669" y="0"/>
                    <a:pt x="4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794;p34">
              <a:extLst>
                <a:ext uri="{FF2B5EF4-FFF2-40B4-BE49-F238E27FC236}">
                  <a16:creationId xmlns:a16="http://schemas.microsoft.com/office/drawing/2014/main" id="{10CB0E47-08E7-40FB-B9C2-313B3489952E}"/>
                </a:ext>
              </a:extLst>
            </p:cNvPr>
            <p:cNvSpPr/>
            <p:nvPr/>
          </p:nvSpPr>
          <p:spPr>
            <a:xfrm>
              <a:off x="4442700" y="2786775"/>
              <a:ext cx="281025" cy="315300"/>
            </a:xfrm>
            <a:custGeom>
              <a:avLst/>
              <a:gdLst/>
              <a:ahLst/>
              <a:cxnLst/>
              <a:rect l="l" t="t" r="r" b="b"/>
              <a:pathLst>
                <a:path w="11241" h="12612" extrusionOk="0">
                  <a:moveTo>
                    <a:pt x="25" y="0"/>
                  </a:moveTo>
                  <a:lnTo>
                    <a:pt x="0" y="6122"/>
                  </a:lnTo>
                  <a:lnTo>
                    <a:pt x="11216" y="12611"/>
                  </a:lnTo>
                  <a:lnTo>
                    <a:pt x="11240" y="64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795;p34">
              <a:extLst>
                <a:ext uri="{FF2B5EF4-FFF2-40B4-BE49-F238E27FC236}">
                  <a16:creationId xmlns:a16="http://schemas.microsoft.com/office/drawing/2014/main" id="{A737E33F-9009-4A69-A52E-0463D6F7C18C}"/>
                </a:ext>
              </a:extLst>
            </p:cNvPr>
            <p:cNvSpPr/>
            <p:nvPr/>
          </p:nvSpPr>
          <p:spPr>
            <a:xfrm>
              <a:off x="4723075" y="2504550"/>
              <a:ext cx="764675" cy="597525"/>
            </a:xfrm>
            <a:custGeom>
              <a:avLst/>
              <a:gdLst/>
              <a:ahLst/>
              <a:cxnLst/>
              <a:rect l="l" t="t" r="r" b="b"/>
              <a:pathLst>
                <a:path w="30587" h="23901" extrusionOk="0">
                  <a:moveTo>
                    <a:pt x="30586" y="0"/>
                  </a:moveTo>
                  <a:lnTo>
                    <a:pt x="25" y="17754"/>
                  </a:lnTo>
                  <a:lnTo>
                    <a:pt x="1" y="23900"/>
                  </a:lnTo>
                  <a:lnTo>
                    <a:pt x="1" y="23900"/>
                  </a:lnTo>
                  <a:lnTo>
                    <a:pt x="30586" y="6122"/>
                  </a:lnTo>
                  <a:lnTo>
                    <a:pt x="305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796;p34">
              <a:extLst>
                <a:ext uri="{FF2B5EF4-FFF2-40B4-BE49-F238E27FC236}">
                  <a16:creationId xmlns:a16="http://schemas.microsoft.com/office/drawing/2014/main" id="{45BBAFF1-591A-45F7-B6DB-763E202A32F5}"/>
                </a:ext>
              </a:extLst>
            </p:cNvPr>
            <p:cNvSpPr/>
            <p:nvPr/>
          </p:nvSpPr>
          <p:spPr>
            <a:xfrm>
              <a:off x="3954775" y="2060100"/>
              <a:ext cx="1532975" cy="888300"/>
            </a:xfrm>
            <a:custGeom>
              <a:avLst/>
              <a:gdLst/>
              <a:ahLst/>
              <a:cxnLst/>
              <a:rect l="l" t="t" r="r" b="b"/>
              <a:pathLst>
                <a:path w="61319" h="35532" extrusionOk="0">
                  <a:moveTo>
                    <a:pt x="30561" y="0"/>
                  </a:moveTo>
                  <a:lnTo>
                    <a:pt x="19419" y="6465"/>
                  </a:lnTo>
                  <a:cubicBezTo>
                    <a:pt x="18268" y="5804"/>
                    <a:pt x="16762" y="5473"/>
                    <a:pt x="15259" y="5473"/>
                  </a:cubicBezTo>
                  <a:cubicBezTo>
                    <a:pt x="13757" y="5473"/>
                    <a:pt x="12257" y="5804"/>
                    <a:pt x="11118" y="6465"/>
                  </a:cubicBezTo>
                  <a:cubicBezTo>
                    <a:pt x="8816" y="7812"/>
                    <a:pt x="8816" y="9967"/>
                    <a:pt x="11142" y="11289"/>
                  </a:cubicBezTo>
                  <a:lnTo>
                    <a:pt x="0" y="17778"/>
                  </a:lnTo>
                  <a:lnTo>
                    <a:pt x="11216" y="24243"/>
                  </a:lnTo>
                  <a:cubicBezTo>
                    <a:pt x="12355" y="23582"/>
                    <a:pt x="13854" y="23251"/>
                    <a:pt x="15357" y="23251"/>
                  </a:cubicBezTo>
                  <a:cubicBezTo>
                    <a:pt x="16860" y="23251"/>
                    <a:pt x="18366" y="23582"/>
                    <a:pt x="19517" y="24243"/>
                  </a:cubicBezTo>
                  <a:cubicBezTo>
                    <a:pt x="21819" y="25565"/>
                    <a:pt x="21844" y="27720"/>
                    <a:pt x="19542" y="29067"/>
                  </a:cubicBezTo>
                  <a:lnTo>
                    <a:pt x="30757" y="35532"/>
                  </a:lnTo>
                  <a:lnTo>
                    <a:pt x="61318" y="17778"/>
                  </a:lnTo>
                  <a:lnTo>
                    <a:pt x="30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797;p34">
              <a:extLst>
                <a:ext uri="{FF2B5EF4-FFF2-40B4-BE49-F238E27FC236}">
                  <a16:creationId xmlns:a16="http://schemas.microsoft.com/office/drawing/2014/main" id="{0EC877F0-BBD3-4D9E-8478-129FA84B31CD}"/>
                </a:ext>
              </a:extLst>
            </p:cNvPr>
            <p:cNvSpPr/>
            <p:nvPr/>
          </p:nvSpPr>
          <p:spPr>
            <a:xfrm>
              <a:off x="4211275" y="2861450"/>
              <a:ext cx="42900" cy="213075"/>
            </a:xfrm>
            <a:custGeom>
              <a:avLst/>
              <a:gdLst/>
              <a:ahLst/>
              <a:cxnLst/>
              <a:rect l="l" t="t" r="r" b="b"/>
              <a:pathLst>
                <a:path w="1716" h="8523" extrusionOk="0">
                  <a:moveTo>
                    <a:pt x="1715" y="1"/>
                  </a:moveTo>
                  <a:cubicBezTo>
                    <a:pt x="1715" y="858"/>
                    <a:pt x="1152" y="1739"/>
                    <a:pt x="25" y="2400"/>
                  </a:cubicBezTo>
                  <a:lnTo>
                    <a:pt x="1" y="8522"/>
                  </a:lnTo>
                  <a:cubicBezTo>
                    <a:pt x="1127" y="7861"/>
                    <a:pt x="1691" y="7004"/>
                    <a:pt x="1715" y="6147"/>
                  </a:cubicBezTo>
                  <a:lnTo>
                    <a:pt x="1715" y="1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798;p34">
              <a:extLst>
                <a:ext uri="{FF2B5EF4-FFF2-40B4-BE49-F238E27FC236}">
                  <a16:creationId xmlns:a16="http://schemas.microsoft.com/office/drawing/2014/main" id="{806A97F4-C2D1-4793-868C-D58E36146E68}"/>
                </a:ext>
              </a:extLst>
            </p:cNvPr>
            <p:cNvSpPr/>
            <p:nvPr/>
          </p:nvSpPr>
          <p:spPr>
            <a:xfrm>
              <a:off x="3193200" y="2860850"/>
              <a:ext cx="44100" cy="213675"/>
            </a:xfrm>
            <a:custGeom>
              <a:avLst/>
              <a:gdLst/>
              <a:ahLst/>
              <a:cxnLst/>
              <a:rect l="l" t="t" r="r" b="b"/>
              <a:pathLst>
                <a:path w="1764" h="8547" extrusionOk="0">
                  <a:moveTo>
                    <a:pt x="25" y="0"/>
                  </a:moveTo>
                  <a:lnTo>
                    <a:pt x="0" y="6122"/>
                  </a:lnTo>
                  <a:cubicBezTo>
                    <a:pt x="0" y="7004"/>
                    <a:pt x="588" y="7885"/>
                    <a:pt x="1739" y="8546"/>
                  </a:cubicBezTo>
                  <a:lnTo>
                    <a:pt x="1764" y="2424"/>
                  </a:lnTo>
                  <a:cubicBezTo>
                    <a:pt x="588" y="1739"/>
                    <a:pt x="25" y="857"/>
                    <a:pt x="25" y="0"/>
                  </a:cubicBez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799;p34">
              <a:extLst>
                <a:ext uri="{FF2B5EF4-FFF2-40B4-BE49-F238E27FC236}">
                  <a16:creationId xmlns:a16="http://schemas.microsoft.com/office/drawing/2014/main" id="{BEC4765E-5E6B-421B-8824-42091A046F78}"/>
                </a:ext>
              </a:extLst>
            </p:cNvPr>
            <p:cNvSpPr/>
            <p:nvPr/>
          </p:nvSpPr>
          <p:spPr>
            <a:xfrm>
              <a:off x="3453375" y="3540375"/>
              <a:ext cx="161650" cy="60625"/>
            </a:xfrm>
            <a:custGeom>
              <a:avLst/>
              <a:gdLst/>
              <a:ahLst/>
              <a:cxnLst/>
              <a:rect l="l" t="t" r="r" b="b"/>
              <a:pathLst>
                <a:path w="6466" h="2425" extrusionOk="0">
                  <a:moveTo>
                    <a:pt x="1" y="1617"/>
                  </a:moveTo>
                  <a:cubicBezTo>
                    <a:pt x="1" y="1617"/>
                    <a:pt x="295" y="1715"/>
                    <a:pt x="1005" y="2009"/>
                  </a:cubicBezTo>
                  <a:cubicBezTo>
                    <a:pt x="1715" y="2327"/>
                    <a:pt x="3233" y="2425"/>
                    <a:pt x="4188" y="2254"/>
                  </a:cubicBezTo>
                  <a:cubicBezTo>
                    <a:pt x="5143" y="2107"/>
                    <a:pt x="6466" y="1911"/>
                    <a:pt x="6196" y="1543"/>
                  </a:cubicBezTo>
                  <a:cubicBezTo>
                    <a:pt x="5951" y="1201"/>
                    <a:pt x="1152" y="1"/>
                    <a:pt x="956" y="99"/>
                  </a:cubicBezTo>
                  <a:cubicBezTo>
                    <a:pt x="760" y="197"/>
                    <a:pt x="1" y="1617"/>
                    <a:pt x="1" y="1617"/>
                  </a:cubicBezTo>
                  <a:close/>
                </a:path>
              </a:pathLst>
            </a:custGeom>
            <a:solidFill>
              <a:srgbClr val="F2A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00;p34">
              <a:extLst>
                <a:ext uri="{FF2B5EF4-FFF2-40B4-BE49-F238E27FC236}">
                  <a16:creationId xmlns:a16="http://schemas.microsoft.com/office/drawing/2014/main" id="{D91BABDD-FE0B-4C82-9D21-7D5CA48FEBD2}"/>
                </a:ext>
              </a:extLst>
            </p:cNvPr>
            <p:cNvSpPr/>
            <p:nvPr/>
          </p:nvSpPr>
          <p:spPr>
            <a:xfrm>
              <a:off x="2958125" y="3083075"/>
              <a:ext cx="769550" cy="597525"/>
            </a:xfrm>
            <a:custGeom>
              <a:avLst/>
              <a:gdLst/>
              <a:ahLst/>
              <a:cxnLst/>
              <a:rect l="l" t="t" r="r" b="b"/>
              <a:pathLst>
                <a:path w="30782" h="23901" extrusionOk="0">
                  <a:moveTo>
                    <a:pt x="24" y="0"/>
                  </a:moveTo>
                  <a:lnTo>
                    <a:pt x="0" y="6147"/>
                  </a:lnTo>
                  <a:lnTo>
                    <a:pt x="30757" y="23900"/>
                  </a:lnTo>
                  <a:lnTo>
                    <a:pt x="30781" y="1775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01;p34">
              <a:extLst>
                <a:ext uri="{FF2B5EF4-FFF2-40B4-BE49-F238E27FC236}">
                  <a16:creationId xmlns:a16="http://schemas.microsoft.com/office/drawing/2014/main" id="{B42DE9DF-64A1-4917-BADE-81C2A685E5C7}"/>
                </a:ext>
              </a:extLst>
            </p:cNvPr>
            <p:cNvSpPr/>
            <p:nvPr/>
          </p:nvSpPr>
          <p:spPr>
            <a:xfrm>
              <a:off x="3727025" y="3083075"/>
              <a:ext cx="764675" cy="597525"/>
            </a:xfrm>
            <a:custGeom>
              <a:avLst/>
              <a:gdLst/>
              <a:ahLst/>
              <a:cxnLst/>
              <a:rect l="l" t="t" r="r" b="b"/>
              <a:pathLst>
                <a:path w="30587" h="23901" extrusionOk="0">
                  <a:moveTo>
                    <a:pt x="30586" y="0"/>
                  </a:moveTo>
                  <a:lnTo>
                    <a:pt x="25" y="17754"/>
                  </a:lnTo>
                  <a:lnTo>
                    <a:pt x="1" y="23900"/>
                  </a:lnTo>
                  <a:lnTo>
                    <a:pt x="30586" y="6147"/>
                  </a:lnTo>
                  <a:lnTo>
                    <a:pt x="30586" y="0"/>
                  </a:lnTo>
                  <a:close/>
                </a:path>
              </a:pathLst>
            </a:custGeom>
            <a:solidFill>
              <a:srgbClr val="F9A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02;p34">
              <a:extLst>
                <a:ext uri="{FF2B5EF4-FFF2-40B4-BE49-F238E27FC236}">
                  <a16:creationId xmlns:a16="http://schemas.microsoft.com/office/drawing/2014/main" id="{F837D88C-7B8E-48A3-8987-41D3D61824FD}"/>
                </a:ext>
              </a:extLst>
            </p:cNvPr>
            <p:cNvSpPr/>
            <p:nvPr/>
          </p:nvSpPr>
          <p:spPr>
            <a:xfrm>
              <a:off x="2958725" y="2639225"/>
              <a:ext cx="1532975" cy="887700"/>
            </a:xfrm>
            <a:custGeom>
              <a:avLst/>
              <a:gdLst/>
              <a:ahLst/>
              <a:cxnLst/>
              <a:rect l="l" t="t" r="r" b="b"/>
              <a:pathLst>
                <a:path w="61319" h="35508" extrusionOk="0">
                  <a:moveTo>
                    <a:pt x="30561" y="1"/>
                  </a:moveTo>
                  <a:lnTo>
                    <a:pt x="19419" y="6465"/>
                  </a:lnTo>
                  <a:cubicBezTo>
                    <a:pt x="18269" y="5804"/>
                    <a:pt x="16763" y="5474"/>
                    <a:pt x="15260" y="5474"/>
                  </a:cubicBezTo>
                  <a:cubicBezTo>
                    <a:pt x="13757" y="5474"/>
                    <a:pt x="12257" y="5804"/>
                    <a:pt x="11118" y="6465"/>
                  </a:cubicBezTo>
                  <a:cubicBezTo>
                    <a:pt x="8816" y="7788"/>
                    <a:pt x="8841" y="9943"/>
                    <a:pt x="11143" y="11289"/>
                  </a:cubicBezTo>
                  <a:lnTo>
                    <a:pt x="0" y="17754"/>
                  </a:lnTo>
                  <a:lnTo>
                    <a:pt x="30757" y="35508"/>
                  </a:lnTo>
                  <a:lnTo>
                    <a:pt x="61318" y="17754"/>
                  </a:lnTo>
                  <a:lnTo>
                    <a:pt x="50127" y="11289"/>
                  </a:lnTo>
                  <a:cubicBezTo>
                    <a:pt x="52405" y="9943"/>
                    <a:pt x="52380" y="7788"/>
                    <a:pt x="50103" y="6465"/>
                  </a:cubicBezTo>
                  <a:cubicBezTo>
                    <a:pt x="48940" y="5804"/>
                    <a:pt x="47428" y="5474"/>
                    <a:pt x="45922" y="5474"/>
                  </a:cubicBezTo>
                  <a:cubicBezTo>
                    <a:pt x="44416" y="5474"/>
                    <a:pt x="42916" y="5804"/>
                    <a:pt x="41777" y="6465"/>
                  </a:cubicBezTo>
                  <a:lnTo>
                    <a:pt x="30561" y="1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03;p34">
              <a:extLst>
                <a:ext uri="{FF2B5EF4-FFF2-40B4-BE49-F238E27FC236}">
                  <a16:creationId xmlns:a16="http://schemas.microsoft.com/office/drawing/2014/main" id="{2735316B-535F-4258-8708-223213ED69B4}"/>
                </a:ext>
              </a:extLst>
            </p:cNvPr>
            <p:cNvSpPr/>
            <p:nvPr/>
          </p:nvSpPr>
          <p:spPr>
            <a:xfrm>
              <a:off x="3558075" y="3050000"/>
              <a:ext cx="171425" cy="65700"/>
            </a:xfrm>
            <a:custGeom>
              <a:avLst/>
              <a:gdLst/>
              <a:ahLst/>
              <a:cxnLst/>
              <a:rect l="l" t="t" r="r" b="b"/>
              <a:pathLst>
                <a:path w="6857" h="2628" extrusionOk="0">
                  <a:moveTo>
                    <a:pt x="0" y="1"/>
                  </a:moveTo>
                  <a:lnTo>
                    <a:pt x="0" y="638"/>
                  </a:lnTo>
                  <a:cubicBezTo>
                    <a:pt x="0" y="1152"/>
                    <a:pt x="343" y="1666"/>
                    <a:pt x="1029" y="2058"/>
                  </a:cubicBezTo>
                  <a:cubicBezTo>
                    <a:pt x="1690" y="2437"/>
                    <a:pt x="2565" y="2627"/>
                    <a:pt x="3441" y="2627"/>
                  </a:cubicBezTo>
                  <a:cubicBezTo>
                    <a:pt x="4316" y="2627"/>
                    <a:pt x="5192" y="2437"/>
                    <a:pt x="5853" y="2058"/>
                  </a:cubicBezTo>
                  <a:cubicBezTo>
                    <a:pt x="6514" y="1666"/>
                    <a:pt x="6857" y="1152"/>
                    <a:pt x="6857" y="662"/>
                  </a:cubicBezTo>
                  <a:lnTo>
                    <a:pt x="6857" y="25"/>
                  </a:lnTo>
                  <a:cubicBezTo>
                    <a:pt x="6857" y="515"/>
                    <a:pt x="6514" y="1029"/>
                    <a:pt x="5853" y="1397"/>
                  </a:cubicBezTo>
                  <a:cubicBezTo>
                    <a:pt x="5192" y="1789"/>
                    <a:pt x="4316" y="1984"/>
                    <a:pt x="3441" y="1984"/>
                  </a:cubicBezTo>
                  <a:cubicBezTo>
                    <a:pt x="2565" y="1984"/>
                    <a:pt x="1690" y="1789"/>
                    <a:pt x="1029" y="1397"/>
                  </a:cubicBezTo>
                  <a:cubicBezTo>
                    <a:pt x="343" y="1029"/>
                    <a:pt x="0" y="515"/>
                    <a:pt x="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04;p34">
              <a:extLst>
                <a:ext uri="{FF2B5EF4-FFF2-40B4-BE49-F238E27FC236}">
                  <a16:creationId xmlns:a16="http://schemas.microsoft.com/office/drawing/2014/main" id="{882E0485-CC2F-4CE7-9D47-B2884C61A8CF}"/>
                </a:ext>
              </a:extLst>
            </p:cNvPr>
            <p:cNvSpPr/>
            <p:nvPr/>
          </p:nvSpPr>
          <p:spPr>
            <a:xfrm>
              <a:off x="3550100" y="3000425"/>
              <a:ext cx="187975" cy="99200"/>
            </a:xfrm>
            <a:custGeom>
              <a:avLst/>
              <a:gdLst/>
              <a:ahLst/>
              <a:cxnLst/>
              <a:rect l="l" t="t" r="r" b="b"/>
              <a:pathLst>
                <a:path w="7519" h="3968" extrusionOk="0">
                  <a:moveTo>
                    <a:pt x="3738" y="0"/>
                  </a:moveTo>
                  <a:cubicBezTo>
                    <a:pt x="2860" y="0"/>
                    <a:pt x="1984" y="196"/>
                    <a:pt x="1323" y="588"/>
                  </a:cubicBezTo>
                  <a:cubicBezTo>
                    <a:pt x="1" y="1372"/>
                    <a:pt x="1" y="2621"/>
                    <a:pt x="1348" y="3380"/>
                  </a:cubicBezTo>
                  <a:cubicBezTo>
                    <a:pt x="2009" y="3772"/>
                    <a:pt x="2884" y="3967"/>
                    <a:pt x="3760" y="3967"/>
                  </a:cubicBezTo>
                  <a:cubicBezTo>
                    <a:pt x="4635" y="3967"/>
                    <a:pt x="5511" y="3772"/>
                    <a:pt x="6172" y="3380"/>
                  </a:cubicBezTo>
                  <a:cubicBezTo>
                    <a:pt x="7519" y="2621"/>
                    <a:pt x="7494" y="1372"/>
                    <a:pt x="6172" y="588"/>
                  </a:cubicBezTo>
                  <a:cubicBezTo>
                    <a:pt x="5498" y="196"/>
                    <a:pt x="4617" y="0"/>
                    <a:pt x="3738" y="0"/>
                  </a:cubicBez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05;p34">
              <a:extLst>
                <a:ext uri="{FF2B5EF4-FFF2-40B4-BE49-F238E27FC236}">
                  <a16:creationId xmlns:a16="http://schemas.microsoft.com/office/drawing/2014/main" id="{0B11D354-1ABA-4B69-A959-62730C0CC8B2}"/>
                </a:ext>
              </a:extLst>
            </p:cNvPr>
            <p:cNvSpPr/>
            <p:nvPr/>
          </p:nvSpPr>
          <p:spPr>
            <a:xfrm>
              <a:off x="3371350" y="2529575"/>
              <a:ext cx="502025" cy="650850"/>
            </a:xfrm>
            <a:custGeom>
              <a:avLst/>
              <a:gdLst/>
              <a:ahLst/>
              <a:cxnLst/>
              <a:rect l="l" t="t" r="r" b="b"/>
              <a:pathLst>
                <a:path w="20081" h="26034" extrusionOk="0">
                  <a:moveTo>
                    <a:pt x="20053" y="698"/>
                  </a:moveTo>
                  <a:lnTo>
                    <a:pt x="20081" y="713"/>
                  </a:lnTo>
                  <a:cubicBezTo>
                    <a:pt x="20072" y="708"/>
                    <a:pt x="20062" y="703"/>
                    <a:pt x="20053" y="698"/>
                  </a:cubicBezTo>
                  <a:close/>
                  <a:moveTo>
                    <a:pt x="18679" y="0"/>
                  </a:moveTo>
                  <a:cubicBezTo>
                    <a:pt x="18529" y="0"/>
                    <a:pt x="18366" y="50"/>
                    <a:pt x="18195" y="150"/>
                  </a:cubicBezTo>
                  <a:lnTo>
                    <a:pt x="1102" y="10019"/>
                  </a:lnTo>
                  <a:cubicBezTo>
                    <a:pt x="490" y="10362"/>
                    <a:pt x="0" y="11219"/>
                    <a:pt x="0" y="11929"/>
                  </a:cubicBezTo>
                  <a:lnTo>
                    <a:pt x="25" y="24687"/>
                  </a:lnTo>
                  <a:cubicBezTo>
                    <a:pt x="25" y="25054"/>
                    <a:pt x="147" y="25299"/>
                    <a:pt x="343" y="25397"/>
                  </a:cubicBezTo>
                  <a:lnTo>
                    <a:pt x="1399" y="26007"/>
                  </a:lnTo>
                  <a:lnTo>
                    <a:pt x="1399" y="26007"/>
                  </a:lnTo>
                  <a:cubicBezTo>
                    <a:pt x="1230" y="25896"/>
                    <a:pt x="1127" y="25661"/>
                    <a:pt x="1127" y="25324"/>
                  </a:cubicBezTo>
                  <a:lnTo>
                    <a:pt x="1102" y="12566"/>
                  </a:lnTo>
                  <a:cubicBezTo>
                    <a:pt x="1102" y="11855"/>
                    <a:pt x="1592" y="10998"/>
                    <a:pt x="2204" y="10655"/>
                  </a:cubicBezTo>
                  <a:lnTo>
                    <a:pt x="19297" y="787"/>
                  </a:lnTo>
                  <a:cubicBezTo>
                    <a:pt x="19468" y="687"/>
                    <a:pt x="19640" y="637"/>
                    <a:pt x="19792" y="637"/>
                  </a:cubicBezTo>
                  <a:cubicBezTo>
                    <a:pt x="19888" y="637"/>
                    <a:pt x="19977" y="657"/>
                    <a:pt x="20053" y="698"/>
                  </a:cubicBezTo>
                  <a:lnTo>
                    <a:pt x="20053" y="698"/>
                  </a:lnTo>
                  <a:lnTo>
                    <a:pt x="18979" y="77"/>
                  </a:lnTo>
                  <a:cubicBezTo>
                    <a:pt x="18887" y="26"/>
                    <a:pt x="18786" y="0"/>
                    <a:pt x="18679" y="0"/>
                  </a:cubicBezTo>
                  <a:close/>
                  <a:moveTo>
                    <a:pt x="1399" y="26007"/>
                  </a:moveTo>
                  <a:cubicBezTo>
                    <a:pt x="1414" y="26017"/>
                    <a:pt x="1429" y="26026"/>
                    <a:pt x="1445" y="26034"/>
                  </a:cubicBezTo>
                  <a:lnTo>
                    <a:pt x="1399" y="26007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06;p34">
              <a:extLst>
                <a:ext uri="{FF2B5EF4-FFF2-40B4-BE49-F238E27FC236}">
                  <a16:creationId xmlns:a16="http://schemas.microsoft.com/office/drawing/2014/main" id="{46C72301-B09C-46C6-A3F2-651199E130B2}"/>
                </a:ext>
              </a:extLst>
            </p:cNvPr>
            <p:cNvSpPr/>
            <p:nvPr/>
          </p:nvSpPr>
          <p:spPr>
            <a:xfrm>
              <a:off x="3398900" y="2545650"/>
              <a:ext cx="483050" cy="636925"/>
            </a:xfrm>
            <a:custGeom>
              <a:avLst/>
              <a:gdLst/>
              <a:ahLst/>
              <a:cxnLst/>
              <a:rect l="l" t="t" r="r" b="b"/>
              <a:pathLst>
                <a:path w="19322" h="25477" extrusionOk="0">
                  <a:moveTo>
                    <a:pt x="18680" y="0"/>
                  </a:moveTo>
                  <a:cubicBezTo>
                    <a:pt x="18534" y="0"/>
                    <a:pt x="18369" y="46"/>
                    <a:pt x="18195" y="144"/>
                  </a:cubicBezTo>
                  <a:lnTo>
                    <a:pt x="1102" y="10012"/>
                  </a:lnTo>
                  <a:cubicBezTo>
                    <a:pt x="490" y="10355"/>
                    <a:pt x="0" y="11212"/>
                    <a:pt x="0" y="11923"/>
                  </a:cubicBezTo>
                  <a:lnTo>
                    <a:pt x="25" y="24681"/>
                  </a:lnTo>
                  <a:cubicBezTo>
                    <a:pt x="25" y="25182"/>
                    <a:pt x="281" y="25476"/>
                    <a:pt x="648" y="25476"/>
                  </a:cubicBezTo>
                  <a:cubicBezTo>
                    <a:pt x="800" y="25476"/>
                    <a:pt x="971" y="25425"/>
                    <a:pt x="1151" y="25317"/>
                  </a:cubicBezTo>
                  <a:lnTo>
                    <a:pt x="18219" y="15473"/>
                  </a:lnTo>
                  <a:cubicBezTo>
                    <a:pt x="18832" y="15106"/>
                    <a:pt x="19321" y="14249"/>
                    <a:pt x="19321" y="13563"/>
                  </a:cubicBezTo>
                  <a:lnTo>
                    <a:pt x="19297" y="781"/>
                  </a:lnTo>
                  <a:cubicBezTo>
                    <a:pt x="19297" y="290"/>
                    <a:pt x="19046" y="0"/>
                    <a:pt x="186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07;p34">
              <a:extLst>
                <a:ext uri="{FF2B5EF4-FFF2-40B4-BE49-F238E27FC236}">
                  <a16:creationId xmlns:a16="http://schemas.microsoft.com/office/drawing/2014/main" id="{A93FAA97-2941-4DF3-AA3C-E1961D56AEEB}"/>
                </a:ext>
              </a:extLst>
            </p:cNvPr>
            <p:cNvSpPr/>
            <p:nvPr/>
          </p:nvSpPr>
          <p:spPr>
            <a:xfrm>
              <a:off x="3418475" y="2567600"/>
              <a:ext cx="443875" cy="554075"/>
            </a:xfrm>
            <a:custGeom>
              <a:avLst/>
              <a:gdLst/>
              <a:ahLst/>
              <a:cxnLst/>
              <a:rect l="l" t="t" r="r" b="b"/>
              <a:pathLst>
                <a:path w="17755" h="22163" extrusionOk="0">
                  <a:moveTo>
                    <a:pt x="17730" y="1"/>
                  </a:moveTo>
                  <a:lnTo>
                    <a:pt x="17265" y="270"/>
                  </a:lnTo>
                  <a:lnTo>
                    <a:pt x="16236" y="858"/>
                  </a:lnTo>
                  <a:lnTo>
                    <a:pt x="2474" y="8792"/>
                  </a:lnTo>
                  <a:lnTo>
                    <a:pt x="1" y="10236"/>
                  </a:lnTo>
                  <a:lnTo>
                    <a:pt x="1" y="11045"/>
                  </a:lnTo>
                  <a:lnTo>
                    <a:pt x="25" y="17118"/>
                  </a:lnTo>
                  <a:lnTo>
                    <a:pt x="25" y="22162"/>
                  </a:lnTo>
                  <a:lnTo>
                    <a:pt x="10898" y="15893"/>
                  </a:lnTo>
                  <a:lnTo>
                    <a:pt x="12612" y="14914"/>
                  </a:lnTo>
                  <a:lnTo>
                    <a:pt x="17755" y="11926"/>
                  </a:lnTo>
                  <a:lnTo>
                    <a:pt x="17730" y="2449"/>
                  </a:lnTo>
                  <a:lnTo>
                    <a:pt x="1773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08;p34">
              <a:extLst>
                <a:ext uri="{FF2B5EF4-FFF2-40B4-BE49-F238E27FC236}">
                  <a16:creationId xmlns:a16="http://schemas.microsoft.com/office/drawing/2014/main" id="{2D61D7FB-D68C-4C77-9F7A-399E00EE8830}"/>
                </a:ext>
              </a:extLst>
            </p:cNvPr>
            <p:cNvSpPr/>
            <p:nvPr/>
          </p:nvSpPr>
          <p:spPr>
            <a:xfrm>
              <a:off x="3419100" y="2567600"/>
              <a:ext cx="442650" cy="274900"/>
            </a:xfrm>
            <a:custGeom>
              <a:avLst/>
              <a:gdLst/>
              <a:ahLst/>
              <a:cxnLst/>
              <a:rect l="l" t="t" r="r" b="b"/>
              <a:pathLst>
                <a:path w="17706" h="10996" extrusionOk="0">
                  <a:moveTo>
                    <a:pt x="17705" y="1"/>
                  </a:moveTo>
                  <a:lnTo>
                    <a:pt x="2449" y="8792"/>
                  </a:lnTo>
                  <a:lnTo>
                    <a:pt x="0" y="10212"/>
                  </a:lnTo>
                  <a:lnTo>
                    <a:pt x="0" y="10996"/>
                  </a:lnTo>
                  <a:lnTo>
                    <a:pt x="17705" y="760"/>
                  </a:lnTo>
                  <a:lnTo>
                    <a:pt x="17705" y="1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09;p34">
              <a:extLst>
                <a:ext uri="{FF2B5EF4-FFF2-40B4-BE49-F238E27FC236}">
                  <a16:creationId xmlns:a16="http://schemas.microsoft.com/office/drawing/2014/main" id="{A91F6553-52EF-4554-83AD-9091878DC8ED}"/>
                </a:ext>
              </a:extLst>
            </p:cNvPr>
            <p:cNvSpPr/>
            <p:nvPr/>
          </p:nvSpPr>
          <p:spPr>
            <a:xfrm>
              <a:off x="3442975" y="2856600"/>
              <a:ext cx="27575" cy="36175"/>
            </a:xfrm>
            <a:custGeom>
              <a:avLst/>
              <a:gdLst/>
              <a:ahLst/>
              <a:cxnLst/>
              <a:rect l="l" t="t" r="r" b="b"/>
              <a:pathLst>
                <a:path w="1103" h="1447" extrusionOk="0">
                  <a:moveTo>
                    <a:pt x="796" y="1"/>
                  </a:moveTo>
                  <a:cubicBezTo>
                    <a:pt x="725" y="1"/>
                    <a:pt x="646" y="24"/>
                    <a:pt x="564" y="72"/>
                  </a:cubicBezTo>
                  <a:cubicBezTo>
                    <a:pt x="245" y="268"/>
                    <a:pt x="0" y="684"/>
                    <a:pt x="0" y="1052"/>
                  </a:cubicBezTo>
                  <a:cubicBezTo>
                    <a:pt x="0" y="1309"/>
                    <a:pt x="121" y="1446"/>
                    <a:pt x="302" y="1446"/>
                  </a:cubicBezTo>
                  <a:cubicBezTo>
                    <a:pt x="380" y="1446"/>
                    <a:pt x="468" y="1421"/>
                    <a:pt x="564" y="1370"/>
                  </a:cubicBezTo>
                  <a:cubicBezTo>
                    <a:pt x="858" y="1199"/>
                    <a:pt x="1102" y="758"/>
                    <a:pt x="1102" y="415"/>
                  </a:cubicBezTo>
                  <a:cubicBezTo>
                    <a:pt x="1102" y="151"/>
                    <a:pt x="976" y="1"/>
                    <a:pt x="796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10;p34">
              <a:extLst>
                <a:ext uri="{FF2B5EF4-FFF2-40B4-BE49-F238E27FC236}">
                  <a16:creationId xmlns:a16="http://schemas.microsoft.com/office/drawing/2014/main" id="{3CB1E323-CDE0-4B57-9DD8-D208C870F895}"/>
                </a:ext>
              </a:extLst>
            </p:cNvPr>
            <p:cNvSpPr/>
            <p:nvPr/>
          </p:nvSpPr>
          <p:spPr>
            <a:xfrm>
              <a:off x="3442975" y="2905800"/>
              <a:ext cx="27575" cy="36225"/>
            </a:xfrm>
            <a:custGeom>
              <a:avLst/>
              <a:gdLst/>
              <a:ahLst/>
              <a:cxnLst/>
              <a:rect l="l" t="t" r="r" b="b"/>
              <a:pathLst>
                <a:path w="1103" h="1449" extrusionOk="0">
                  <a:moveTo>
                    <a:pt x="811" y="1"/>
                  </a:moveTo>
                  <a:cubicBezTo>
                    <a:pt x="737" y="1"/>
                    <a:pt x="652" y="29"/>
                    <a:pt x="564" y="88"/>
                  </a:cubicBezTo>
                  <a:cubicBezTo>
                    <a:pt x="245" y="259"/>
                    <a:pt x="0" y="700"/>
                    <a:pt x="0" y="1043"/>
                  </a:cubicBezTo>
                  <a:cubicBezTo>
                    <a:pt x="0" y="1299"/>
                    <a:pt x="120" y="1448"/>
                    <a:pt x="300" y="1448"/>
                  </a:cubicBezTo>
                  <a:cubicBezTo>
                    <a:pt x="378" y="1448"/>
                    <a:pt x="468" y="1420"/>
                    <a:pt x="564" y="1361"/>
                  </a:cubicBezTo>
                  <a:cubicBezTo>
                    <a:pt x="858" y="1190"/>
                    <a:pt x="1102" y="773"/>
                    <a:pt x="1102" y="406"/>
                  </a:cubicBezTo>
                  <a:cubicBezTo>
                    <a:pt x="1102" y="150"/>
                    <a:pt x="983" y="1"/>
                    <a:pt x="811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11;p34">
              <a:extLst>
                <a:ext uri="{FF2B5EF4-FFF2-40B4-BE49-F238E27FC236}">
                  <a16:creationId xmlns:a16="http://schemas.microsoft.com/office/drawing/2014/main" id="{24E6233D-E894-4B8C-A3CF-23D5C141A7D6}"/>
                </a:ext>
              </a:extLst>
            </p:cNvPr>
            <p:cNvSpPr/>
            <p:nvPr/>
          </p:nvSpPr>
          <p:spPr>
            <a:xfrm>
              <a:off x="3442975" y="2954550"/>
              <a:ext cx="27575" cy="36050"/>
            </a:xfrm>
            <a:custGeom>
              <a:avLst/>
              <a:gdLst/>
              <a:ahLst/>
              <a:cxnLst/>
              <a:rect l="l" t="t" r="r" b="b"/>
              <a:pathLst>
                <a:path w="1103" h="1442" extrusionOk="0">
                  <a:moveTo>
                    <a:pt x="798" y="0"/>
                  </a:moveTo>
                  <a:cubicBezTo>
                    <a:pt x="727" y="0"/>
                    <a:pt x="647" y="23"/>
                    <a:pt x="564" y="72"/>
                  </a:cubicBezTo>
                  <a:cubicBezTo>
                    <a:pt x="245" y="268"/>
                    <a:pt x="0" y="684"/>
                    <a:pt x="0" y="1052"/>
                  </a:cubicBezTo>
                  <a:cubicBezTo>
                    <a:pt x="0" y="1297"/>
                    <a:pt x="126" y="1442"/>
                    <a:pt x="314" y="1442"/>
                  </a:cubicBezTo>
                  <a:cubicBezTo>
                    <a:pt x="388" y="1442"/>
                    <a:pt x="473" y="1419"/>
                    <a:pt x="564" y="1370"/>
                  </a:cubicBezTo>
                  <a:cubicBezTo>
                    <a:pt x="858" y="1199"/>
                    <a:pt x="1102" y="758"/>
                    <a:pt x="1102" y="391"/>
                  </a:cubicBezTo>
                  <a:cubicBezTo>
                    <a:pt x="1102" y="145"/>
                    <a:pt x="977" y="0"/>
                    <a:pt x="798" y="0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12;p34">
              <a:extLst>
                <a:ext uri="{FF2B5EF4-FFF2-40B4-BE49-F238E27FC236}">
                  <a16:creationId xmlns:a16="http://schemas.microsoft.com/office/drawing/2014/main" id="{47DDCA3D-0E05-4CF6-83A9-458A73FC9D7E}"/>
                </a:ext>
              </a:extLst>
            </p:cNvPr>
            <p:cNvSpPr/>
            <p:nvPr/>
          </p:nvSpPr>
          <p:spPr>
            <a:xfrm>
              <a:off x="3449100" y="3119700"/>
              <a:ext cx="19600" cy="25925"/>
            </a:xfrm>
            <a:custGeom>
              <a:avLst/>
              <a:gdLst/>
              <a:ahLst/>
              <a:cxnLst/>
              <a:rect l="l" t="t" r="r" b="b"/>
              <a:pathLst>
                <a:path w="784" h="1037" extrusionOk="0">
                  <a:moveTo>
                    <a:pt x="570" y="1"/>
                  </a:moveTo>
                  <a:cubicBezTo>
                    <a:pt x="517" y="1"/>
                    <a:pt x="457" y="18"/>
                    <a:pt x="392" y="54"/>
                  </a:cubicBezTo>
                  <a:cubicBezTo>
                    <a:pt x="172" y="176"/>
                    <a:pt x="0" y="494"/>
                    <a:pt x="0" y="739"/>
                  </a:cubicBezTo>
                  <a:cubicBezTo>
                    <a:pt x="0" y="931"/>
                    <a:pt x="88" y="1036"/>
                    <a:pt x="217" y="1036"/>
                  </a:cubicBezTo>
                  <a:cubicBezTo>
                    <a:pt x="270" y="1036"/>
                    <a:pt x="329" y="1019"/>
                    <a:pt x="392" y="984"/>
                  </a:cubicBezTo>
                  <a:cubicBezTo>
                    <a:pt x="613" y="837"/>
                    <a:pt x="784" y="543"/>
                    <a:pt x="784" y="274"/>
                  </a:cubicBezTo>
                  <a:cubicBezTo>
                    <a:pt x="784" y="101"/>
                    <a:pt x="698" y="1"/>
                    <a:pt x="570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13;p34">
              <a:extLst>
                <a:ext uri="{FF2B5EF4-FFF2-40B4-BE49-F238E27FC236}">
                  <a16:creationId xmlns:a16="http://schemas.microsoft.com/office/drawing/2014/main" id="{5F4A95CF-6C70-45DA-9E43-CFE4734E7A76}"/>
                </a:ext>
              </a:extLst>
            </p:cNvPr>
            <p:cNvSpPr/>
            <p:nvPr/>
          </p:nvSpPr>
          <p:spPr>
            <a:xfrm>
              <a:off x="3899675" y="2955125"/>
              <a:ext cx="318375" cy="184300"/>
            </a:xfrm>
            <a:custGeom>
              <a:avLst/>
              <a:gdLst/>
              <a:ahLst/>
              <a:cxnLst/>
              <a:rect l="l" t="t" r="r" b="b"/>
              <a:pathLst>
                <a:path w="12735" h="7372" extrusionOk="0">
                  <a:moveTo>
                    <a:pt x="7273" y="0"/>
                  </a:moveTo>
                  <a:lnTo>
                    <a:pt x="0" y="4212"/>
                  </a:lnTo>
                  <a:lnTo>
                    <a:pt x="5461" y="7371"/>
                  </a:lnTo>
                  <a:lnTo>
                    <a:pt x="12734" y="3159"/>
                  </a:lnTo>
                  <a:lnTo>
                    <a:pt x="7273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14;p34">
              <a:extLst>
                <a:ext uri="{FF2B5EF4-FFF2-40B4-BE49-F238E27FC236}">
                  <a16:creationId xmlns:a16="http://schemas.microsoft.com/office/drawing/2014/main" id="{AFFA025F-22CD-4E69-91DD-700A4F83409D}"/>
                </a:ext>
              </a:extLst>
            </p:cNvPr>
            <p:cNvSpPr/>
            <p:nvPr/>
          </p:nvSpPr>
          <p:spPr>
            <a:xfrm>
              <a:off x="4036200" y="3034100"/>
              <a:ext cx="181850" cy="110825"/>
            </a:xfrm>
            <a:custGeom>
              <a:avLst/>
              <a:gdLst/>
              <a:ahLst/>
              <a:cxnLst/>
              <a:rect l="l" t="t" r="r" b="b"/>
              <a:pathLst>
                <a:path w="7274" h="4433" extrusionOk="0">
                  <a:moveTo>
                    <a:pt x="7273" y="0"/>
                  </a:moveTo>
                  <a:lnTo>
                    <a:pt x="0" y="4212"/>
                  </a:lnTo>
                  <a:lnTo>
                    <a:pt x="0" y="4433"/>
                  </a:lnTo>
                  <a:lnTo>
                    <a:pt x="7273" y="245"/>
                  </a:lnTo>
                  <a:lnTo>
                    <a:pt x="7273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15;p34">
              <a:extLst>
                <a:ext uri="{FF2B5EF4-FFF2-40B4-BE49-F238E27FC236}">
                  <a16:creationId xmlns:a16="http://schemas.microsoft.com/office/drawing/2014/main" id="{B3902C71-315C-4D68-BF2C-3200242215D7}"/>
                </a:ext>
              </a:extLst>
            </p:cNvPr>
            <p:cNvSpPr/>
            <p:nvPr/>
          </p:nvSpPr>
          <p:spPr>
            <a:xfrm>
              <a:off x="3899675" y="3060425"/>
              <a:ext cx="136550" cy="84500"/>
            </a:xfrm>
            <a:custGeom>
              <a:avLst/>
              <a:gdLst/>
              <a:ahLst/>
              <a:cxnLst/>
              <a:rect l="l" t="t" r="r" b="b"/>
              <a:pathLst>
                <a:path w="5462" h="3380" extrusionOk="0">
                  <a:moveTo>
                    <a:pt x="0" y="0"/>
                  </a:moveTo>
                  <a:lnTo>
                    <a:pt x="0" y="221"/>
                  </a:lnTo>
                  <a:lnTo>
                    <a:pt x="5461" y="3380"/>
                  </a:lnTo>
                  <a:lnTo>
                    <a:pt x="5461" y="31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16;p34">
              <a:extLst>
                <a:ext uri="{FF2B5EF4-FFF2-40B4-BE49-F238E27FC236}">
                  <a16:creationId xmlns:a16="http://schemas.microsoft.com/office/drawing/2014/main" id="{29F8CEEB-9531-49C1-8A17-BBD79660FF2D}"/>
                </a:ext>
              </a:extLst>
            </p:cNvPr>
            <p:cNvSpPr/>
            <p:nvPr/>
          </p:nvSpPr>
          <p:spPr>
            <a:xfrm>
              <a:off x="3548875" y="3234900"/>
              <a:ext cx="133500" cy="89400"/>
            </a:xfrm>
            <a:custGeom>
              <a:avLst/>
              <a:gdLst/>
              <a:ahLst/>
              <a:cxnLst/>
              <a:rect l="l" t="t" r="r" b="b"/>
              <a:pathLst>
                <a:path w="5340" h="3576" extrusionOk="0">
                  <a:moveTo>
                    <a:pt x="1" y="0"/>
                  </a:moveTo>
                  <a:lnTo>
                    <a:pt x="1" y="466"/>
                  </a:lnTo>
                  <a:lnTo>
                    <a:pt x="5339" y="3576"/>
                  </a:lnTo>
                  <a:lnTo>
                    <a:pt x="5339" y="3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17;p34">
              <a:extLst>
                <a:ext uri="{FF2B5EF4-FFF2-40B4-BE49-F238E27FC236}">
                  <a16:creationId xmlns:a16="http://schemas.microsoft.com/office/drawing/2014/main" id="{14E595E2-DC03-4878-B3C3-50F76B7B0A7A}"/>
                </a:ext>
              </a:extLst>
            </p:cNvPr>
            <p:cNvSpPr/>
            <p:nvPr/>
          </p:nvSpPr>
          <p:spPr>
            <a:xfrm>
              <a:off x="3682350" y="3141850"/>
              <a:ext cx="295100" cy="182450"/>
            </a:xfrm>
            <a:custGeom>
              <a:avLst/>
              <a:gdLst/>
              <a:ahLst/>
              <a:cxnLst/>
              <a:rect l="l" t="t" r="r" b="b"/>
              <a:pathLst>
                <a:path w="11804" h="7298" extrusionOk="0">
                  <a:moveTo>
                    <a:pt x="11803" y="0"/>
                  </a:moveTo>
                  <a:lnTo>
                    <a:pt x="0" y="6832"/>
                  </a:lnTo>
                  <a:lnTo>
                    <a:pt x="0" y="7298"/>
                  </a:lnTo>
                  <a:lnTo>
                    <a:pt x="11803" y="465"/>
                  </a:lnTo>
                  <a:lnTo>
                    <a:pt x="11803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18;p34">
              <a:extLst>
                <a:ext uri="{FF2B5EF4-FFF2-40B4-BE49-F238E27FC236}">
                  <a16:creationId xmlns:a16="http://schemas.microsoft.com/office/drawing/2014/main" id="{39D7A0E7-6CBD-4B50-98D2-E0B88351B0D9}"/>
                </a:ext>
              </a:extLst>
            </p:cNvPr>
            <p:cNvSpPr/>
            <p:nvPr/>
          </p:nvSpPr>
          <p:spPr>
            <a:xfrm>
              <a:off x="3548875" y="3064100"/>
              <a:ext cx="428575" cy="248575"/>
            </a:xfrm>
            <a:custGeom>
              <a:avLst/>
              <a:gdLst/>
              <a:ahLst/>
              <a:cxnLst/>
              <a:rect l="l" t="t" r="r" b="b"/>
              <a:pathLst>
                <a:path w="17143" h="9943" extrusionOk="0">
                  <a:moveTo>
                    <a:pt x="11804" y="0"/>
                  </a:moveTo>
                  <a:lnTo>
                    <a:pt x="1" y="6832"/>
                  </a:lnTo>
                  <a:lnTo>
                    <a:pt x="5339" y="9942"/>
                  </a:lnTo>
                  <a:lnTo>
                    <a:pt x="17142" y="3110"/>
                  </a:lnTo>
                  <a:lnTo>
                    <a:pt x="11804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19;p34">
              <a:extLst>
                <a:ext uri="{FF2B5EF4-FFF2-40B4-BE49-F238E27FC236}">
                  <a16:creationId xmlns:a16="http://schemas.microsoft.com/office/drawing/2014/main" id="{8FCDE8B6-4E4B-4438-BA46-A5FECE39C0D1}"/>
                </a:ext>
              </a:extLst>
            </p:cNvPr>
            <p:cNvSpPr/>
            <p:nvPr/>
          </p:nvSpPr>
          <p:spPr>
            <a:xfrm>
              <a:off x="3826200" y="30836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46"/>
                  </a:lnTo>
                  <a:lnTo>
                    <a:pt x="736" y="662"/>
                  </a:lnTo>
                  <a:lnTo>
                    <a:pt x="736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20;p34">
              <a:extLst>
                <a:ext uri="{FF2B5EF4-FFF2-40B4-BE49-F238E27FC236}">
                  <a16:creationId xmlns:a16="http://schemas.microsoft.com/office/drawing/2014/main" id="{BCEC1C4A-C5AB-451F-94D5-B3BA8A969460}"/>
                </a:ext>
              </a:extLst>
            </p:cNvPr>
            <p:cNvSpPr/>
            <p:nvPr/>
          </p:nvSpPr>
          <p:spPr>
            <a:xfrm>
              <a:off x="3844575" y="3084300"/>
              <a:ext cx="18400" cy="15925"/>
            </a:xfrm>
            <a:custGeom>
              <a:avLst/>
              <a:gdLst/>
              <a:ahLst/>
              <a:cxnLst/>
              <a:rect l="l" t="t" r="r" b="b"/>
              <a:pathLst>
                <a:path w="736" h="637" extrusionOk="0">
                  <a:moveTo>
                    <a:pt x="735" y="0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35" y="22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1;p34">
              <a:extLst>
                <a:ext uri="{FF2B5EF4-FFF2-40B4-BE49-F238E27FC236}">
                  <a16:creationId xmlns:a16="http://schemas.microsoft.com/office/drawing/2014/main" id="{4763FA03-4CFA-46F8-9DE6-DC99C9383F06}"/>
                </a:ext>
              </a:extLst>
            </p:cNvPr>
            <p:cNvSpPr/>
            <p:nvPr/>
          </p:nvSpPr>
          <p:spPr>
            <a:xfrm>
              <a:off x="3826200" y="30732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6" y="0"/>
                  </a:moveTo>
                  <a:lnTo>
                    <a:pt x="1" y="417"/>
                  </a:lnTo>
                  <a:lnTo>
                    <a:pt x="736" y="858"/>
                  </a:lnTo>
                  <a:lnTo>
                    <a:pt x="1470" y="441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22;p34">
              <a:extLst>
                <a:ext uri="{FF2B5EF4-FFF2-40B4-BE49-F238E27FC236}">
                  <a16:creationId xmlns:a16="http://schemas.microsoft.com/office/drawing/2014/main" id="{33D35620-4FA3-41D1-BE8F-321C0D90C736}"/>
                </a:ext>
              </a:extLst>
            </p:cNvPr>
            <p:cNvSpPr/>
            <p:nvPr/>
          </p:nvSpPr>
          <p:spPr>
            <a:xfrm>
              <a:off x="3802950" y="30971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0" y="1"/>
                  </a:moveTo>
                  <a:lnTo>
                    <a:pt x="0" y="245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23;p34">
              <a:extLst>
                <a:ext uri="{FF2B5EF4-FFF2-40B4-BE49-F238E27FC236}">
                  <a16:creationId xmlns:a16="http://schemas.microsoft.com/office/drawing/2014/main" id="{49889254-91B1-49C1-A805-FA00EFB6C659}"/>
                </a:ext>
              </a:extLst>
            </p:cNvPr>
            <p:cNvSpPr/>
            <p:nvPr/>
          </p:nvSpPr>
          <p:spPr>
            <a:xfrm>
              <a:off x="3821325" y="3097750"/>
              <a:ext cx="18375" cy="15950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38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24;p34">
              <a:extLst>
                <a:ext uri="{FF2B5EF4-FFF2-40B4-BE49-F238E27FC236}">
                  <a16:creationId xmlns:a16="http://schemas.microsoft.com/office/drawing/2014/main" id="{24BA9057-4859-4E01-BACD-85EB875694F6}"/>
                </a:ext>
              </a:extLst>
            </p:cNvPr>
            <p:cNvSpPr/>
            <p:nvPr/>
          </p:nvSpPr>
          <p:spPr>
            <a:xfrm>
              <a:off x="3802950" y="30867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11" y="0"/>
                  </a:moveTo>
                  <a:lnTo>
                    <a:pt x="0" y="417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25;p34">
              <a:extLst>
                <a:ext uri="{FF2B5EF4-FFF2-40B4-BE49-F238E27FC236}">
                  <a16:creationId xmlns:a16="http://schemas.microsoft.com/office/drawing/2014/main" id="{BF35417E-CC3B-4C08-938F-2E75BB75FFF0}"/>
                </a:ext>
              </a:extLst>
            </p:cNvPr>
            <p:cNvSpPr/>
            <p:nvPr/>
          </p:nvSpPr>
          <p:spPr>
            <a:xfrm>
              <a:off x="3779675" y="31106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26;p34">
              <a:extLst>
                <a:ext uri="{FF2B5EF4-FFF2-40B4-BE49-F238E27FC236}">
                  <a16:creationId xmlns:a16="http://schemas.microsoft.com/office/drawing/2014/main" id="{96A23B26-5943-4198-A191-1D98F5572882}"/>
                </a:ext>
              </a:extLst>
            </p:cNvPr>
            <p:cNvSpPr/>
            <p:nvPr/>
          </p:nvSpPr>
          <p:spPr>
            <a:xfrm>
              <a:off x="3798050" y="3111225"/>
              <a:ext cx="17775" cy="15950"/>
            </a:xfrm>
            <a:custGeom>
              <a:avLst/>
              <a:gdLst/>
              <a:ahLst/>
              <a:cxnLst/>
              <a:rect l="l" t="t" r="r" b="b"/>
              <a:pathLst>
                <a:path w="711" h="638" extrusionOk="0">
                  <a:moveTo>
                    <a:pt x="711" y="1"/>
                  </a:moveTo>
                  <a:lnTo>
                    <a:pt x="0" y="417"/>
                  </a:lnTo>
                  <a:lnTo>
                    <a:pt x="0" y="637"/>
                  </a:lnTo>
                  <a:lnTo>
                    <a:pt x="711" y="221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27;p34">
              <a:extLst>
                <a:ext uri="{FF2B5EF4-FFF2-40B4-BE49-F238E27FC236}">
                  <a16:creationId xmlns:a16="http://schemas.microsoft.com/office/drawing/2014/main" id="{B9EC2E09-CCE1-41BE-9A21-D22AA6228CB6}"/>
                </a:ext>
              </a:extLst>
            </p:cNvPr>
            <p:cNvSpPr/>
            <p:nvPr/>
          </p:nvSpPr>
          <p:spPr>
            <a:xfrm>
              <a:off x="3779675" y="3100200"/>
              <a:ext cx="36150" cy="21475"/>
            </a:xfrm>
            <a:custGeom>
              <a:avLst/>
              <a:gdLst/>
              <a:ahLst/>
              <a:cxnLst/>
              <a:rect l="l" t="t" r="r" b="b"/>
              <a:pathLst>
                <a:path w="1446" h="859" extrusionOk="0">
                  <a:moveTo>
                    <a:pt x="711" y="1"/>
                  </a:moveTo>
                  <a:lnTo>
                    <a:pt x="1" y="417"/>
                  </a:lnTo>
                  <a:lnTo>
                    <a:pt x="735" y="858"/>
                  </a:lnTo>
                  <a:lnTo>
                    <a:pt x="1446" y="442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28;p34">
              <a:extLst>
                <a:ext uri="{FF2B5EF4-FFF2-40B4-BE49-F238E27FC236}">
                  <a16:creationId xmlns:a16="http://schemas.microsoft.com/office/drawing/2014/main" id="{136E0D5C-1143-40C7-B42C-84E7FD540B91}"/>
                </a:ext>
              </a:extLst>
            </p:cNvPr>
            <p:cNvSpPr/>
            <p:nvPr/>
          </p:nvSpPr>
          <p:spPr>
            <a:xfrm>
              <a:off x="3755800" y="3124075"/>
              <a:ext cx="19000" cy="16575"/>
            </a:xfrm>
            <a:custGeom>
              <a:avLst/>
              <a:gdLst/>
              <a:ahLst/>
              <a:cxnLst/>
              <a:rect l="l" t="t" r="r" b="b"/>
              <a:pathLst>
                <a:path w="760" h="663" extrusionOk="0">
                  <a:moveTo>
                    <a:pt x="1" y="1"/>
                  </a:moveTo>
                  <a:lnTo>
                    <a:pt x="1" y="246"/>
                  </a:lnTo>
                  <a:lnTo>
                    <a:pt x="760" y="662"/>
                  </a:lnTo>
                  <a:lnTo>
                    <a:pt x="760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29;p34">
              <a:extLst>
                <a:ext uri="{FF2B5EF4-FFF2-40B4-BE49-F238E27FC236}">
                  <a16:creationId xmlns:a16="http://schemas.microsoft.com/office/drawing/2014/main" id="{107E8CA1-270F-47FE-B617-98AB86941F39}"/>
                </a:ext>
              </a:extLst>
            </p:cNvPr>
            <p:cNvSpPr/>
            <p:nvPr/>
          </p:nvSpPr>
          <p:spPr>
            <a:xfrm>
              <a:off x="3774775" y="3124700"/>
              <a:ext cx="17800" cy="15950"/>
            </a:xfrm>
            <a:custGeom>
              <a:avLst/>
              <a:gdLst/>
              <a:ahLst/>
              <a:cxnLst/>
              <a:rect l="l" t="t" r="r" b="b"/>
              <a:pathLst>
                <a:path w="712" h="638" extrusionOk="0">
                  <a:moveTo>
                    <a:pt x="711" y="0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11" y="22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0;p34">
              <a:extLst>
                <a:ext uri="{FF2B5EF4-FFF2-40B4-BE49-F238E27FC236}">
                  <a16:creationId xmlns:a16="http://schemas.microsoft.com/office/drawing/2014/main" id="{A0F7E0E6-62B7-44B2-8D4C-E89B122B141A}"/>
                </a:ext>
              </a:extLst>
            </p:cNvPr>
            <p:cNvSpPr/>
            <p:nvPr/>
          </p:nvSpPr>
          <p:spPr>
            <a:xfrm>
              <a:off x="3755800" y="31136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5" y="1"/>
                  </a:moveTo>
                  <a:lnTo>
                    <a:pt x="1" y="417"/>
                  </a:lnTo>
                  <a:lnTo>
                    <a:pt x="760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1;p34">
              <a:extLst>
                <a:ext uri="{FF2B5EF4-FFF2-40B4-BE49-F238E27FC236}">
                  <a16:creationId xmlns:a16="http://schemas.microsoft.com/office/drawing/2014/main" id="{C43C2F8E-967E-45D2-9CD3-2646CCE79DA2}"/>
                </a:ext>
              </a:extLst>
            </p:cNvPr>
            <p:cNvSpPr/>
            <p:nvPr/>
          </p:nvSpPr>
          <p:spPr>
            <a:xfrm>
              <a:off x="3732550" y="31375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46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32;p34">
              <a:extLst>
                <a:ext uri="{FF2B5EF4-FFF2-40B4-BE49-F238E27FC236}">
                  <a16:creationId xmlns:a16="http://schemas.microsoft.com/office/drawing/2014/main" id="{E99D597C-F58F-4E9B-81A3-69B4685CE453}"/>
                </a:ext>
              </a:extLst>
            </p:cNvPr>
            <p:cNvSpPr/>
            <p:nvPr/>
          </p:nvSpPr>
          <p:spPr>
            <a:xfrm>
              <a:off x="3750900" y="3138175"/>
              <a:ext cx="18400" cy="15925"/>
            </a:xfrm>
            <a:custGeom>
              <a:avLst/>
              <a:gdLst/>
              <a:ahLst/>
              <a:cxnLst/>
              <a:rect l="l" t="t" r="r" b="b"/>
              <a:pathLst>
                <a:path w="736" h="637" extrusionOk="0">
                  <a:moveTo>
                    <a:pt x="736" y="0"/>
                  </a:moveTo>
                  <a:lnTo>
                    <a:pt x="1" y="416"/>
                  </a:lnTo>
                  <a:lnTo>
                    <a:pt x="1" y="637"/>
                  </a:lnTo>
                  <a:lnTo>
                    <a:pt x="736" y="221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33;p34">
              <a:extLst>
                <a:ext uri="{FF2B5EF4-FFF2-40B4-BE49-F238E27FC236}">
                  <a16:creationId xmlns:a16="http://schemas.microsoft.com/office/drawing/2014/main" id="{59DCDABA-FEB4-4D4C-902C-1AA355F98FDB}"/>
                </a:ext>
              </a:extLst>
            </p:cNvPr>
            <p:cNvSpPr/>
            <p:nvPr/>
          </p:nvSpPr>
          <p:spPr>
            <a:xfrm>
              <a:off x="3732550" y="31271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17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34;p34">
              <a:extLst>
                <a:ext uri="{FF2B5EF4-FFF2-40B4-BE49-F238E27FC236}">
                  <a16:creationId xmlns:a16="http://schemas.microsoft.com/office/drawing/2014/main" id="{183219DF-DEE9-4F76-B815-D0D5860F780E}"/>
                </a:ext>
              </a:extLst>
            </p:cNvPr>
            <p:cNvSpPr/>
            <p:nvPr/>
          </p:nvSpPr>
          <p:spPr>
            <a:xfrm>
              <a:off x="3709275" y="31510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35;p34">
              <a:extLst>
                <a:ext uri="{FF2B5EF4-FFF2-40B4-BE49-F238E27FC236}">
                  <a16:creationId xmlns:a16="http://schemas.microsoft.com/office/drawing/2014/main" id="{C67F4057-CF3A-447E-A3A5-8EA3D2A6516A}"/>
                </a:ext>
              </a:extLst>
            </p:cNvPr>
            <p:cNvSpPr/>
            <p:nvPr/>
          </p:nvSpPr>
          <p:spPr>
            <a:xfrm>
              <a:off x="3727650" y="3151625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38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36;p34">
              <a:extLst>
                <a:ext uri="{FF2B5EF4-FFF2-40B4-BE49-F238E27FC236}">
                  <a16:creationId xmlns:a16="http://schemas.microsoft.com/office/drawing/2014/main" id="{D0F196B5-F5C0-420C-B901-B8DE2E502F6B}"/>
                </a:ext>
              </a:extLst>
            </p:cNvPr>
            <p:cNvSpPr/>
            <p:nvPr/>
          </p:nvSpPr>
          <p:spPr>
            <a:xfrm>
              <a:off x="3709275" y="314062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5" y="0"/>
                  </a:moveTo>
                  <a:lnTo>
                    <a:pt x="1" y="416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37;p34">
              <a:extLst>
                <a:ext uri="{FF2B5EF4-FFF2-40B4-BE49-F238E27FC236}">
                  <a16:creationId xmlns:a16="http://schemas.microsoft.com/office/drawing/2014/main" id="{2D1AE84A-EA1C-498F-A20E-16A82E36E896}"/>
                </a:ext>
              </a:extLst>
            </p:cNvPr>
            <p:cNvSpPr/>
            <p:nvPr/>
          </p:nvSpPr>
          <p:spPr>
            <a:xfrm>
              <a:off x="3686025" y="316450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38;p34">
              <a:extLst>
                <a:ext uri="{FF2B5EF4-FFF2-40B4-BE49-F238E27FC236}">
                  <a16:creationId xmlns:a16="http://schemas.microsoft.com/office/drawing/2014/main" id="{AB0FB8D4-FC0B-48B7-A112-9AE7DA24F889}"/>
                </a:ext>
              </a:extLst>
            </p:cNvPr>
            <p:cNvSpPr/>
            <p:nvPr/>
          </p:nvSpPr>
          <p:spPr>
            <a:xfrm>
              <a:off x="3704375" y="3165100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35" y="1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39;p34">
              <a:extLst>
                <a:ext uri="{FF2B5EF4-FFF2-40B4-BE49-F238E27FC236}">
                  <a16:creationId xmlns:a16="http://schemas.microsoft.com/office/drawing/2014/main" id="{4E3093D5-3006-4F5C-9037-0E0A5B374547}"/>
                </a:ext>
              </a:extLst>
            </p:cNvPr>
            <p:cNvSpPr/>
            <p:nvPr/>
          </p:nvSpPr>
          <p:spPr>
            <a:xfrm>
              <a:off x="3686025" y="315407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17"/>
                  </a:lnTo>
                  <a:lnTo>
                    <a:pt x="735" y="858"/>
                  </a:lnTo>
                  <a:lnTo>
                    <a:pt x="1469" y="442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0;p34">
              <a:extLst>
                <a:ext uri="{FF2B5EF4-FFF2-40B4-BE49-F238E27FC236}">
                  <a16:creationId xmlns:a16="http://schemas.microsoft.com/office/drawing/2014/main" id="{94492983-DEB6-45A5-A9E3-2A6ECC01F833}"/>
                </a:ext>
              </a:extLst>
            </p:cNvPr>
            <p:cNvSpPr/>
            <p:nvPr/>
          </p:nvSpPr>
          <p:spPr>
            <a:xfrm>
              <a:off x="3662750" y="3177950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1" y="1"/>
                  </a:moveTo>
                  <a:lnTo>
                    <a:pt x="1" y="246"/>
                  </a:lnTo>
                  <a:lnTo>
                    <a:pt x="735" y="662"/>
                  </a:lnTo>
                  <a:lnTo>
                    <a:pt x="735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1;p34">
              <a:extLst>
                <a:ext uri="{FF2B5EF4-FFF2-40B4-BE49-F238E27FC236}">
                  <a16:creationId xmlns:a16="http://schemas.microsoft.com/office/drawing/2014/main" id="{8E462AAE-C5C9-4296-B94F-0E0D8DCE9434}"/>
                </a:ext>
              </a:extLst>
            </p:cNvPr>
            <p:cNvSpPr/>
            <p:nvPr/>
          </p:nvSpPr>
          <p:spPr>
            <a:xfrm>
              <a:off x="3681125" y="3178575"/>
              <a:ext cx="18375" cy="15950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735" y="0"/>
                  </a:moveTo>
                  <a:lnTo>
                    <a:pt x="0" y="417"/>
                  </a:lnTo>
                  <a:lnTo>
                    <a:pt x="0" y="637"/>
                  </a:lnTo>
                  <a:lnTo>
                    <a:pt x="735" y="22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42;p34">
              <a:extLst>
                <a:ext uri="{FF2B5EF4-FFF2-40B4-BE49-F238E27FC236}">
                  <a16:creationId xmlns:a16="http://schemas.microsoft.com/office/drawing/2014/main" id="{D253BA36-E232-487D-935D-2BE06535988C}"/>
                </a:ext>
              </a:extLst>
            </p:cNvPr>
            <p:cNvSpPr/>
            <p:nvPr/>
          </p:nvSpPr>
          <p:spPr>
            <a:xfrm>
              <a:off x="3662750" y="31675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1" y="417"/>
                  </a:lnTo>
                  <a:lnTo>
                    <a:pt x="735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43;p34">
              <a:extLst>
                <a:ext uri="{FF2B5EF4-FFF2-40B4-BE49-F238E27FC236}">
                  <a16:creationId xmlns:a16="http://schemas.microsoft.com/office/drawing/2014/main" id="{AA4B8ED0-C9AA-442C-87AD-18768D063B00}"/>
                </a:ext>
              </a:extLst>
            </p:cNvPr>
            <p:cNvSpPr/>
            <p:nvPr/>
          </p:nvSpPr>
          <p:spPr>
            <a:xfrm>
              <a:off x="3639500" y="319142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46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44;p34">
              <a:extLst>
                <a:ext uri="{FF2B5EF4-FFF2-40B4-BE49-F238E27FC236}">
                  <a16:creationId xmlns:a16="http://schemas.microsoft.com/office/drawing/2014/main" id="{01E0E9BC-B48C-482E-8C7D-EE32CD25F311}"/>
                </a:ext>
              </a:extLst>
            </p:cNvPr>
            <p:cNvSpPr/>
            <p:nvPr/>
          </p:nvSpPr>
          <p:spPr>
            <a:xfrm>
              <a:off x="3657850" y="3192050"/>
              <a:ext cx="18400" cy="15925"/>
            </a:xfrm>
            <a:custGeom>
              <a:avLst/>
              <a:gdLst/>
              <a:ahLst/>
              <a:cxnLst/>
              <a:rect l="l" t="t" r="r" b="b"/>
              <a:pathLst>
                <a:path w="736" h="637" extrusionOk="0">
                  <a:moveTo>
                    <a:pt x="735" y="0"/>
                  </a:moveTo>
                  <a:lnTo>
                    <a:pt x="1" y="416"/>
                  </a:lnTo>
                  <a:lnTo>
                    <a:pt x="1" y="637"/>
                  </a:lnTo>
                  <a:lnTo>
                    <a:pt x="735" y="22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45;p34">
              <a:extLst>
                <a:ext uri="{FF2B5EF4-FFF2-40B4-BE49-F238E27FC236}">
                  <a16:creationId xmlns:a16="http://schemas.microsoft.com/office/drawing/2014/main" id="{80636F5A-BC61-4F28-99D5-0381A721DC77}"/>
                </a:ext>
              </a:extLst>
            </p:cNvPr>
            <p:cNvSpPr/>
            <p:nvPr/>
          </p:nvSpPr>
          <p:spPr>
            <a:xfrm>
              <a:off x="3639500" y="31810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17"/>
                  </a:lnTo>
                  <a:lnTo>
                    <a:pt x="735" y="857"/>
                  </a:lnTo>
                  <a:lnTo>
                    <a:pt x="1469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46;p34">
              <a:extLst>
                <a:ext uri="{FF2B5EF4-FFF2-40B4-BE49-F238E27FC236}">
                  <a16:creationId xmlns:a16="http://schemas.microsoft.com/office/drawing/2014/main" id="{5A8A9D80-A477-4AF5-A5A9-121AE82856B8}"/>
                </a:ext>
              </a:extLst>
            </p:cNvPr>
            <p:cNvSpPr/>
            <p:nvPr/>
          </p:nvSpPr>
          <p:spPr>
            <a:xfrm>
              <a:off x="3616225" y="32049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47;p34">
              <a:extLst>
                <a:ext uri="{FF2B5EF4-FFF2-40B4-BE49-F238E27FC236}">
                  <a16:creationId xmlns:a16="http://schemas.microsoft.com/office/drawing/2014/main" id="{206F33A4-A0E9-482C-AB05-BC6565F8B324}"/>
                </a:ext>
              </a:extLst>
            </p:cNvPr>
            <p:cNvSpPr/>
            <p:nvPr/>
          </p:nvSpPr>
          <p:spPr>
            <a:xfrm>
              <a:off x="3634600" y="3205500"/>
              <a:ext cx="18375" cy="15950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38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48;p34">
              <a:extLst>
                <a:ext uri="{FF2B5EF4-FFF2-40B4-BE49-F238E27FC236}">
                  <a16:creationId xmlns:a16="http://schemas.microsoft.com/office/drawing/2014/main" id="{11FE8A48-FFEC-439B-8AAB-3784B26997AF}"/>
                </a:ext>
              </a:extLst>
            </p:cNvPr>
            <p:cNvSpPr/>
            <p:nvPr/>
          </p:nvSpPr>
          <p:spPr>
            <a:xfrm>
              <a:off x="3616225" y="31945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11" y="0"/>
                  </a:moveTo>
                  <a:lnTo>
                    <a:pt x="1" y="416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49;p34">
              <a:extLst>
                <a:ext uri="{FF2B5EF4-FFF2-40B4-BE49-F238E27FC236}">
                  <a16:creationId xmlns:a16="http://schemas.microsoft.com/office/drawing/2014/main" id="{DCD23EF7-1F4B-4AF6-83D8-3A5F3AA44D6B}"/>
                </a:ext>
              </a:extLst>
            </p:cNvPr>
            <p:cNvSpPr/>
            <p:nvPr/>
          </p:nvSpPr>
          <p:spPr>
            <a:xfrm>
              <a:off x="3569075" y="3231825"/>
              <a:ext cx="19025" cy="16550"/>
            </a:xfrm>
            <a:custGeom>
              <a:avLst/>
              <a:gdLst/>
              <a:ahLst/>
              <a:cxnLst/>
              <a:rect l="l" t="t" r="r" b="b"/>
              <a:pathLst>
                <a:path w="761" h="662" extrusionOk="0">
                  <a:moveTo>
                    <a:pt x="1" y="1"/>
                  </a:moveTo>
                  <a:lnTo>
                    <a:pt x="1" y="246"/>
                  </a:lnTo>
                  <a:lnTo>
                    <a:pt x="760" y="662"/>
                  </a:lnTo>
                  <a:lnTo>
                    <a:pt x="760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0;p34">
              <a:extLst>
                <a:ext uri="{FF2B5EF4-FFF2-40B4-BE49-F238E27FC236}">
                  <a16:creationId xmlns:a16="http://schemas.microsoft.com/office/drawing/2014/main" id="{AB612755-E626-4938-8520-6122C5440B6C}"/>
                </a:ext>
              </a:extLst>
            </p:cNvPr>
            <p:cNvSpPr/>
            <p:nvPr/>
          </p:nvSpPr>
          <p:spPr>
            <a:xfrm>
              <a:off x="3588075" y="3218975"/>
              <a:ext cx="41650" cy="29400"/>
            </a:xfrm>
            <a:custGeom>
              <a:avLst/>
              <a:gdLst/>
              <a:ahLst/>
              <a:cxnLst/>
              <a:rect l="l" t="t" r="r" b="b"/>
              <a:pathLst>
                <a:path w="1666" h="1176" extrusionOk="0">
                  <a:moveTo>
                    <a:pt x="1665" y="1"/>
                  </a:moveTo>
                  <a:lnTo>
                    <a:pt x="0" y="956"/>
                  </a:lnTo>
                  <a:lnTo>
                    <a:pt x="0" y="1176"/>
                  </a:lnTo>
                  <a:lnTo>
                    <a:pt x="1665" y="221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1;p34">
              <a:extLst>
                <a:ext uri="{FF2B5EF4-FFF2-40B4-BE49-F238E27FC236}">
                  <a16:creationId xmlns:a16="http://schemas.microsoft.com/office/drawing/2014/main" id="{78154CB8-3827-4308-91D8-80CD98C2A3BA}"/>
                </a:ext>
              </a:extLst>
            </p:cNvPr>
            <p:cNvSpPr/>
            <p:nvPr/>
          </p:nvSpPr>
          <p:spPr>
            <a:xfrm>
              <a:off x="3569075" y="3207950"/>
              <a:ext cx="60650" cy="34925"/>
            </a:xfrm>
            <a:custGeom>
              <a:avLst/>
              <a:gdLst/>
              <a:ahLst/>
              <a:cxnLst/>
              <a:rect l="l" t="t" r="r" b="b"/>
              <a:pathLst>
                <a:path w="2426" h="1397" extrusionOk="0">
                  <a:moveTo>
                    <a:pt x="1666" y="1"/>
                  </a:moveTo>
                  <a:lnTo>
                    <a:pt x="1" y="956"/>
                  </a:lnTo>
                  <a:lnTo>
                    <a:pt x="760" y="1397"/>
                  </a:lnTo>
                  <a:lnTo>
                    <a:pt x="2425" y="442"/>
                  </a:lnTo>
                  <a:lnTo>
                    <a:pt x="1666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52;p34">
              <a:extLst>
                <a:ext uri="{FF2B5EF4-FFF2-40B4-BE49-F238E27FC236}">
                  <a16:creationId xmlns:a16="http://schemas.microsoft.com/office/drawing/2014/main" id="{1148F916-B6E3-48E5-88D6-C8061F529C04}"/>
                </a:ext>
              </a:extLst>
            </p:cNvPr>
            <p:cNvSpPr/>
            <p:nvPr/>
          </p:nvSpPr>
          <p:spPr>
            <a:xfrm>
              <a:off x="3826200" y="31112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21"/>
                  </a:lnTo>
                  <a:lnTo>
                    <a:pt x="736" y="662"/>
                  </a:lnTo>
                  <a:lnTo>
                    <a:pt x="736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53;p34">
              <a:extLst>
                <a:ext uri="{FF2B5EF4-FFF2-40B4-BE49-F238E27FC236}">
                  <a16:creationId xmlns:a16="http://schemas.microsoft.com/office/drawing/2014/main" id="{9E9582B8-C4B0-43D1-AA43-FBD37F88C7D6}"/>
                </a:ext>
              </a:extLst>
            </p:cNvPr>
            <p:cNvSpPr/>
            <p:nvPr/>
          </p:nvSpPr>
          <p:spPr>
            <a:xfrm>
              <a:off x="3844575" y="3097750"/>
              <a:ext cx="41650" cy="30025"/>
            </a:xfrm>
            <a:custGeom>
              <a:avLst/>
              <a:gdLst/>
              <a:ahLst/>
              <a:cxnLst/>
              <a:rect l="l" t="t" r="r" b="b"/>
              <a:pathLst>
                <a:path w="1666" h="1201" extrusionOk="0">
                  <a:moveTo>
                    <a:pt x="1666" y="1"/>
                  </a:moveTo>
                  <a:lnTo>
                    <a:pt x="1" y="956"/>
                  </a:lnTo>
                  <a:lnTo>
                    <a:pt x="1" y="1201"/>
                  </a:lnTo>
                  <a:lnTo>
                    <a:pt x="1666" y="221"/>
                  </a:lnTo>
                  <a:lnTo>
                    <a:pt x="166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54;p34">
              <a:extLst>
                <a:ext uri="{FF2B5EF4-FFF2-40B4-BE49-F238E27FC236}">
                  <a16:creationId xmlns:a16="http://schemas.microsoft.com/office/drawing/2014/main" id="{62FD4C6E-7623-4787-B5FB-E83044DE039F}"/>
                </a:ext>
              </a:extLst>
            </p:cNvPr>
            <p:cNvSpPr/>
            <p:nvPr/>
          </p:nvSpPr>
          <p:spPr>
            <a:xfrm>
              <a:off x="3826200" y="3086750"/>
              <a:ext cx="60025" cy="34925"/>
            </a:xfrm>
            <a:custGeom>
              <a:avLst/>
              <a:gdLst/>
              <a:ahLst/>
              <a:cxnLst/>
              <a:rect l="l" t="t" r="r" b="b"/>
              <a:pathLst>
                <a:path w="2401" h="1397" extrusionOk="0">
                  <a:moveTo>
                    <a:pt x="1666" y="0"/>
                  </a:moveTo>
                  <a:lnTo>
                    <a:pt x="1" y="980"/>
                  </a:lnTo>
                  <a:lnTo>
                    <a:pt x="736" y="1396"/>
                  </a:lnTo>
                  <a:lnTo>
                    <a:pt x="2401" y="441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55;p34">
              <a:extLst>
                <a:ext uri="{FF2B5EF4-FFF2-40B4-BE49-F238E27FC236}">
                  <a16:creationId xmlns:a16="http://schemas.microsoft.com/office/drawing/2014/main" id="{97F02577-EE78-4235-B4A4-8527B6AA8A74}"/>
                </a:ext>
              </a:extLst>
            </p:cNvPr>
            <p:cNvSpPr/>
            <p:nvPr/>
          </p:nvSpPr>
          <p:spPr>
            <a:xfrm>
              <a:off x="3802950" y="31247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0" y="0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56;p34">
              <a:extLst>
                <a:ext uri="{FF2B5EF4-FFF2-40B4-BE49-F238E27FC236}">
                  <a16:creationId xmlns:a16="http://schemas.microsoft.com/office/drawing/2014/main" id="{3177610C-6E92-4528-9952-C384A1382842}"/>
                </a:ext>
              </a:extLst>
            </p:cNvPr>
            <p:cNvSpPr/>
            <p:nvPr/>
          </p:nvSpPr>
          <p:spPr>
            <a:xfrm>
              <a:off x="3821325" y="312470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735" y="0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57;p34">
              <a:extLst>
                <a:ext uri="{FF2B5EF4-FFF2-40B4-BE49-F238E27FC236}">
                  <a16:creationId xmlns:a16="http://schemas.microsoft.com/office/drawing/2014/main" id="{3065048B-EA49-45FB-904B-428E291A4A8E}"/>
                </a:ext>
              </a:extLst>
            </p:cNvPr>
            <p:cNvSpPr/>
            <p:nvPr/>
          </p:nvSpPr>
          <p:spPr>
            <a:xfrm>
              <a:off x="3802950" y="311367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41"/>
                  </a:lnTo>
                  <a:lnTo>
                    <a:pt x="735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58;p34">
              <a:extLst>
                <a:ext uri="{FF2B5EF4-FFF2-40B4-BE49-F238E27FC236}">
                  <a16:creationId xmlns:a16="http://schemas.microsoft.com/office/drawing/2014/main" id="{072873A1-B785-4CA7-91A6-263B877681D0}"/>
                </a:ext>
              </a:extLst>
            </p:cNvPr>
            <p:cNvSpPr/>
            <p:nvPr/>
          </p:nvSpPr>
          <p:spPr>
            <a:xfrm>
              <a:off x="3779675" y="31381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21"/>
                  </a:lnTo>
                  <a:lnTo>
                    <a:pt x="735" y="661"/>
                  </a:lnTo>
                  <a:lnTo>
                    <a:pt x="735" y="4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59;p34">
              <a:extLst>
                <a:ext uri="{FF2B5EF4-FFF2-40B4-BE49-F238E27FC236}">
                  <a16:creationId xmlns:a16="http://schemas.microsoft.com/office/drawing/2014/main" id="{8B5EB0B5-BAD1-40A0-B79A-B93AE41B4779}"/>
                </a:ext>
              </a:extLst>
            </p:cNvPr>
            <p:cNvSpPr/>
            <p:nvPr/>
          </p:nvSpPr>
          <p:spPr>
            <a:xfrm>
              <a:off x="3798050" y="31381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0"/>
                  </a:moveTo>
                  <a:lnTo>
                    <a:pt x="0" y="416"/>
                  </a:lnTo>
                  <a:lnTo>
                    <a:pt x="0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0;p34">
              <a:extLst>
                <a:ext uri="{FF2B5EF4-FFF2-40B4-BE49-F238E27FC236}">
                  <a16:creationId xmlns:a16="http://schemas.microsoft.com/office/drawing/2014/main" id="{5B40F991-5918-46A1-9EF4-2F14C3ADA43A}"/>
                </a:ext>
              </a:extLst>
            </p:cNvPr>
            <p:cNvSpPr/>
            <p:nvPr/>
          </p:nvSpPr>
          <p:spPr>
            <a:xfrm>
              <a:off x="3779675" y="3127150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5" y="0"/>
                  </a:moveTo>
                  <a:lnTo>
                    <a:pt x="1" y="441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1;p34">
              <a:extLst>
                <a:ext uri="{FF2B5EF4-FFF2-40B4-BE49-F238E27FC236}">
                  <a16:creationId xmlns:a16="http://schemas.microsoft.com/office/drawing/2014/main" id="{00937DE0-31A1-41F0-9518-FA80825DA492}"/>
                </a:ext>
              </a:extLst>
            </p:cNvPr>
            <p:cNvSpPr/>
            <p:nvPr/>
          </p:nvSpPr>
          <p:spPr>
            <a:xfrm>
              <a:off x="3756425" y="3151625"/>
              <a:ext cx="18375" cy="16575"/>
            </a:xfrm>
            <a:custGeom>
              <a:avLst/>
              <a:gdLst/>
              <a:ahLst/>
              <a:cxnLst/>
              <a:rect l="l" t="t" r="r" b="b"/>
              <a:pathLst>
                <a:path w="735" h="663" extrusionOk="0">
                  <a:moveTo>
                    <a:pt x="0" y="1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62;p34">
              <a:extLst>
                <a:ext uri="{FF2B5EF4-FFF2-40B4-BE49-F238E27FC236}">
                  <a16:creationId xmlns:a16="http://schemas.microsoft.com/office/drawing/2014/main" id="{662787BE-28BE-4E5E-8633-408836383682}"/>
                </a:ext>
              </a:extLst>
            </p:cNvPr>
            <p:cNvSpPr/>
            <p:nvPr/>
          </p:nvSpPr>
          <p:spPr>
            <a:xfrm>
              <a:off x="3774775" y="3151625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736" y="1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6" y="246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63;p34">
              <a:extLst>
                <a:ext uri="{FF2B5EF4-FFF2-40B4-BE49-F238E27FC236}">
                  <a16:creationId xmlns:a16="http://schemas.microsoft.com/office/drawing/2014/main" id="{3BDFA6B1-CC39-4255-9347-7A871C54C6D9}"/>
                </a:ext>
              </a:extLst>
            </p:cNvPr>
            <p:cNvSpPr/>
            <p:nvPr/>
          </p:nvSpPr>
          <p:spPr>
            <a:xfrm>
              <a:off x="3756425" y="31406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10" y="0"/>
                  </a:moveTo>
                  <a:lnTo>
                    <a:pt x="0" y="441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64;p34">
              <a:extLst>
                <a:ext uri="{FF2B5EF4-FFF2-40B4-BE49-F238E27FC236}">
                  <a16:creationId xmlns:a16="http://schemas.microsoft.com/office/drawing/2014/main" id="{031D0B02-330B-4093-B546-0F316A17DE10}"/>
                </a:ext>
              </a:extLst>
            </p:cNvPr>
            <p:cNvSpPr/>
            <p:nvPr/>
          </p:nvSpPr>
          <p:spPr>
            <a:xfrm>
              <a:off x="3733150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65;p34">
              <a:extLst>
                <a:ext uri="{FF2B5EF4-FFF2-40B4-BE49-F238E27FC236}">
                  <a16:creationId xmlns:a16="http://schemas.microsoft.com/office/drawing/2014/main" id="{E6AA200A-559D-4D83-BEC0-082C52F7F036}"/>
                </a:ext>
              </a:extLst>
            </p:cNvPr>
            <p:cNvSpPr/>
            <p:nvPr/>
          </p:nvSpPr>
          <p:spPr>
            <a:xfrm>
              <a:off x="3751525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66;p34">
              <a:extLst>
                <a:ext uri="{FF2B5EF4-FFF2-40B4-BE49-F238E27FC236}">
                  <a16:creationId xmlns:a16="http://schemas.microsoft.com/office/drawing/2014/main" id="{725860DC-ED83-4198-9CCD-C1B7F40B85A7}"/>
                </a:ext>
              </a:extLst>
            </p:cNvPr>
            <p:cNvSpPr/>
            <p:nvPr/>
          </p:nvSpPr>
          <p:spPr>
            <a:xfrm>
              <a:off x="3733150" y="31540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11" y="1"/>
                  </a:moveTo>
                  <a:lnTo>
                    <a:pt x="1" y="442"/>
                  </a:lnTo>
                  <a:lnTo>
                    <a:pt x="735" y="858"/>
                  </a:lnTo>
                  <a:lnTo>
                    <a:pt x="1470" y="442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67;p34">
              <a:extLst>
                <a:ext uri="{FF2B5EF4-FFF2-40B4-BE49-F238E27FC236}">
                  <a16:creationId xmlns:a16="http://schemas.microsoft.com/office/drawing/2014/main" id="{18F10414-FA7D-410C-8B31-D6AFAAA6F770}"/>
                </a:ext>
              </a:extLst>
            </p:cNvPr>
            <p:cNvSpPr/>
            <p:nvPr/>
          </p:nvSpPr>
          <p:spPr>
            <a:xfrm>
              <a:off x="3709900" y="31785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68;p34">
              <a:extLst>
                <a:ext uri="{FF2B5EF4-FFF2-40B4-BE49-F238E27FC236}">
                  <a16:creationId xmlns:a16="http://schemas.microsoft.com/office/drawing/2014/main" id="{9BC2532A-AF7E-4185-ACDF-4F299FFF35D8}"/>
                </a:ext>
              </a:extLst>
            </p:cNvPr>
            <p:cNvSpPr/>
            <p:nvPr/>
          </p:nvSpPr>
          <p:spPr>
            <a:xfrm>
              <a:off x="3728250" y="3178575"/>
              <a:ext cx="17800" cy="16550"/>
            </a:xfrm>
            <a:custGeom>
              <a:avLst/>
              <a:gdLst/>
              <a:ahLst/>
              <a:cxnLst/>
              <a:rect l="l" t="t" r="r" b="b"/>
              <a:pathLst>
                <a:path w="712" h="662" extrusionOk="0">
                  <a:moveTo>
                    <a:pt x="711" y="0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11" y="245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69;p34">
              <a:extLst>
                <a:ext uri="{FF2B5EF4-FFF2-40B4-BE49-F238E27FC236}">
                  <a16:creationId xmlns:a16="http://schemas.microsoft.com/office/drawing/2014/main" id="{4C4496AD-37AA-40A8-99AB-8099CEBFD33A}"/>
                </a:ext>
              </a:extLst>
            </p:cNvPr>
            <p:cNvSpPr/>
            <p:nvPr/>
          </p:nvSpPr>
          <p:spPr>
            <a:xfrm>
              <a:off x="3709900" y="3167550"/>
              <a:ext cx="36150" cy="21450"/>
            </a:xfrm>
            <a:custGeom>
              <a:avLst/>
              <a:gdLst/>
              <a:ahLst/>
              <a:cxnLst/>
              <a:rect l="l" t="t" r="r" b="b"/>
              <a:pathLst>
                <a:path w="1446" h="858" extrusionOk="0">
                  <a:moveTo>
                    <a:pt x="710" y="1"/>
                  </a:moveTo>
                  <a:lnTo>
                    <a:pt x="0" y="441"/>
                  </a:lnTo>
                  <a:lnTo>
                    <a:pt x="735" y="858"/>
                  </a:lnTo>
                  <a:lnTo>
                    <a:pt x="1445" y="441"/>
                  </a:lnTo>
                  <a:lnTo>
                    <a:pt x="710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0;p34">
              <a:extLst>
                <a:ext uri="{FF2B5EF4-FFF2-40B4-BE49-F238E27FC236}">
                  <a16:creationId xmlns:a16="http://schemas.microsoft.com/office/drawing/2014/main" id="{7E192213-4B97-4ACC-84EC-78CE126D3E73}"/>
                </a:ext>
              </a:extLst>
            </p:cNvPr>
            <p:cNvSpPr/>
            <p:nvPr/>
          </p:nvSpPr>
          <p:spPr>
            <a:xfrm>
              <a:off x="3686025" y="3192050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0" y="0"/>
                  </a:moveTo>
                  <a:lnTo>
                    <a:pt x="0" y="221"/>
                  </a:lnTo>
                  <a:lnTo>
                    <a:pt x="759" y="661"/>
                  </a:lnTo>
                  <a:lnTo>
                    <a:pt x="759" y="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1;p34">
              <a:extLst>
                <a:ext uri="{FF2B5EF4-FFF2-40B4-BE49-F238E27FC236}">
                  <a16:creationId xmlns:a16="http://schemas.microsoft.com/office/drawing/2014/main" id="{24E344CE-3729-4ADA-B971-3E37C82AA003}"/>
                </a:ext>
              </a:extLst>
            </p:cNvPr>
            <p:cNvSpPr/>
            <p:nvPr/>
          </p:nvSpPr>
          <p:spPr>
            <a:xfrm>
              <a:off x="3705000" y="3192050"/>
              <a:ext cx="17775" cy="16550"/>
            </a:xfrm>
            <a:custGeom>
              <a:avLst/>
              <a:gdLst/>
              <a:ahLst/>
              <a:cxnLst/>
              <a:rect l="l" t="t" r="r" b="b"/>
              <a:pathLst>
                <a:path w="711" h="662" extrusionOk="0">
                  <a:moveTo>
                    <a:pt x="710" y="0"/>
                  </a:moveTo>
                  <a:lnTo>
                    <a:pt x="0" y="416"/>
                  </a:lnTo>
                  <a:lnTo>
                    <a:pt x="0" y="661"/>
                  </a:lnTo>
                  <a:lnTo>
                    <a:pt x="710" y="245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72;p34">
              <a:extLst>
                <a:ext uri="{FF2B5EF4-FFF2-40B4-BE49-F238E27FC236}">
                  <a16:creationId xmlns:a16="http://schemas.microsoft.com/office/drawing/2014/main" id="{CCB721BD-2DB7-485D-AC39-880818630140}"/>
                </a:ext>
              </a:extLst>
            </p:cNvPr>
            <p:cNvSpPr/>
            <p:nvPr/>
          </p:nvSpPr>
          <p:spPr>
            <a:xfrm>
              <a:off x="3686025" y="31810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41"/>
                  </a:lnTo>
                  <a:lnTo>
                    <a:pt x="759" y="857"/>
                  </a:lnTo>
                  <a:lnTo>
                    <a:pt x="1469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73;p34">
              <a:extLst>
                <a:ext uri="{FF2B5EF4-FFF2-40B4-BE49-F238E27FC236}">
                  <a16:creationId xmlns:a16="http://schemas.microsoft.com/office/drawing/2014/main" id="{8DB3CC97-308F-484F-899A-0357604761BB}"/>
                </a:ext>
              </a:extLst>
            </p:cNvPr>
            <p:cNvSpPr/>
            <p:nvPr/>
          </p:nvSpPr>
          <p:spPr>
            <a:xfrm>
              <a:off x="3662750" y="3205500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1" y="1"/>
                  </a:moveTo>
                  <a:lnTo>
                    <a:pt x="1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874;p34">
              <a:extLst>
                <a:ext uri="{FF2B5EF4-FFF2-40B4-BE49-F238E27FC236}">
                  <a16:creationId xmlns:a16="http://schemas.microsoft.com/office/drawing/2014/main" id="{1E8F9704-C3CE-49C9-8709-68F6821E002D}"/>
                </a:ext>
              </a:extLst>
            </p:cNvPr>
            <p:cNvSpPr/>
            <p:nvPr/>
          </p:nvSpPr>
          <p:spPr>
            <a:xfrm>
              <a:off x="3681125" y="3205500"/>
              <a:ext cx="18375" cy="16575"/>
            </a:xfrm>
            <a:custGeom>
              <a:avLst/>
              <a:gdLst/>
              <a:ahLst/>
              <a:cxnLst/>
              <a:rect l="l" t="t" r="r" b="b"/>
              <a:pathLst>
                <a:path w="735" h="663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875;p34">
              <a:extLst>
                <a:ext uri="{FF2B5EF4-FFF2-40B4-BE49-F238E27FC236}">
                  <a16:creationId xmlns:a16="http://schemas.microsoft.com/office/drawing/2014/main" id="{D4017694-9B19-42DB-9DE4-C850C91B98B8}"/>
                </a:ext>
              </a:extLst>
            </p:cNvPr>
            <p:cNvSpPr/>
            <p:nvPr/>
          </p:nvSpPr>
          <p:spPr>
            <a:xfrm>
              <a:off x="3662750" y="31945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1" y="441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876;p34">
              <a:extLst>
                <a:ext uri="{FF2B5EF4-FFF2-40B4-BE49-F238E27FC236}">
                  <a16:creationId xmlns:a16="http://schemas.microsoft.com/office/drawing/2014/main" id="{AF3E42BF-AE2E-4F86-89A4-F5714A15EF22}"/>
                </a:ext>
              </a:extLst>
            </p:cNvPr>
            <p:cNvSpPr/>
            <p:nvPr/>
          </p:nvSpPr>
          <p:spPr>
            <a:xfrm>
              <a:off x="3639500" y="32189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877;p34">
              <a:extLst>
                <a:ext uri="{FF2B5EF4-FFF2-40B4-BE49-F238E27FC236}">
                  <a16:creationId xmlns:a16="http://schemas.microsoft.com/office/drawing/2014/main" id="{EC4DE016-855A-4FA0-BA0A-9A3421A365C2}"/>
                </a:ext>
              </a:extLst>
            </p:cNvPr>
            <p:cNvSpPr/>
            <p:nvPr/>
          </p:nvSpPr>
          <p:spPr>
            <a:xfrm>
              <a:off x="3657850" y="32189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1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5" y="245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878;p34">
              <a:extLst>
                <a:ext uri="{FF2B5EF4-FFF2-40B4-BE49-F238E27FC236}">
                  <a16:creationId xmlns:a16="http://schemas.microsoft.com/office/drawing/2014/main" id="{941693FF-6AD1-4999-A7D3-9641C53E7741}"/>
                </a:ext>
              </a:extLst>
            </p:cNvPr>
            <p:cNvSpPr/>
            <p:nvPr/>
          </p:nvSpPr>
          <p:spPr>
            <a:xfrm>
              <a:off x="3639500" y="32079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42"/>
                  </a:lnTo>
                  <a:lnTo>
                    <a:pt x="735" y="858"/>
                  </a:lnTo>
                  <a:lnTo>
                    <a:pt x="1469" y="442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879;p34">
              <a:extLst>
                <a:ext uri="{FF2B5EF4-FFF2-40B4-BE49-F238E27FC236}">
                  <a16:creationId xmlns:a16="http://schemas.microsoft.com/office/drawing/2014/main" id="{91EB6A79-B510-406A-8642-0CA92EEB5621}"/>
                </a:ext>
              </a:extLst>
            </p:cNvPr>
            <p:cNvSpPr/>
            <p:nvPr/>
          </p:nvSpPr>
          <p:spPr>
            <a:xfrm>
              <a:off x="3616225" y="32324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21"/>
                  </a:lnTo>
                  <a:lnTo>
                    <a:pt x="735" y="661"/>
                  </a:lnTo>
                  <a:lnTo>
                    <a:pt x="735" y="4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880;p34">
              <a:extLst>
                <a:ext uri="{FF2B5EF4-FFF2-40B4-BE49-F238E27FC236}">
                  <a16:creationId xmlns:a16="http://schemas.microsoft.com/office/drawing/2014/main" id="{1CC2BA49-4997-4B06-9328-3102E8B47F58}"/>
                </a:ext>
              </a:extLst>
            </p:cNvPr>
            <p:cNvSpPr/>
            <p:nvPr/>
          </p:nvSpPr>
          <p:spPr>
            <a:xfrm>
              <a:off x="3634600" y="32324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735" y="0"/>
                  </a:moveTo>
                  <a:lnTo>
                    <a:pt x="0" y="417"/>
                  </a:lnTo>
                  <a:lnTo>
                    <a:pt x="0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881;p34">
              <a:extLst>
                <a:ext uri="{FF2B5EF4-FFF2-40B4-BE49-F238E27FC236}">
                  <a16:creationId xmlns:a16="http://schemas.microsoft.com/office/drawing/2014/main" id="{BBE55E56-5A42-45E4-A693-253EFF4485AD}"/>
                </a:ext>
              </a:extLst>
            </p:cNvPr>
            <p:cNvSpPr/>
            <p:nvPr/>
          </p:nvSpPr>
          <p:spPr>
            <a:xfrm>
              <a:off x="3616225" y="32214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1" y="441"/>
                  </a:lnTo>
                  <a:lnTo>
                    <a:pt x="735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882;p34">
              <a:extLst>
                <a:ext uri="{FF2B5EF4-FFF2-40B4-BE49-F238E27FC236}">
                  <a16:creationId xmlns:a16="http://schemas.microsoft.com/office/drawing/2014/main" id="{AA9D50CD-1286-4152-9A3D-0B254D8061F2}"/>
                </a:ext>
              </a:extLst>
            </p:cNvPr>
            <p:cNvSpPr/>
            <p:nvPr/>
          </p:nvSpPr>
          <p:spPr>
            <a:xfrm>
              <a:off x="3592975" y="324592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20"/>
                  </a:lnTo>
                  <a:lnTo>
                    <a:pt x="735" y="661"/>
                  </a:lnTo>
                  <a:lnTo>
                    <a:pt x="735" y="4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883;p34">
              <a:extLst>
                <a:ext uri="{FF2B5EF4-FFF2-40B4-BE49-F238E27FC236}">
                  <a16:creationId xmlns:a16="http://schemas.microsoft.com/office/drawing/2014/main" id="{50240D1B-ADEE-40F3-B9E2-C903D54E5776}"/>
                </a:ext>
              </a:extLst>
            </p:cNvPr>
            <p:cNvSpPr/>
            <p:nvPr/>
          </p:nvSpPr>
          <p:spPr>
            <a:xfrm>
              <a:off x="3611325" y="32459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0"/>
                  </a:moveTo>
                  <a:lnTo>
                    <a:pt x="1" y="416"/>
                  </a:lnTo>
                  <a:lnTo>
                    <a:pt x="1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884;p34">
              <a:extLst>
                <a:ext uri="{FF2B5EF4-FFF2-40B4-BE49-F238E27FC236}">
                  <a16:creationId xmlns:a16="http://schemas.microsoft.com/office/drawing/2014/main" id="{595EBB8A-D621-4644-9054-1C233AF1448C}"/>
                </a:ext>
              </a:extLst>
            </p:cNvPr>
            <p:cNvSpPr/>
            <p:nvPr/>
          </p:nvSpPr>
          <p:spPr>
            <a:xfrm>
              <a:off x="3592975" y="32349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41"/>
                  </a:lnTo>
                  <a:lnTo>
                    <a:pt x="735" y="857"/>
                  </a:lnTo>
                  <a:lnTo>
                    <a:pt x="1469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885;p34">
              <a:extLst>
                <a:ext uri="{FF2B5EF4-FFF2-40B4-BE49-F238E27FC236}">
                  <a16:creationId xmlns:a16="http://schemas.microsoft.com/office/drawing/2014/main" id="{C67DC9C0-33A7-44F4-918B-7E5E63F0D921}"/>
                </a:ext>
              </a:extLst>
            </p:cNvPr>
            <p:cNvSpPr/>
            <p:nvPr/>
          </p:nvSpPr>
          <p:spPr>
            <a:xfrm>
              <a:off x="3850075" y="31247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6" y="662"/>
                  </a:lnTo>
                  <a:lnTo>
                    <a:pt x="736" y="4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886;p34">
              <a:extLst>
                <a:ext uri="{FF2B5EF4-FFF2-40B4-BE49-F238E27FC236}">
                  <a16:creationId xmlns:a16="http://schemas.microsoft.com/office/drawing/2014/main" id="{734E0A85-EF2E-41AF-B279-6E9300E8E60F}"/>
                </a:ext>
              </a:extLst>
            </p:cNvPr>
            <p:cNvSpPr/>
            <p:nvPr/>
          </p:nvSpPr>
          <p:spPr>
            <a:xfrm>
              <a:off x="3868450" y="3111225"/>
              <a:ext cx="41650" cy="30025"/>
            </a:xfrm>
            <a:custGeom>
              <a:avLst/>
              <a:gdLst/>
              <a:ahLst/>
              <a:cxnLst/>
              <a:rect l="l" t="t" r="r" b="b"/>
              <a:pathLst>
                <a:path w="1666" h="1201" extrusionOk="0">
                  <a:moveTo>
                    <a:pt x="1666" y="1"/>
                  </a:moveTo>
                  <a:lnTo>
                    <a:pt x="1" y="956"/>
                  </a:lnTo>
                  <a:lnTo>
                    <a:pt x="1" y="1201"/>
                  </a:lnTo>
                  <a:lnTo>
                    <a:pt x="1666" y="246"/>
                  </a:lnTo>
                  <a:lnTo>
                    <a:pt x="166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887;p34">
              <a:extLst>
                <a:ext uri="{FF2B5EF4-FFF2-40B4-BE49-F238E27FC236}">
                  <a16:creationId xmlns:a16="http://schemas.microsoft.com/office/drawing/2014/main" id="{F94EFB16-1181-4864-A336-EFE5388331C4}"/>
                </a:ext>
              </a:extLst>
            </p:cNvPr>
            <p:cNvSpPr/>
            <p:nvPr/>
          </p:nvSpPr>
          <p:spPr>
            <a:xfrm>
              <a:off x="3850075" y="3100825"/>
              <a:ext cx="60025" cy="34300"/>
            </a:xfrm>
            <a:custGeom>
              <a:avLst/>
              <a:gdLst/>
              <a:ahLst/>
              <a:cxnLst/>
              <a:rect l="l" t="t" r="r" b="b"/>
              <a:pathLst>
                <a:path w="2401" h="1372" extrusionOk="0">
                  <a:moveTo>
                    <a:pt x="1642" y="0"/>
                  </a:moveTo>
                  <a:lnTo>
                    <a:pt x="1" y="955"/>
                  </a:lnTo>
                  <a:lnTo>
                    <a:pt x="736" y="1372"/>
                  </a:lnTo>
                  <a:lnTo>
                    <a:pt x="2401" y="417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888;p34">
              <a:extLst>
                <a:ext uri="{FF2B5EF4-FFF2-40B4-BE49-F238E27FC236}">
                  <a16:creationId xmlns:a16="http://schemas.microsoft.com/office/drawing/2014/main" id="{873796BD-B01C-44B0-A599-77E4ABEB58B0}"/>
                </a:ext>
              </a:extLst>
            </p:cNvPr>
            <p:cNvSpPr/>
            <p:nvPr/>
          </p:nvSpPr>
          <p:spPr>
            <a:xfrm>
              <a:off x="3826200" y="3138175"/>
              <a:ext cx="19025" cy="16550"/>
            </a:xfrm>
            <a:custGeom>
              <a:avLst/>
              <a:gdLst/>
              <a:ahLst/>
              <a:cxnLst/>
              <a:rect l="l" t="t" r="r" b="b"/>
              <a:pathLst>
                <a:path w="761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60" y="661"/>
                  </a:lnTo>
                  <a:lnTo>
                    <a:pt x="760" y="4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889;p34">
              <a:extLst>
                <a:ext uri="{FF2B5EF4-FFF2-40B4-BE49-F238E27FC236}">
                  <a16:creationId xmlns:a16="http://schemas.microsoft.com/office/drawing/2014/main" id="{74059519-3E21-481E-B144-05BDBE6C34D9}"/>
                </a:ext>
              </a:extLst>
            </p:cNvPr>
            <p:cNvSpPr/>
            <p:nvPr/>
          </p:nvSpPr>
          <p:spPr>
            <a:xfrm>
              <a:off x="3845200" y="3138175"/>
              <a:ext cx="17775" cy="16550"/>
            </a:xfrm>
            <a:custGeom>
              <a:avLst/>
              <a:gdLst/>
              <a:ahLst/>
              <a:cxnLst/>
              <a:rect l="l" t="t" r="r" b="b"/>
              <a:pathLst>
                <a:path w="711" h="662" extrusionOk="0">
                  <a:moveTo>
                    <a:pt x="710" y="0"/>
                  </a:moveTo>
                  <a:lnTo>
                    <a:pt x="0" y="416"/>
                  </a:lnTo>
                  <a:lnTo>
                    <a:pt x="0" y="661"/>
                  </a:lnTo>
                  <a:lnTo>
                    <a:pt x="710" y="245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890;p34">
              <a:extLst>
                <a:ext uri="{FF2B5EF4-FFF2-40B4-BE49-F238E27FC236}">
                  <a16:creationId xmlns:a16="http://schemas.microsoft.com/office/drawing/2014/main" id="{BD72C7DD-6633-406A-B0F5-295C6B11A0C4}"/>
                </a:ext>
              </a:extLst>
            </p:cNvPr>
            <p:cNvSpPr/>
            <p:nvPr/>
          </p:nvSpPr>
          <p:spPr>
            <a:xfrm>
              <a:off x="3826200" y="3127750"/>
              <a:ext cx="36775" cy="20850"/>
            </a:xfrm>
            <a:custGeom>
              <a:avLst/>
              <a:gdLst/>
              <a:ahLst/>
              <a:cxnLst/>
              <a:rect l="l" t="t" r="r" b="b"/>
              <a:pathLst>
                <a:path w="1471" h="834" extrusionOk="0">
                  <a:moveTo>
                    <a:pt x="736" y="1"/>
                  </a:moveTo>
                  <a:lnTo>
                    <a:pt x="1" y="417"/>
                  </a:lnTo>
                  <a:lnTo>
                    <a:pt x="760" y="833"/>
                  </a:lnTo>
                  <a:lnTo>
                    <a:pt x="1470" y="417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891;p34">
              <a:extLst>
                <a:ext uri="{FF2B5EF4-FFF2-40B4-BE49-F238E27FC236}">
                  <a16:creationId xmlns:a16="http://schemas.microsoft.com/office/drawing/2014/main" id="{10D247C3-9B90-48FA-B3EC-7353571871D0}"/>
                </a:ext>
              </a:extLst>
            </p:cNvPr>
            <p:cNvSpPr/>
            <p:nvPr/>
          </p:nvSpPr>
          <p:spPr>
            <a:xfrm>
              <a:off x="3802950" y="3151625"/>
              <a:ext cx="19000" cy="16575"/>
            </a:xfrm>
            <a:custGeom>
              <a:avLst/>
              <a:gdLst/>
              <a:ahLst/>
              <a:cxnLst/>
              <a:rect l="l" t="t" r="r" b="b"/>
              <a:pathLst>
                <a:path w="760" h="663" extrusionOk="0">
                  <a:moveTo>
                    <a:pt x="0" y="1"/>
                  </a:moveTo>
                  <a:lnTo>
                    <a:pt x="0" y="246"/>
                  </a:lnTo>
                  <a:lnTo>
                    <a:pt x="760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892;p34">
              <a:extLst>
                <a:ext uri="{FF2B5EF4-FFF2-40B4-BE49-F238E27FC236}">
                  <a16:creationId xmlns:a16="http://schemas.microsoft.com/office/drawing/2014/main" id="{48AF7458-7979-48B7-A01A-0ABE24146CAC}"/>
                </a:ext>
              </a:extLst>
            </p:cNvPr>
            <p:cNvSpPr/>
            <p:nvPr/>
          </p:nvSpPr>
          <p:spPr>
            <a:xfrm>
              <a:off x="3821325" y="3151625"/>
              <a:ext cx="18375" cy="16575"/>
            </a:xfrm>
            <a:custGeom>
              <a:avLst/>
              <a:gdLst/>
              <a:ahLst/>
              <a:cxnLst/>
              <a:rect l="l" t="t" r="r" b="b"/>
              <a:pathLst>
                <a:path w="735" h="663" extrusionOk="0">
                  <a:moveTo>
                    <a:pt x="735" y="1"/>
                  </a:moveTo>
                  <a:lnTo>
                    <a:pt x="0" y="417"/>
                  </a:lnTo>
                  <a:lnTo>
                    <a:pt x="25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893;p34">
              <a:extLst>
                <a:ext uri="{FF2B5EF4-FFF2-40B4-BE49-F238E27FC236}">
                  <a16:creationId xmlns:a16="http://schemas.microsoft.com/office/drawing/2014/main" id="{A7C75C32-C5FD-4DF4-884D-8FAE74EDAE9C}"/>
                </a:ext>
              </a:extLst>
            </p:cNvPr>
            <p:cNvSpPr/>
            <p:nvPr/>
          </p:nvSpPr>
          <p:spPr>
            <a:xfrm>
              <a:off x="3802950" y="3141225"/>
              <a:ext cx="36750" cy="20850"/>
            </a:xfrm>
            <a:custGeom>
              <a:avLst/>
              <a:gdLst/>
              <a:ahLst/>
              <a:cxnLst/>
              <a:rect l="l" t="t" r="r" b="b"/>
              <a:pathLst>
                <a:path w="1470" h="834" extrusionOk="0">
                  <a:moveTo>
                    <a:pt x="735" y="1"/>
                  </a:moveTo>
                  <a:lnTo>
                    <a:pt x="0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894;p34">
              <a:extLst>
                <a:ext uri="{FF2B5EF4-FFF2-40B4-BE49-F238E27FC236}">
                  <a16:creationId xmlns:a16="http://schemas.microsoft.com/office/drawing/2014/main" id="{A0E1BE3F-E834-4744-A5C1-B9E58F780B48}"/>
                </a:ext>
              </a:extLst>
            </p:cNvPr>
            <p:cNvSpPr/>
            <p:nvPr/>
          </p:nvSpPr>
          <p:spPr>
            <a:xfrm>
              <a:off x="3779675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46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895;p34">
              <a:extLst>
                <a:ext uri="{FF2B5EF4-FFF2-40B4-BE49-F238E27FC236}">
                  <a16:creationId xmlns:a16="http://schemas.microsoft.com/office/drawing/2014/main" id="{F779FF79-ADB0-4B2D-A45E-7D34F2469AF4}"/>
                </a:ext>
              </a:extLst>
            </p:cNvPr>
            <p:cNvSpPr/>
            <p:nvPr/>
          </p:nvSpPr>
          <p:spPr>
            <a:xfrm>
              <a:off x="3798050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896;p34">
              <a:extLst>
                <a:ext uri="{FF2B5EF4-FFF2-40B4-BE49-F238E27FC236}">
                  <a16:creationId xmlns:a16="http://schemas.microsoft.com/office/drawing/2014/main" id="{1E4FFF0E-FE23-4843-99F4-2DBB7C60BA70}"/>
                </a:ext>
              </a:extLst>
            </p:cNvPr>
            <p:cNvSpPr/>
            <p:nvPr/>
          </p:nvSpPr>
          <p:spPr>
            <a:xfrm>
              <a:off x="3779675" y="3154700"/>
              <a:ext cx="36775" cy="20825"/>
            </a:xfrm>
            <a:custGeom>
              <a:avLst/>
              <a:gdLst/>
              <a:ahLst/>
              <a:cxnLst/>
              <a:rect l="l" t="t" r="r" b="b"/>
              <a:pathLst>
                <a:path w="1471" h="833" extrusionOk="0">
                  <a:moveTo>
                    <a:pt x="735" y="0"/>
                  </a:moveTo>
                  <a:lnTo>
                    <a:pt x="1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897;p34">
              <a:extLst>
                <a:ext uri="{FF2B5EF4-FFF2-40B4-BE49-F238E27FC236}">
                  <a16:creationId xmlns:a16="http://schemas.microsoft.com/office/drawing/2014/main" id="{23B0A713-C92F-442A-95DB-4DF9D9255859}"/>
                </a:ext>
              </a:extLst>
            </p:cNvPr>
            <p:cNvSpPr/>
            <p:nvPr/>
          </p:nvSpPr>
          <p:spPr>
            <a:xfrm>
              <a:off x="3756425" y="31785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898;p34">
              <a:extLst>
                <a:ext uri="{FF2B5EF4-FFF2-40B4-BE49-F238E27FC236}">
                  <a16:creationId xmlns:a16="http://schemas.microsoft.com/office/drawing/2014/main" id="{583C7516-8B1F-4CCA-B418-D0D2E3A66044}"/>
                </a:ext>
              </a:extLst>
            </p:cNvPr>
            <p:cNvSpPr/>
            <p:nvPr/>
          </p:nvSpPr>
          <p:spPr>
            <a:xfrm>
              <a:off x="3774775" y="31785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6" y="0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6" y="245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899;p34">
              <a:extLst>
                <a:ext uri="{FF2B5EF4-FFF2-40B4-BE49-F238E27FC236}">
                  <a16:creationId xmlns:a16="http://schemas.microsoft.com/office/drawing/2014/main" id="{D8C5DB12-FFBE-48CD-9911-810B44CF70F0}"/>
                </a:ext>
              </a:extLst>
            </p:cNvPr>
            <p:cNvSpPr/>
            <p:nvPr/>
          </p:nvSpPr>
          <p:spPr>
            <a:xfrm>
              <a:off x="3756425" y="3168175"/>
              <a:ext cx="36750" cy="20825"/>
            </a:xfrm>
            <a:custGeom>
              <a:avLst/>
              <a:gdLst/>
              <a:ahLst/>
              <a:cxnLst/>
              <a:rect l="l" t="t" r="r" b="b"/>
              <a:pathLst>
                <a:path w="1470" h="833" extrusionOk="0">
                  <a:moveTo>
                    <a:pt x="735" y="0"/>
                  </a:moveTo>
                  <a:lnTo>
                    <a:pt x="0" y="416"/>
                  </a:lnTo>
                  <a:lnTo>
                    <a:pt x="735" y="833"/>
                  </a:lnTo>
                  <a:lnTo>
                    <a:pt x="1470" y="416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900;p34">
              <a:extLst>
                <a:ext uri="{FF2B5EF4-FFF2-40B4-BE49-F238E27FC236}">
                  <a16:creationId xmlns:a16="http://schemas.microsoft.com/office/drawing/2014/main" id="{7057402B-4601-4989-B369-064A4CB23C6D}"/>
                </a:ext>
              </a:extLst>
            </p:cNvPr>
            <p:cNvSpPr/>
            <p:nvPr/>
          </p:nvSpPr>
          <p:spPr>
            <a:xfrm>
              <a:off x="3733150" y="31920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1"/>
                  </a:lnTo>
                  <a:lnTo>
                    <a:pt x="735" y="4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901;p34">
              <a:extLst>
                <a:ext uri="{FF2B5EF4-FFF2-40B4-BE49-F238E27FC236}">
                  <a16:creationId xmlns:a16="http://schemas.microsoft.com/office/drawing/2014/main" id="{B2AB038E-7747-469D-BD5D-56D0FDC5C340}"/>
                </a:ext>
              </a:extLst>
            </p:cNvPr>
            <p:cNvSpPr/>
            <p:nvPr/>
          </p:nvSpPr>
          <p:spPr>
            <a:xfrm>
              <a:off x="3751525" y="31920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0"/>
                  </a:moveTo>
                  <a:lnTo>
                    <a:pt x="0" y="416"/>
                  </a:lnTo>
                  <a:lnTo>
                    <a:pt x="0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902;p34">
              <a:extLst>
                <a:ext uri="{FF2B5EF4-FFF2-40B4-BE49-F238E27FC236}">
                  <a16:creationId xmlns:a16="http://schemas.microsoft.com/office/drawing/2014/main" id="{75E3307D-F4AA-4260-AEE7-BC46044CC610}"/>
                </a:ext>
              </a:extLst>
            </p:cNvPr>
            <p:cNvSpPr/>
            <p:nvPr/>
          </p:nvSpPr>
          <p:spPr>
            <a:xfrm>
              <a:off x="3733150" y="3181625"/>
              <a:ext cx="36775" cy="20850"/>
            </a:xfrm>
            <a:custGeom>
              <a:avLst/>
              <a:gdLst/>
              <a:ahLst/>
              <a:cxnLst/>
              <a:rect l="l" t="t" r="r" b="b"/>
              <a:pathLst>
                <a:path w="1471" h="834" extrusionOk="0">
                  <a:moveTo>
                    <a:pt x="735" y="1"/>
                  </a:moveTo>
                  <a:lnTo>
                    <a:pt x="1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903;p34">
              <a:extLst>
                <a:ext uri="{FF2B5EF4-FFF2-40B4-BE49-F238E27FC236}">
                  <a16:creationId xmlns:a16="http://schemas.microsoft.com/office/drawing/2014/main" id="{392F4E45-A19D-4CCE-A754-49A659716145}"/>
                </a:ext>
              </a:extLst>
            </p:cNvPr>
            <p:cNvSpPr/>
            <p:nvPr/>
          </p:nvSpPr>
          <p:spPr>
            <a:xfrm>
              <a:off x="3709900" y="3205500"/>
              <a:ext cx="18375" cy="16575"/>
            </a:xfrm>
            <a:custGeom>
              <a:avLst/>
              <a:gdLst/>
              <a:ahLst/>
              <a:cxnLst/>
              <a:rect l="l" t="t" r="r" b="b"/>
              <a:pathLst>
                <a:path w="735" h="663" extrusionOk="0">
                  <a:moveTo>
                    <a:pt x="0" y="1"/>
                  </a:moveTo>
                  <a:lnTo>
                    <a:pt x="0" y="246"/>
                  </a:lnTo>
                  <a:lnTo>
                    <a:pt x="735" y="662"/>
                  </a:lnTo>
                  <a:lnTo>
                    <a:pt x="735" y="4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904;p34">
              <a:extLst>
                <a:ext uri="{FF2B5EF4-FFF2-40B4-BE49-F238E27FC236}">
                  <a16:creationId xmlns:a16="http://schemas.microsoft.com/office/drawing/2014/main" id="{3BB87204-7108-4D17-BB4B-FA8C5FB454FA}"/>
                </a:ext>
              </a:extLst>
            </p:cNvPr>
            <p:cNvSpPr/>
            <p:nvPr/>
          </p:nvSpPr>
          <p:spPr>
            <a:xfrm>
              <a:off x="3728250" y="3205500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736" y="1"/>
                  </a:moveTo>
                  <a:lnTo>
                    <a:pt x="1" y="442"/>
                  </a:lnTo>
                  <a:lnTo>
                    <a:pt x="1" y="662"/>
                  </a:lnTo>
                  <a:lnTo>
                    <a:pt x="736" y="246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905;p34">
              <a:extLst>
                <a:ext uri="{FF2B5EF4-FFF2-40B4-BE49-F238E27FC236}">
                  <a16:creationId xmlns:a16="http://schemas.microsoft.com/office/drawing/2014/main" id="{ED4F08AE-0BF0-4B4F-BA0A-1B23E69CF093}"/>
                </a:ext>
              </a:extLst>
            </p:cNvPr>
            <p:cNvSpPr/>
            <p:nvPr/>
          </p:nvSpPr>
          <p:spPr>
            <a:xfrm>
              <a:off x="3709900" y="31951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17"/>
                  </a:lnTo>
                  <a:lnTo>
                    <a:pt x="735" y="858"/>
                  </a:lnTo>
                  <a:lnTo>
                    <a:pt x="1470" y="417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906;p34">
              <a:extLst>
                <a:ext uri="{FF2B5EF4-FFF2-40B4-BE49-F238E27FC236}">
                  <a16:creationId xmlns:a16="http://schemas.microsoft.com/office/drawing/2014/main" id="{B7EAF32A-F639-42B5-B0E9-4521D06D7E62}"/>
                </a:ext>
              </a:extLst>
            </p:cNvPr>
            <p:cNvSpPr/>
            <p:nvPr/>
          </p:nvSpPr>
          <p:spPr>
            <a:xfrm>
              <a:off x="3686625" y="32189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45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907;p34">
              <a:extLst>
                <a:ext uri="{FF2B5EF4-FFF2-40B4-BE49-F238E27FC236}">
                  <a16:creationId xmlns:a16="http://schemas.microsoft.com/office/drawing/2014/main" id="{6C884B4E-45BB-4788-A628-1D19ADACAE2D}"/>
                </a:ext>
              </a:extLst>
            </p:cNvPr>
            <p:cNvSpPr/>
            <p:nvPr/>
          </p:nvSpPr>
          <p:spPr>
            <a:xfrm>
              <a:off x="3705000" y="32189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35" y="245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908;p34">
              <a:extLst>
                <a:ext uri="{FF2B5EF4-FFF2-40B4-BE49-F238E27FC236}">
                  <a16:creationId xmlns:a16="http://schemas.microsoft.com/office/drawing/2014/main" id="{5CB7CE4D-A91E-404E-9243-1710F0BB65A5}"/>
                </a:ext>
              </a:extLst>
            </p:cNvPr>
            <p:cNvSpPr/>
            <p:nvPr/>
          </p:nvSpPr>
          <p:spPr>
            <a:xfrm>
              <a:off x="3686625" y="3208575"/>
              <a:ext cx="36750" cy="20825"/>
            </a:xfrm>
            <a:custGeom>
              <a:avLst/>
              <a:gdLst/>
              <a:ahLst/>
              <a:cxnLst/>
              <a:rect l="l" t="t" r="r" b="b"/>
              <a:pathLst>
                <a:path w="1470" h="833" extrusionOk="0">
                  <a:moveTo>
                    <a:pt x="711" y="0"/>
                  </a:moveTo>
                  <a:lnTo>
                    <a:pt x="1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909;p34">
              <a:extLst>
                <a:ext uri="{FF2B5EF4-FFF2-40B4-BE49-F238E27FC236}">
                  <a16:creationId xmlns:a16="http://schemas.microsoft.com/office/drawing/2014/main" id="{62C20CAF-7B70-4E57-9C0B-4800E6C67BC9}"/>
                </a:ext>
              </a:extLst>
            </p:cNvPr>
            <p:cNvSpPr/>
            <p:nvPr/>
          </p:nvSpPr>
          <p:spPr>
            <a:xfrm>
              <a:off x="3663375" y="32324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1"/>
                  </a:lnTo>
                  <a:lnTo>
                    <a:pt x="735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910;p34">
              <a:extLst>
                <a:ext uri="{FF2B5EF4-FFF2-40B4-BE49-F238E27FC236}">
                  <a16:creationId xmlns:a16="http://schemas.microsoft.com/office/drawing/2014/main" id="{94F75257-534A-49B6-8F35-9C10F4DD767D}"/>
                </a:ext>
              </a:extLst>
            </p:cNvPr>
            <p:cNvSpPr/>
            <p:nvPr/>
          </p:nvSpPr>
          <p:spPr>
            <a:xfrm>
              <a:off x="3681725" y="32324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0"/>
                  </a:moveTo>
                  <a:lnTo>
                    <a:pt x="1" y="417"/>
                  </a:lnTo>
                  <a:lnTo>
                    <a:pt x="1" y="661"/>
                  </a:lnTo>
                  <a:lnTo>
                    <a:pt x="735" y="245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911;p34">
              <a:extLst>
                <a:ext uri="{FF2B5EF4-FFF2-40B4-BE49-F238E27FC236}">
                  <a16:creationId xmlns:a16="http://schemas.microsoft.com/office/drawing/2014/main" id="{CD23F93C-26CA-4532-B14A-A394A58C806B}"/>
                </a:ext>
              </a:extLst>
            </p:cNvPr>
            <p:cNvSpPr/>
            <p:nvPr/>
          </p:nvSpPr>
          <p:spPr>
            <a:xfrm>
              <a:off x="3663375" y="3222050"/>
              <a:ext cx="36750" cy="20825"/>
            </a:xfrm>
            <a:custGeom>
              <a:avLst/>
              <a:gdLst/>
              <a:ahLst/>
              <a:cxnLst/>
              <a:rect l="l" t="t" r="r" b="b"/>
              <a:pathLst>
                <a:path w="1470" h="833" extrusionOk="0">
                  <a:moveTo>
                    <a:pt x="710" y="0"/>
                  </a:moveTo>
                  <a:lnTo>
                    <a:pt x="0" y="416"/>
                  </a:lnTo>
                  <a:lnTo>
                    <a:pt x="735" y="833"/>
                  </a:lnTo>
                  <a:lnTo>
                    <a:pt x="1469" y="41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912;p34">
              <a:extLst>
                <a:ext uri="{FF2B5EF4-FFF2-40B4-BE49-F238E27FC236}">
                  <a16:creationId xmlns:a16="http://schemas.microsoft.com/office/drawing/2014/main" id="{D6FEB2C1-D771-4698-BE7B-1F990BE3B2D3}"/>
                </a:ext>
              </a:extLst>
            </p:cNvPr>
            <p:cNvSpPr/>
            <p:nvPr/>
          </p:nvSpPr>
          <p:spPr>
            <a:xfrm>
              <a:off x="3616225" y="3259375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1" y="1"/>
                  </a:moveTo>
                  <a:lnTo>
                    <a:pt x="1" y="246"/>
                  </a:lnTo>
                  <a:lnTo>
                    <a:pt x="760" y="662"/>
                  </a:lnTo>
                  <a:lnTo>
                    <a:pt x="760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913;p34">
              <a:extLst>
                <a:ext uri="{FF2B5EF4-FFF2-40B4-BE49-F238E27FC236}">
                  <a16:creationId xmlns:a16="http://schemas.microsoft.com/office/drawing/2014/main" id="{48417ED8-1F7A-4A71-96A5-D80A96D24F07}"/>
                </a:ext>
              </a:extLst>
            </p:cNvPr>
            <p:cNvSpPr/>
            <p:nvPr/>
          </p:nvSpPr>
          <p:spPr>
            <a:xfrm>
              <a:off x="3635200" y="3245925"/>
              <a:ext cx="41050" cy="30000"/>
            </a:xfrm>
            <a:custGeom>
              <a:avLst/>
              <a:gdLst/>
              <a:ahLst/>
              <a:cxnLst/>
              <a:rect l="l" t="t" r="r" b="b"/>
              <a:pathLst>
                <a:path w="1642" h="1200" extrusionOk="0">
                  <a:moveTo>
                    <a:pt x="1641" y="0"/>
                  </a:moveTo>
                  <a:lnTo>
                    <a:pt x="1" y="980"/>
                  </a:lnTo>
                  <a:lnTo>
                    <a:pt x="1" y="1200"/>
                  </a:lnTo>
                  <a:lnTo>
                    <a:pt x="1641" y="245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914;p34">
              <a:extLst>
                <a:ext uri="{FF2B5EF4-FFF2-40B4-BE49-F238E27FC236}">
                  <a16:creationId xmlns:a16="http://schemas.microsoft.com/office/drawing/2014/main" id="{CB593B06-3F32-40D4-8362-3832937BC25C}"/>
                </a:ext>
              </a:extLst>
            </p:cNvPr>
            <p:cNvSpPr/>
            <p:nvPr/>
          </p:nvSpPr>
          <p:spPr>
            <a:xfrm>
              <a:off x="3616225" y="3235500"/>
              <a:ext cx="60025" cy="34925"/>
            </a:xfrm>
            <a:custGeom>
              <a:avLst/>
              <a:gdLst/>
              <a:ahLst/>
              <a:cxnLst/>
              <a:rect l="l" t="t" r="r" b="b"/>
              <a:pathLst>
                <a:path w="2401" h="1397" extrusionOk="0">
                  <a:moveTo>
                    <a:pt x="1666" y="1"/>
                  </a:moveTo>
                  <a:lnTo>
                    <a:pt x="1" y="956"/>
                  </a:lnTo>
                  <a:lnTo>
                    <a:pt x="760" y="1397"/>
                  </a:lnTo>
                  <a:lnTo>
                    <a:pt x="2400" y="417"/>
                  </a:lnTo>
                  <a:lnTo>
                    <a:pt x="1666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915;p34">
              <a:extLst>
                <a:ext uri="{FF2B5EF4-FFF2-40B4-BE49-F238E27FC236}">
                  <a16:creationId xmlns:a16="http://schemas.microsoft.com/office/drawing/2014/main" id="{696D19E7-34BA-43F7-8C9B-DB239B810370}"/>
                </a:ext>
              </a:extLst>
            </p:cNvPr>
            <p:cNvSpPr/>
            <p:nvPr/>
          </p:nvSpPr>
          <p:spPr>
            <a:xfrm>
              <a:off x="3850075" y="3151625"/>
              <a:ext cx="18400" cy="16575"/>
            </a:xfrm>
            <a:custGeom>
              <a:avLst/>
              <a:gdLst/>
              <a:ahLst/>
              <a:cxnLst/>
              <a:rect l="l" t="t" r="r" b="b"/>
              <a:pathLst>
                <a:path w="736" h="663" extrusionOk="0">
                  <a:moveTo>
                    <a:pt x="1" y="1"/>
                  </a:moveTo>
                  <a:lnTo>
                    <a:pt x="1" y="246"/>
                  </a:lnTo>
                  <a:lnTo>
                    <a:pt x="736" y="662"/>
                  </a:lnTo>
                  <a:lnTo>
                    <a:pt x="736" y="4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916;p34">
              <a:extLst>
                <a:ext uri="{FF2B5EF4-FFF2-40B4-BE49-F238E27FC236}">
                  <a16:creationId xmlns:a16="http://schemas.microsoft.com/office/drawing/2014/main" id="{DEB46FC7-C99B-47B2-B37E-0FDCA860E34C}"/>
                </a:ext>
              </a:extLst>
            </p:cNvPr>
            <p:cNvSpPr/>
            <p:nvPr/>
          </p:nvSpPr>
          <p:spPr>
            <a:xfrm>
              <a:off x="3868450" y="3125300"/>
              <a:ext cx="64925" cy="42900"/>
            </a:xfrm>
            <a:custGeom>
              <a:avLst/>
              <a:gdLst/>
              <a:ahLst/>
              <a:cxnLst/>
              <a:rect l="l" t="t" r="r" b="b"/>
              <a:pathLst>
                <a:path w="2597" h="1716" extrusionOk="0">
                  <a:moveTo>
                    <a:pt x="2596" y="1"/>
                  </a:moveTo>
                  <a:lnTo>
                    <a:pt x="1" y="1495"/>
                  </a:lnTo>
                  <a:lnTo>
                    <a:pt x="1" y="1715"/>
                  </a:lnTo>
                  <a:lnTo>
                    <a:pt x="2596" y="221"/>
                  </a:lnTo>
                  <a:lnTo>
                    <a:pt x="259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917;p34">
              <a:extLst>
                <a:ext uri="{FF2B5EF4-FFF2-40B4-BE49-F238E27FC236}">
                  <a16:creationId xmlns:a16="http://schemas.microsoft.com/office/drawing/2014/main" id="{E852C53F-F4EA-46C6-872D-F9A114DF2B25}"/>
                </a:ext>
              </a:extLst>
            </p:cNvPr>
            <p:cNvSpPr/>
            <p:nvPr/>
          </p:nvSpPr>
          <p:spPr>
            <a:xfrm>
              <a:off x="3850075" y="3114300"/>
              <a:ext cx="83300" cy="48375"/>
            </a:xfrm>
            <a:custGeom>
              <a:avLst/>
              <a:gdLst/>
              <a:ahLst/>
              <a:cxnLst/>
              <a:rect l="l" t="t" r="r" b="b"/>
              <a:pathLst>
                <a:path w="3332" h="1935" extrusionOk="0">
                  <a:moveTo>
                    <a:pt x="2597" y="0"/>
                  </a:moveTo>
                  <a:lnTo>
                    <a:pt x="1" y="1494"/>
                  </a:lnTo>
                  <a:lnTo>
                    <a:pt x="736" y="1935"/>
                  </a:lnTo>
                  <a:lnTo>
                    <a:pt x="3331" y="441"/>
                  </a:lnTo>
                  <a:lnTo>
                    <a:pt x="2597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918;p34">
              <a:extLst>
                <a:ext uri="{FF2B5EF4-FFF2-40B4-BE49-F238E27FC236}">
                  <a16:creationId xmlns:a16="http://schemas.microsoft.com/office/drawing/2014/main" id="{CF701253-8A04-425C-9FC5-CB0DEF992843}"/>
                </a:ext>
              </a:extLst>
            </p:cNvPr>
            <p:cNvSpPr/>
            <p:nvPr/>
          </p:nvSpPr>
          <p:spPr>
            <a:xfrm>
              <a:off x="3826825" y="31651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0" y="1"/>
                  </a:moveTo>
                  <a:lnTo>
                    <a:pt x="0" y="246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919;p34">
              <a:extLst>
                <a:ext uri="{FF2B5EF4-FFF2-40B4-BE49-F238E27FC236}">
                  <a16:creationId xmlns:a16="http://schemas.microsoft.com/office/drawing/2014/main" id="{D4521D8C-6BA3-4194-9783-C6DB121B8C80}"/>
                </a:ext>
              </a:extLst>
            </p:cNvPr>
            <p:cNvSpPr/>
            <p:nvPr/>
          </p:nvSpPr>
          <p:spPr>
            <a:xfrm>
              <a:off x="3845200" y="3165725"/>
              <a:ext cx="18375" cy="15925"/>
            </a:xfrm>
            <a:custGeom>
              <a:avLst/>
              <a:gdLst/>
              <a:ahLst/>
              <a:cxnLst/>
              <a:rect l="l" t="t" r="r" b="b"/>
              <a:pathLst>
                <a:path w="735" h="637" extrusionOk="0">
                  <a:moveTo>
                    <a:pt x="735" y="0"/>
                  </a:moveTo>
                  <a:lnTo>
                    <a:pt x="0" y="416"/>
                  </a:lnTo>
                  <a:lnTo>
                    <a:pt x="0" y="637"/>
                  </a:lnTo>
                  <a:lnTo>
                    <a:pt x="735" y="22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920;p34">
              <a:extLst>
                <a:ext uri="{FF2B5EF4-FFF2-40B4-BE49-F238E27FC236}">
                  <a16:creationId xmlns:a16="http://schemas.microsoft.com/office/drawing/2014/main" id="{2B563D84-14B1-48B5-AD9A-55E34212B7B6}"/>
                </a:ext>
              </a:extLst>
            </p:cNvPr>
            <p:cNvSpPr/>
            <p:nvPr/>
          </p:nvSpPr>
          <p:spPr>
            <a:xfrm>
              <a:off x="3826825" y="31547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17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921;p34">
              <a:extLst>
                <a:ext uri="{FF2B5EF4-FFF2-40B4-BE49-F238E27FC236}">
                  <a16:creationId xmlns:a16="http://schemas.microsoft.com/office/drawing/2014/main" id="{F827517E-5F01-4BD3-A50B-BC50183FC5FD}"/>
                </a:ext>
              </a:extLst>
            </p:cNvPr>
            <p:cNvSpPr/>
            <p:nvPr/>
          </p:nvSpPr>
          <p:spPr>
            <a:xfrm>
              <a:off x="3803550" y="31785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6" y="662"/>
                  </a:lnTo>
                  <a:lnTo>
                    <a:pt x="736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922;p34">
              <a:extLst>
                <a:ext uri="{FF2B5EF4-FFF2-40B4-BE49-F238E27FC236}">
                  <a16:creationId xmlns:a16="http://schemas.microsoft.com/office/drawing/2014/main" id="{EB90BD97-A6C4-4D4A-A306-DA21D2B1667C}"/>
                </a:ext>
              </a:extLst>
            </p:cNvPr>
            <p:cNvSpPr/>
            <p:nvPr/>
          </p:nvSpPr>
          <p:spPr>
            <a:xfrm>
              <a:off x="3821925" y="3179175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35" y="1"/>
                  </a:moveTo>
                  <a:lnTo>
                    <a:pt x="1" y="417"/>
                  </a:lnTo>
                  <a:lnTo>
                    <a:pt x="1" y="638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923;p34">
              <a:extLst>
                <a:ext uri="{FF2B5EF4-FFF2-40B4-BE49-F238E27FC236}">
                  <a16:creationId xmlns:a16="http://schemas.microsoft.com/office/drawing/2014/main" id="{2C0F6FAA-650D-46CB-9AE9-3AA247FFE6BF}"/>
                </a:ext>
              </a:extLst>
            </p:cNvPr>
            <p:cNvSpPr/>
            <p:nvPr/>
          </p:nvSpPr>
          <p:spPr>
            <a:xfrm>
              <a:off x="3803550" y="31681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11" y="0"/>
                  </a:moveTo>
                  <a:lnTo>
                    <a:pt x="1" y="416"/>
                  </a:lnTo>
                  <a:lnTo>
                    <a:pt x="736" y="857"/>
                  </a:lnTo>
                  <a:lnTo>
                    <a:pt x="1470" y="44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924;p34">
              <a:extLst>
                <a:ext uri="{FF2B5EF4-FFF2-40B4-BE49-F238E27FC236}">
                  <a16:creationId xmlns:a16="http://schemas.microsoft.com/office/drawing/2014/main" id="{A9EBD5E1-C6BF-4D2D-9D07-04467882F3DD}"/>
                </a:ext>
              </a:extLst>
            </p:cNvPr>
            <p:cNvSpPr/>
            <p:nvPr/>
          </p:nvSpPr>
          <p:spPr>
            <a:xfrm>
              <a:off x="3780300" y="31920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925;p34">
              <a:extLst>
                <a:ext uri="{FF2B5EF4-FFF2-40B4-BE49-F238E27FC236}">
                  <a16:creationId xmlns:a16="http://schemas.microsoft.com/office/drawing/2014/main" id="{7FA3C945-912B-48B1-B96A-51064BEB08A3}"/>
                </a:ext>
              </a:extLst>
            </p:cNvPr>
            <p:cNvSpPr/>
            <p:nvPr/>
          </p:nvSpPr>
          <p:spPr>
            <a:xfrm>
              <a:off x="3798650" y="3192650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11" y="1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36" y="221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926;p34">
              <a:extLst>
                <a:ext uri="{FF2B5EF4-FFF2-40B4-BE49-F238E27FC236}">
                  <a16:creationId xmlns:a16="http://schemas.microsoft.com/office/drawing/2014/main" id="{F4B20CC4-9DB7-4BC3-9839-5B9E0DDCD889}"/>
                </a:ext>
              </a:extLst>
            </p:cNvPr>
            <p:cNvSpPr/>
            <p:nvPr/>
          </p:nvSpPr>
          <p:spPr>
            <a:xfrm>
              <a:off x="3780300" y="3181625"/>
              <a:ext cx="36150" cy="21450"/>
            </a:xfrm>
            <a:custGeom>
              <a:avLst/>
              <a:gdLst/>
              <a:ahLst/>
              <a:cxnLst/>
              <a:rect l="l" t="t" r="r" b="b"/>
              <a:pathLst>
                <a:path w="1446" h="858" extrusionOk="0">
                  <a:moveTo>
                    <a:pt x="710" y="1"/>
                  </a:moveTo>
                  <a:lnTo>
                    <a:pt x="0" y="417"/>
                  </a:lnTo>
                  <a:lnTo>
                    <a:pt x="735" y="858"/>
                  </a:lnTo>
                  <a:lnTo>
                    <a:pt x="1445" y="442"/>
                  </a:lnTo>
                  <a:lnTo>
                    <a:pt x="710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927;p34">
              <a:extLst>
                <a:ext uri="{FF2B5EF4-FFF2-40B4-BE49-F238E27FC236}">
                  <a16:creationId xmlns:a16="http://schemas.microsoft.com/office/drawing/2014/main" id="{99F44548-4917-42E1-9BB6-F1D574119B1F}"/>
                </a:ext>
              </a:extLst>
            </p:cNvPr>
            <p:cNvSpPr/>
            <p:nvPr/>
          </p:nvSpPr>
          <p:spPr>
            <a:xfrm>
              <a:off x="3756425" y="3205500"/>
              <a:ext cx="19000" cy="16575"/>
            </a:xfrm>
            <a:custGeom>
              <a:avLst/>
              <a:gdLst/>
              <a:ahLst/>
              <a:cxnLst/>
              <a:rect l="l" t="t" r="r" b="b"/>
              <a:pathLst>
                <a:path w="760" h="663" extrusionOk="0">
                  <a:moveTo>
                    <a:pt x="0" y="1"/>
                  </a:moveTo>
                  <a:lnTo>
                    <a:pt x="25" y="246"/>
                  </a:lnTo>
                  <a:lnTo>
                    <a:pt x="759" y="662"/>
                  </a:lnTo>
                  <a:lnTo>
                    <a:pt x="759" y="4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928;p34">
              <a:extLst>
                <a:ext uri="{FF2B5EF4-FFF2-40B4-BE49-F238E27FC236}">
                  <a16:creationId xmlns:a16="http://schemas.microsoft.com/office/drawing/2014/main" id="{07B066CE-D150-4C3E-AD65-534EF91BBA6C}"/>
                </a:ext>
              </a:extLst>
            </p:cNvPr>
            <p:cNvSpPr/>
            <p:nvPr/>
          </p:nvSpPr>
          <p:spPr>
            <a:xfrm>
              <a:off x="3775400" y="3206125"/>
              <a:ext cx="17775" cy="15950"/>
            </a:xfrm>
            <a:custGeom>
              <a:avLst/>
              <a:gdLst/>
              <a:ahLst/>
              <a:cxnLst/>
              <a:rect l="l" t="t" r="r" b="b"/>
              <a:pathLst>
                <a:path w="711" h="638" extrusionOk="0">
                  <a:moveTo>
                    <a:pt x="711" y="0"/>
                  </a:moveTo>
                  <a:lnTo>
                    <a:pt x="0" y="417"/>
                  </a:lnTo>
                  <a:lnTo>
                    <a:pt x="0" y="637"/>
                  </a:lnTo>
                  <a:lnTo>
                    <a:pt x="711" y="221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929;p34">
              <a:extLst>
                <a:ext uri="{FF2B5EF4-FFF2-40B4-BE49-F238E27FC236}">
                  <a16:creationId xmlns:a16="http://schemas.microsoft.com/office/drawing/2014/main" id="{7A8A3665-4938-4BF5-B512-53EE4945E58B}"/>
                </a:ext>
              </a:extLst>
            </p:cNvPr>
            <p:cNvSpPr/>
            <p:nvPr/>
          </p:nvSpPr>
          <p:spPr>
            <a:xfrm>
              <a:off x="3756425" y="31951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17"/>
                  </a:lnTo>
                  <a:lnTo>
                    <a:pt x="759" y="858"/>
                  </a:lnTo>
                  <a:lnTo>
                    <a:pt x="1470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930;p34">
              <a:extLst>
                <a:ext uri="{FF2B5EF4-FFF2-40B4-BE49-F238E27FC236}">
                  <a16:creationId xmlns:a16="http://schemas.microsoft.com/office/drawing/2014/main" id="{1E7B18B0-4162-4B09-AEFA-B901228E5797}"/>
                </a:ext>
              </a:extLst>
            </p:cNvPr>
            <p:cNvSpPr/>
            <p:nvPr/>
          </p:nvSpPr>
          <p:spPr>
            <a:xfrm>
              <a:off x="3733150" y="3218975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1" y="1"/>
                  </a:moveTo>
                  <a:lnTo>
                    <a:pt x="1" y="245"/>
                  </a:lnTo>
                  <a:lnTo>
                    <a:pt x="760" y="662"/>
                  </a:lnTo>
                  <a:lnTo>
                    <a:pt x="735" y="4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931;p34">
              <a:extLst>
                <a:ext uri="{FF2B5EF4-FFF2-40B4-BE49-F238E27FC236}">
                  <a16:creationId xmlns:a16="http://schemas.microsoft.com/office/drawing/2014/main" id="{8AE010FA-8E0B-4139-B94E-7C8192ED165F}"/>
                </a:ext>
              </a:extLst>
            </p:cNvPr>
            <p:cNvSpPr/>
            <p:nvPr/>
          </p:nvSpPr>
          <p:spPr>
            <a:xfrm>
              <a:off x="3751525" y="3219600"/>
              <a:ext cx="18400" cy="15925"/>
            </a:xfrm>
            <a:custGeom>
              <a:avLst/>
              <a:gdLst/>
              <a:ahLst/>
              <a:cxnLst/>
              <a:rect l="l" t="t" r="r" b="b"/>
              <a:pathLst>
                <a:path w="736" h="637" extrusionOk="0">
                  <a:moveTo>
                    <a:pt x="735" y="0"/>
                  </a:moveTo>
                  <a:lnTo>
                    <a:pt x="0" y="416"/>
                  </a:lnTo>
                  <a:lnTo>
                    <a:pt x="25" y="637"/>
                  </a:lnTo>
                  <a:lnTo>
                    <a:pt x="735" y="220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932;p34">
              <a:extLst>
                <a:ext uri="{FF2B5EF4-FFF2-40B4-BE49-F238E27FC236}">
                  <a16:creationId xmlns:a16="http://schemas.microsoft.com/office/drawing/2014/main" id="{9C7A87E2-7571-450A-8E80-835D8C72F78C}"/>
                </a:ext>
              </a:extLst>
            </p:cNvPr>
            <p:cNvSpPr/>
            <p:nvPr/>
          </p:nvSpPr>
          <p:spPr>
            <a:xfrm>
              <a:off x="3733150" y="3208575"/>
              <a:ext cx="36775" cy="21450"/>
            </a:xfrm>
            <a:custGeom>
              <a:avLst/>
              <a:gdLst/>
              <a:ahLst/>
              <a:cxnLst/>
              <a:rect l="l" t="t" r="r" b="b"/>
              <a:pathLst>
                <a:path w="1471" h="858" extrusionOk="0">
                  <a:moveTo>
                    <a:pt x="735" y="0"/>
                  </a:moveTo>
                  <a:lnTo>
                    <a:pt x="1" y="417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933;p34">
              <a:extLst>
                <a:ext uri="{FF2B5EF4-FFF2-40B4-BE49-F238E27FC236}">
                  <a16:creationId xmlns:a16="http://schemas.microsoft.com/office/drawing/2014/main" id="{75D8CB57-EA33-4C32-9724-8F66C0C662DB}"/>
                </a:ext>
              </a:extLst>
            </p:cNvPr>
            <p:cNvSpPr/>
            <p:nvPr/>
          </p:nvSpPr>
          <p:spPr>
            <a:xfrm>
              <a:off x="3709900" y="323245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0"/>
                  </a:moveTo>
                  <a:lnTo>
                    <a:pt x="0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934;p34">
              <a:extLst>
                <a:ext uri="{FF2B5EF4-FFF2-40B4-BE49-F238E27FC236}">
                  <a16:creationId xmlns:a16="http://schemas.microsoft.com/office/drawing/2014/main" id="{9C36457E-03B9-442B-92E2-40D1E03D162F}"/>
                </a:ext>
              </a:extLst>
            </p:cNvPr>
            <p:cNvSpPr/>
            <p:nvPr/>
          </p:nvSpPr>
          <p:spPr>
            <a:xfrm>
              <a:off x="3728250" y="3233050"/>
              <a:ext cx="18400" cy="15950"/>
            </a:xfrm>
            <a:custGeom>
              <a:avLst/>
              <a:gdLst/>
              <a:ahLst/>
              <a:cxnLst/>
              <a:rect l="l" t="t" r="r" b="b"/>
              <a:pathLst>
                <a:path w="736" h="638" extrusionOk="0">
                  <a:moveTo>
                    <a:pt x="736" y="1"/>
                  </a:moveTo>
                  <a:lnTo>
                    <a:pt x="1" y="417"/>
                  </a:lnTo>
                  <a:lnTo>
                    <a:pt x="1" y="637"/>
                  </a:lnTo>
                  <a:lnTo>
                    <a:pt x="736" y="221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935;p34">
              <a:extLst>
                <a:ext uri="{FF2B5EF4-FFF2-40B4-BE49-F238E27FC236}">
                  <a16:creationId xmlns:a16="http://schemas.microsoft.com/office/drawing/2014/main" id="{3670B436-6632-47A7-9CC0-6914BF08264A}"/>
                </a:ext>
              </a:extLst>
            </p:cNvPr>
            <p:cNvSpPr/>
            <p:nvPr/>
          </p:nvSpPr>
          <p:spPr>
            <a:xfrm>
              <a:off x="3709900" y="32220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0" y="416"/>
                  </a:lnTo>
                  <a:lnTo>
                    <a:pt x="735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936;p34">
              <a:extLst>
                <a:ext uri="{FF2B5EF4-FFF2-40B4-BE49-F238E27FC236}">
                  <a16:creationId xmlns:a16="http://schemas.microsoft.com/office/drawing/2014/main" id="{96700119-0EAC-4103-86F3-1D889C55616B}"/>
                </a:ext>
              </a:extLst>
            </p:cNvPr>
            <p:cNvSpPr/>
            <p:nvPr/>
          </p:nvSpPr>
          <p:spPr>
            <a:xfrm>
              <a:off x="3686625" y="32459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45"/>
                  </a:lnTo>
                  <a:lnTo>
                    <a:pt x="735" y="661"/>
                  </a:lnTo>
                  <a:lnTo>
                    <a:pt x="735" y="4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937;p34">
              <a:extLst>
                <a:ext uri="{FF2B5EF4-FFF2-40B4-BE49-F238E27FC236}">
                  <a16:creationId xmlns:a16="http://schemas.microsoft.com/office/drawing/2014/main" id="{7317437F-3609-4D93-8548-DBDE29F800D7}"/>
                </a:ext>
              </a:extLst>
            </p:cNvPr>
            <p:cNvSpPr/>
            <p:nvPr/>
          </p:nvSpPr>
          <p:spPr>
            <a:xfrm>
              <a:off x="3705000" y="3246525"/>
              <a:ext cx="18375" cy="15950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735" y="1"/>
                  </a:moveTo>
                  <a:lnTo>
                    <a:pt x="0" y="417"/>
                  </a:lnTo>
                  <a:lnTo>
                    <a:pt x="0" y="637"/>
                  </a:lnTo>
                  <a:lnTo>
                    <a:pt x="735" y="22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938;p34">
              <a:extLst>
                <a:ext uri="{FF2B5EF4-FFF2-40B4-BE49-F238E27FC236}">
                  <a16:creationId xmlns:a16="http://schemas.microsoft.com/office/drawing/2014/main" id="{7BF5339E-F834-4BC0-BCFE-472348A2B510}"/>
                </a:ext>
              </a:extLst>
            </p:cNvPr>
            <p:cNvSpPr/>
            <p:nvPr/>
          </p:nvSpPr>
          <p:spPr>
            <a:xfrm>
              <a:off x="3686625" y="32355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1" y="417"/>
                  </a:lnTo>
                  <a:lnTo>
                    <a:pt x="735" y="858"/>
                  </a:lnTo>
                  <a:lnTo>
                    <a:pt x="1470" y="442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939;p34">
              <a:extLst>
                <a:ext uri="{FF2B5EF4-FFF2-40B4-BE49-F238E27FC236}">
                  <a16:creationId xmlns:a16="http://schemas.microsoft.com/office/drawing/2014/main" id="{7A73A935-869C-48E2-95C5-ECD107DC164D}"/>
                </a:ext>
              </a:extLst>
            </p:cNvPr>
            <p:cNvSpPr/>
            <p:nvPr/>
          </p:nvSpPr>
          <p:spPr>
            <a:xfrm>
              <a:off x="3640100" y="32728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45"/>
                  </a:lnTo>
                  <a:lnTo>
                    <a:pt x="735" y="662"/>
                  </a:lnTo>
                  <a:lnTo>
                    <a:pt x="735" y="4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940;p34">
              <a:extLst>
                <a:ext uri="{FF2B5EF4-FFF2-40B4-BE49-F238E27FC236}">
                  <a16:creationId xmlns:a16="http://schemas.microsoft.com/office/drawing/2014/main" id="{B9A054FD-D738-4EC8-9305-C0CB52D0179D}"/>
                </a:ext>
              </a:extLst>
            </p:cNvPr>
            <p:cNvSpPr/>
            <p:nvPr/>
          </p:nvSpPr>
          <p:spPr>
            <a:xfrm>
              <a:off x="3658475" y="3260000"/>
              <a:ext cx="41650" cy="29400"/>
            </a:xfrm>
            <a:custGeom>
              <a:avLst/>
              <a:gdLst/>
              <a:ahLst/>
              <a:cxnLst/>
              <a:rect l="l" t="t" r="r" b="b"/>
              <a:pathLst>
                <a:path w="1666" h="1176" extrusionOk="0">
                  <a:moveTo>
                    <a:pt x="1665" y="0"/>
                  </a:moveTo>
                  <a:lnTo>
                    <a:pt x="0" y="955"/>
                  </a:lnTo>
                  <a:lnTo>
                    <a:pt x="0" y="1176"/>
                  </a:lnTo>
                  <a:lnTo>
                    <a:pt x="1665" y="221"/>
                  </a:lnTo>
                  <a:lnTo>
                    <a:pt x="1665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941;p34">
              <a:extLst>
                <a:ext uri="{FF2B5EF4-FFF2-40B4-BE49-F238E27FC236}">
                  <a16:creationId xmlns:a16="http://schemas.microsoft.com/office/drawing/2014/main" id="{A08D83E5-DA12-4F2F-ADE3-D590681CFC85}"/>
                </a:ext>
              </a:extLst>
            </p:cNvPr>
            <p:cNvSpPr/>
            <p:nvPr/>
          </p:nvSpPr>
          <p:spPr>
            <a:xfrm>
              <a:off x="3640100" y="3248975"/>
              <a:ext cx="60025" cy="34925"/>
            </a:xfrm>
            <a:custGeom>
              <a:avLst/>
              <a:gdLst/>
              <a:ahLst/>
              <a:cxnLst/>
              <a:rect l="l" t="t" r="r" b="b"/>
              <a:pathLst>
                <a:path w="2401" h="1397" extrusionOk="0">
                  <a:moveTo>
                    <a:pt x="1666" y="0"/>
                  </a:moveTo>
                  <a:lnTo>
                    <a:pt x="1" y="956"/>
                  </a:lnTo>
                  <a:lnTo>
                    <a:pt x="735" y="1396"/>
                  </a:lnTo>
                  <a:lnTo>
                    <a:pt x="2400" y="441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942;p34">
              <a:extLst>
                <a:ext uri="{FF2B5EF4-FFF2-40B4-BE49-F238E27FC236}">
                  <a16:creationId xmlns:a16="http://schemas.microsoft.com/office/drawing/2014/main" id="{CF6BFFB7-CE1D-40BF-B525-0FDB7F096D12}"/>
                </a:ext>
              </a:extLst>
            </p:cNvPr>
            <p:cNvSpPr/>
            <p:nvPr/>
          </p:nvSpPr>
          <p:spPr>
            <a:xfrm>
              <a:off x="3920500" y="313877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943;p34">
              <a:extLst>
                <a:ext uri="{FF2B5EF4-FFF2-40B4-BE49-F238E27FC236}">
                  <a16:creationId xmlns:a16="http://schemas.microsoft.com/office/drawing/2014/main" id="{0E958889-C0DD-4534-896B-097178170695}"/>
                </a:ext>
              </a:extLst>
            </p:cNvPr>
            <p:cNvSpPr/>
            <p:nvPr/>
          </p:nvSpPr>
          <p:spPr>
            <a:xfrm>
              <a:off x="3938850" y="313877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5" y="1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5" y="246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944;p34">
              <a:extLst>
                <a:ext uri="{FF2B5EF4-FFF2-40B4-BE49-F238E27FC236}">
                  <a16:creationId xmlns:a16="http://schemas.microsoft.com/office/drawing/2014/main" id="{8647DE15-DD95-47C4-8316-6D91D706EAA1}"/>
                </a:ext>
              </a:extLst>
            </p:cNvPr>
            <p:cNvSpPr/>
            <p:nvPr/>
          </p:nvSpPr>
          <p:spPr>
            <a:xfrm>
              <a:off x="3920500" y="312775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10" y="1"/>
                  </a:moveTo>
                  <a:lnTo>
                    <a:pt x="0" y="442"/>
                  </a:lnTo>
                  <a:lnTo>
                    <a:pt x="735" y="858"/>
                  </a:lnTo>
                  <a:lnTo>
                    <a:pt x="1469" y="442"/>
                  </a:lnTo>
                  <a:lnTo>
                    <a:pt x="710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945;p34">
              <a:extLst>
                <a:ext uri="{FF2B5EF4-FFF2-40B4-BE49-F238E27FC236}">
                  <a16:creationId xmlns:a16="http://schemas.microsoft.com/office/drawing/2014/main" id="{A5775977-24D3-4D0F-8D0F-8CFA2221BFAA}"/>
                </a:ext>
              </a:extLst>
            </p:cNvPr>
            <p:cNvSpPr/>
            <p:nvPr/>
          </p:nvSpPr>
          <p:spPr>
            <a:xfrm>
              <a:off x="3896625" y="3152250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0" y="0"/>
                  </a:moveTo>
                  <a:lnTo>
                    <a:pt x="25" y="221"/>
                  </a:lnTo>
                  <a:lnTo>
                    <a:pt x="759" y="662"/>
                  </a:lnTo>
                  <a:lnTo>
                    <a:pt x="759" y="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946;p34">
              <a:extLst>
                <a:ext uri="{FF2B5EF4-FFF2-40B4-BE49-F238E27FC236}">
                  <a16:creationId xmlns:a16="http://schemas.microsoft.com/office/drawing/2014/main" id="{7A4225D2-DF2E-4FB9-B7D5-39D5B5A39F16}"/>
                </a:ext>
              </a:extLst>
            </p:cNvPr>
            <p:cNvSpPr/>
            <p:nvPr/>
          </p:nvSpPr>
          <p:spPr>
            <a:xfrm>
              <a:off x="3915600" y="3152250"/>
              <a:ext cx="17775" cy="16550"/>
            </a:xfrm>
            <a:custGeom>
              <a:avLst/>
              <a:gdLst/>
              <a:ahLst/>
              <a:cxnLst/>
              <a:rect l="l" t="t" r="r" b="b"/>
              <a:pathLst>
                <a:path w="711" h="662" extrusionOk="0">
                  <a:moveTo>
                    <a:pt x="710" y="0"/>
                  </a:moveTo>
                  <a:lnTo>
                    <a:pt x="0" y="417"/>
                  </a:lnTo>
                  <a:lnTo>
                    <a:pt x="0" y="662"/>
                  </a:lnTo>
                  <a:lnTo>
                    <a:pt x="710" y="245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947;p34">
              <a:extLst>
                <a:ext uri="{FF2B5EF4-FFF2-40B4-BE49-F238E27FC236}">
                  <a16:creationId xmlns:a16="http://schemas.microsoft.com/office/drawing/2014/main" id="{41C1276B-3780-40F7-8675-DFD22EA7E5A0}"/>
                </a:ext>
              </a:extLst>
            </p:cNvPr>
            <p:cNvSpPr/>
            <p:nvPr/>
          </p:nvSpPr>
          <p:spPr>
            <a:xfrm>
              <a:off x="3896625" y="3141225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1"/>
                  </a:moveTo>
                  <a:lnTo>
                    <a:pt x="0" y="441"/>
                  </a:lnTo>
                  <a:lnTo>
                    <a:pt x="759" y="858"/>
                  </a:lnTo>
                  <a:lnTo>
                    <a:pt x="1469" y="441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948;p34">
              <a:extLst>
                <a:ext uri="{FF2B5EF4-FFF2-40B4-BE49-F238E27FC236}">
                  <a16:creationId xmlns:a16="http://schemas.microsoft.com/office/drawing/2014/main" id="{14A6A032-F464-475B-8E26-F6DBC4EB8742}"/>
                </a:ext>
              </a:extLst>
            </p:cNvPr>
            <p:cNvSpPr/>
            <p:nvPr/>
          </p:nvSpPr>
          <p:spPr>
            <a:xfrm>
              <a:off x="3873350" y="3165725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1" y="0"/>
                  </a:moveTo>
                  <a:lnTo>
                    <a:pt x="1" y="221"/>
                  </a:lnTo>
                  <a:lnTo>
                    <a:pt x="760" y="661"/>
                  </a:lnTo>
                  <a:lnTo>
                    <a:pt x="760" y="4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949;p34">
              <a:extLst>
                <a:ext uri="{FF2B5EF4-FFF2-40B4-BE49-F238E27FC236}">
                  <a16:creationId xmlns:a16="http://schemas.microsoft.com/office/drawing/2014/main" id="{C1A33AC5-B4F7-4F3E-A9A5-9E99FF13F57B}"/>
                </a:ext>
              </a:extLst>
            </p:cNvPr>
            <p:cNvSpPr/>
            <p:nvPr/>
          </p:nvSpPr>
          <p:spPr>
            <a:xfrm>
              <a:off x="3892325" y="3165725"/>
              <a:ext cx="17775" cy="16550"/>
            </a:xfrm>
            <a:custGeom>
              <a:avLst/>
              <a:gdLst/>
              <a:ahLst/>
              <a:cxnLst/>
              <a:rect l="l" t="t" r="r" b="b"/>
              <a:pathLst>
                <a:path w="711" h="662" extrusionOk="0">
                  <a:moveTo>
                    <a:pt x="711" y="0"/>
                  </a:moveTo>
                  <a:lnTo>
                    <a:pt x="1" y="416"/>
                  </a:lnTo>
                  <a:lnTo>
                    <a:pt x="1" y="661"/>
                  </a:lnTo>
                  <a:lnTo>
                    <a:pt x="711" y="245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950;p34">
              <a:extLst>
                <a:ext uri="{FF2B5EF4-FFF2-40B4-BE49-F238E27FC236}">
                  <a16:creationId xmlns:a16="http://schemas.microsoft.com/office/drawing/2014/main" id="{F94DD89D-1080-4372-AD11-10A50522D944}"/>
                </a:ext>
              </a:extLst>
            </p:cNvPr>
            <p:cNvSpPr/>
            <p:nvPr/>
          </p:nvSpPr>
          <p:spPr>
            <a:xfrm>
              <a:off x="3873350" y="3154700"/>
              <a:ext cx="36750" cy="21450"/>
            </a:xfrm>
            <a:custGeom>
              <a:avLst/>
              <a:gdLst/>
              <a:ahLst/>
              <a:cxnLst/>
              <a:rect l="l" t="t" r="r" b="b"/>
              <a:pathLst>
                <a:path w="1470" h="858" extrusionOk="0">
                  <a:moveTo>
                    <a:pt x="735" y="0"/>
                  </a:moveTo>
                  <a:lnTo>
                    <a:pt x="1" y="441"/>
                  </a:lnTo>
                  <a:lnTo>
                    <a:pt x="760" y="857"/>
                  </a:lnTo>
                  <a:lnTo>
                    <a:pt x="1470" y="441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951;p34">
              <a:extLst>
                <a:ext uri="{FF2B5EF4-FFF2-40B4-BE49-F238E27FC236}">
                  <a16:creationId xmlns:a16="http://schemas.microsoft.com/office/drawing/2014/main" id="{2178E4A3-B27B-45DD-A74B-A95D249AC030}"/>
                </a:ext>
              </a:extLst>
            </p:cNvPr>
            <p:cNvSpPr/>
            <p:nvPr/>
          </p:nvSpPr>
          <p:spPr>
            <a:xfrm>
              <a:off x="3757025" y="323305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1"/>
                  </a:moveTo>
                  <a:lnTo>
                    <a:pt x="1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952;p34">
              <a:extLst>
                <a:ext uri="{FF2B5EF4-FFF2-40B4-BE49-F238E27FC236}">
                  <a16:creationId xmlns:a16="http://schemas.microsoft.com/office/drawing/2014/main" id="{4806B103-EF19-4B2D-8FA1-CA54B24B7130}"/>
                </a:ext>
              </a:extLst>
            </p:cNvPr>
            <p:cNvSpPr/>
            <p:nvPr/>
          </p:nvSpPr>
          <p:spPr>
            <a:xfrm>
              <a:off x="3775400" y="3179175"/>
              <a:ext cx="111450" cy="70425"/>
            </a:xfrm>
            <a:custGeom>
              <a:avLst/>
              <a:gdLst/>
              <a:ahLst/>
              <a:cxnLst/>
              <a:rect l="l" t="t" r="r" b="b"/>
              <a:pathLst>
                <a:path w="4458" h="2817" extrusionOk="0">
                  <a:moveTo>
                    <a:pt x="4457" y="1"/>
                  </a:moveTo>
                  <a:lnTo>
                    <a:pt x="0" y="2572"/>
                  </a:lnTo>
                  <a:lnTo>
                    <a:pt x="0" y="2817"/>
                  </a:lnTo>
                  <a:lnTo>
                    <a:pt x="4457" y="246"/>
                  </a:lnTo>
                  <a:lnTo>
                    <a:pt x="4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953;p34">
              <a:extLst>
                <a:ext uri="{FF2B5EF4-FFF2-40B4-BE49-F238E27FC236}">
                  <a16:creationId xmlns:a16="http://schemas.microsoft.com/office/drawing/2014/main" id="{A9097EB7-B6DD-4903-87A7-AB7A9D7EEDC7}"/>
                </a:ext>
              </a:extLst>
            </p:cNvPr>
            <p:cNvSpPr/>
            <p:nvPr/>
          </p:nvSpPr>
          <p:spPr>
            <a:xfrm>
              <a:off x="3757025" y="3168175"/>
              <a:ext cx="129825" cy="75325"/>
            </a:xfrm>
            <a:custGeom>
              <a:avLst/>
              <a:gdLst/>
              <a:ahLst/>
              <a:cxnLst/>
              <a:rect l="l" t="t" r="r" b="b"/>
              <a:pathLst>
                <a:path w="5193" h="3013" extrusionOk="0">
                  <a:moveTo>
                    <a:pt x="4458" y="0"/>
                  </a:moveTo>
                  <a:lnTo>
                    <a:pt x="1" y="2596"/>
                  </a:lnTo>
                  <a:lnTo>
                    <a:pt x="735" y="3012"/>
                  </a:lnTo>
                  <a:lnTo>
                    <a:pt x="5192" y="441"/>
                  </a:lnTo>
                  <a:lnTo>
                    <a:pt x="4458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954;p34">
              <a:extLst>
                <a:ext uri="{FF2B5EF4-FFF2-40B4-BE49-F238E27FC236}">
                  <a16:creationId xmlns:a16="http://schemas.microsoft.com/office/drawing/2014/main" id="{8AE312E9-9270-4264-A2A9-67024780FFA3}"/>
                </a:ext>
              </a:extLst>
            </p:cNvPr>
            <p:cNvSpPr/>
            <p:nvPr/>
          </p:nvSpPr>
          <p:spPr>
            <a:xfrm>
              <a:off x="3733775" y="3246525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0" y="1"/>
                  </a:moveTo>
                  <a:lnTo>
                    <a:pt x="0" y="221"/>
                  </a:lnTo>
                  <a:lnTo>
                    <a:pt x="735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955;p34">
              <a:extLst>
                <a:ext uri="{FF2B5EF4-FFF2-40B4-BE49-F238E27FC236}">
                  <a16:creationId xmlns:a16="http://schemas.microsoft.com/office/drawing/2014/main" id="{10FF2F89-5BCA-49E8-A3B1-0B662CE2D3EA}"/>
                </a:ext>
              </a:extLst>
            </p:cNvPr>
            <p:cNvSpPr/>
            <p:nvPr/>
          </p:nvSpPr>
          <p:spPr>
            <a:xfrm>
              <a:off x="3752125" y="3246525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736" y="1"/>
                  </a:moveTo>
                  <a:lnTo>
                    <a:pt x="1" y="417"/>
                  </a:lnTo>
                  <a:lnTo>
                    <a:pt x="1" y="662"/>
                  </a:lnTo>
                  <a:lnTo>
                    <a:pt x="736" y="245"/>
                  </a:lnTo>
                  <a:lnTo>
                    <a:pt x="73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956;p34">
              <a:extLst>
                <a:ext uri="{FF2B5EF4-FFF2-40B4-BE49-F238E27FC236}">
                  <a16:creationId xmlns:a16="http://schemas.microsoft.com/office/drawing/2014/main" id="{08DAD48D-FD8F-4B79-BE5B-FDEB3EA3D03D}"/>
                </a:ext>
              </a:extLst>
            </p:cNvPr>
            <p:cNvSpPr/>
            <p:nvPr/>
          </p:nvSpPr>
          <p:spPr>
            <a:xfrm>
              <a:off x="3733775" y="3236125"/>
              <a:ext cx="36750" cy="20825"/>
            </a:xfrm>
            <a:custGeom>
              <a:avLst/>
              <a:gdLst/>
              <a:ahLst/>
              <a:cxnLst/>
              <a:rect l="l" t="t" r="r" b="b"/>
              <a:pathLst>
                <a:path w="1470" h="833" extrusionOk="0">
                  <a:moveTo>
                    <a:pt x="710" y="0"/>
                  </a:moveTo>
                  <a:lnTo>
                    <a:pt x="0" y="417"/>
                  </a:lnTo>
                  <a:lnTo>
                    <a:pt x="735" y="833"/>
                  </a:lnTo>
                  <a:lnTo>
                    <a:pt x="1470" y="417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957;p34">
              <a:extLst>
                <a:ext uri="{FF2B5EF4-FFF2-40B4-BE49-F238E27FC236}">
                  <a16:creationId xmlns:a16="http://schemas.microsoft.com/office/drawing/2014/main" id="{65404833-568C-4E9F-B637-B37DA359E4CD}"/>
                </a:ext>
              </a:extLst>
            </p:cNvPr>
            <p:cNvSpPr/>
            <p:nvPr/>
          </p:nvSpPr>
          <p:spPr>
            <a:xfrm>
              <a:off x="3710500" y="3260000"/>
              <a:ext cx="18400" cy="16550"/>
            </a:xfrm>
            <a:custGeom>
              <a:avLst/>
              <a:gdLst/>
              <a:ahLst/>
              <a:cxnLst/>
              <a:rect l="l" t="t" r="r" b="b"/>
              <a:pathLst>
                <a:path w="736" h="662" extrusionOk="0">
                  <a:moveTo>
                    <a:pt x="1" y="0"/>
                  </a:moveTo>
                  <a:lnTo>
                    <a:pt x="1" y="221"/>
                  </a:lnTo>
                  <a:lnTo>
                    <a:pt x="735" y="661"/>
                  </a:lnTo>
                  <a:lnTo>
                    <a:pt x="735" y="4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958;p34">
              <a:extLst>
                <a:ext uri="{FF2B5EF4-FFF2-40B4-BE49-F238E27FC236}">
                  <a16:creationId xmlns:a16="http://schemas.microsoft.com/office/drawing/2014/main" id="{75C214C4-18A2-4AD8-8503-245A55641D94}"/>
                </a:ext>
              </a:extLst>
            </p:cNvPr>
            <p:cNvSpPr/>
            <p:nvPr/>
          </p:nvSpPr>
          <p:spPr>
            <a:xfrm>
              <a:off x="3728875" y="3260000"/>
              <a:ext cx="18375" cy="16550"/>
            </a:xfrm>
            <a:custGeom>
              <a:avLst/>
              <a:gdLst/>
              <a:ahLst/>
              <a:cxnLst/>
              <a:rect l="l" t="t" r="r" b="b"/>
              <a:pathLst>
                <a:path w="735" h="662" extrusionOk="0">
                  <a:moveTo>
                    <a:pt x="711" y="0"/>
                  </a:moveTo>
                  <a:lnTo>
                    <a:pt x="0" y="417"/>
                  </a:lnTo>
                  <a:lnTo>
                    <a:pt x="0" y="661"/>
                  </a:lnTo>
                  <a:lnTo>
                    <a:pt x="735" y="245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959;p34">
              <a:extLst>
                <a:ext uri="{FF2B5EF4-FFF2-40B4-BE49-F238E27FC236}">
                  <a16:creationId xmlns:a16="http://schemas.microsoft.com/office/drawing/2014/main" id="{232DF56A-8589-462B-863F-375814B03A0F}"/>
                </a:ext>
              </a:extLst>
            </p:cNvPr>
            <p:cNvSpPr/>
            <p:nvPr/>
          </p:nvSpPr>
          <p:spPr>
            <a:xfrm>
              <a:off x="3710500" y="3249575"/>
              <a:ext cx="36150" cy="20850"/>
            </a:xfrm>
            <a:custGeom>
              <a:avLst/>
              <a:gdLst/>
              <a:ahLst/>
              <a:cxnLst/>
              <a:rect l="l" t="t" r="r" b="b"/>
              <a:pathLst>
                <a:path w="1446" h="834" extrusionOk="0">
                  <a:moveTo>
                    <a:pt x="711" y="1"/>
                  </a:moveTo>
                  <a:lnTo>
                    <a:pt x="1" y="417"/>
                  </a:lnTo>
                  <a:lnTo>
                    <a:pt x="735" y="834"/>
                  </a:lnTo>
                  <a:lnTo>
                    <a:pt x="1446" y="417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960;p34">
              <a:extLst>
                <a:ext uri="{FF2B5EF4-FFF2-40B4-BE49-F238E27FC236}">
                  <a16:creationId xmlns:a16="http://schemas.microsoft.com/office/drawing/2014/main" id="{CA52554D-9EAF-41D8-A808-9F21A3076741}"/>
                </a:ext>
              </a:extLst>
            </p:cNvPr>
            <p:cNvSpPr/>
            <p:nvPr/>
          </p:nvSpPr>
          <p:spPr>
            <a:xfrm>
              <a:off x="3663375" y="3286925"/>
              <a:ext cx="19000" cy="16550"/>
            </a:xfrm>
            <a:custGeom>
              <a:avLst/>
              <a:gdLst/>
              <a:ahLst/>
              <a:cxnLst/>
              <a:rect l="l" t="t" r="r" b="b"/>
              <a:pathLst>
                <a:path w="760" h="662" extrusionOk="0">
                  <a:moveTo>
                    <a:pt x="0" y="1"/>
                  </a:moveTo>
                  <a:lnTo>
                    <a:pt x="0" y="221"/>
                  </a:lnTo>
                  <a:lnTo>
                    <a:pt x="759" y="662"/>
                  </a:lnTo>
                  <a:lnTo>
                    <a:pt x="735" y="4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961;p34">
              <a:extLst>
                <a:ext uri="{FF2B5EF4-FFF2-40B4-BE49-F238E27FC236}">
                  <a16:creationId xmlns:a16="http://schemas.microsoft.com/office/drawing/2014/main" id="{97DD33D1-0C90-43CB-B470-451215F60144}"/>
                </a:ext>
              </a:extLst>
            </p:cNvPr>
            <p:cNvSpPr/>
            <p:nvPr/>
          </p:nvSpPr>
          <p:spPr>
            <a:xfrm>
              <a:off x="3681725" y="3273475"/>
              <a:ext cx="41650" cy="30000"/>
            </a:xfrm>
            <a:custGeom>
              <a:avLst/>
              <a:gdLst/>
              <a:ahLst/>
              <a:cxnLst/>
              <a:rect l="l" t="t" r="r" b="b"/>
              <a:pathLst>
                <a:path w="1666" h="1200" extrusionOk="0">
                  <a:moveTo>
                    <a:pt x="1666" y="0"/>
                  </a:moveTo>
                  <a:lnTo>
                    <a:pt x="1" y="955"/>
                  </a:lnTo>
                  <a:lnTo>
                    <a:pt x="25" y="1200"/>
                  </a:lnTo>
                  <a:lnTo>
                    <a:pt x="1666" y="245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962;p34">
              <a:extLst>
                <a:ext uri="{FF2B5EF4-FFF2-40B4-BE49-F238E27FC236}">
                  <a16:creationId xmlns:a16="http://schemas.microsoft.com/office/drawing/2014/main" id="{AC86B97A-42E1-42FE-ABC2-5A0402EA32A0}"/>
                </a:ext>
              </a:extLst>
            </p:cNvPr>
            <p:cNvSpPr/>
            <p:nvPr/>
          </p:nvSpPr>
          <p:spPr>
            <a:xfrm>
              <a:off x="3663375" y="3262450"/>
              <a:ext cx="60000" cy="34925"/>
            </a:xfrm>
            <a:custGeom>
              <a:avLst/>
              <a:gdLst/>
              <a:ahLst/>
              <a:cxnLst/>
              <a:rect l="l" t="t" r="r" b="b"/>
              <a:pathLst>
                <a:path w="2400" h="1397" extrusionOk="0">
                  <a:moveTo>
                    <a:pt x="1665" y="0"/>
                  </a:moveTo>
                  <a:lnTo>
                    <a:pt x="0" y="980"/>
                  </a:lnTo>
                  <a:lnTo>
                    <a:pt x="735" y="1396"/>
                  </a:lnTo>
                  <a:lnTo>
                    <a:pt x="2400" y="441"/>
                  </a:lnTo>
                  <a:lnTo>
                    <a:pt x="1665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963;p34">
              <a:extLst>
                <a:ext uri="{FF2B5EF4-FFF2-40B4-BE49-F238E27FC236}">
                  <a16:creationId xmlns:a16="http://schemas.microsoft.com/office/drawing/2014/main" id="{4996B614-A3F9-49C9-BCF6-606351D9E0DD}"/>
                </a:ext>
              </a:extLst>
            </p:cNvPr>
            <p:cNvSpPr/>
            <p:nvPr/>
          </p:nvSpPr>
          <p:spPr>
            <a:xfrm>
              <a:off x="3735000" y="2713300"/>
              <a:ext cx="80825" cy="139600"/>
            </a:xfrm>
            <a:custGeom>
              <a:avLst/>
              <a:gdLst/>
              <a:ahLst/>
              <a:cxnLst/>
              <a:rect l="l" t="t" r="r" b="b"/>
              <a:pathLst>
                <a:path w="3233" h="5584" extrusionOk="0">
                  <a:moveTo>
                    <a:pt x="3233" y="1"/>
                  </a:moveTo>
                  <a:lnTo>
                    <a:pt x="0" y="1862"/>
                  </a:lnTo>
                  <a:lnTo>
                    <a:pt x="0" y="5584"/>
                  </a:lnTo>
                  <a:lnTo>
                    <a:pt x="3233" y="3723"/>
                  </a:lnTo>
                  <a:lnTo>
                    <a:pt x="3233" y="1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964;p34">
              <a:extLst>
                <a:ext uri="{FF2B5EF4-FFF2-40B4-BE49-F238E27FC236}">
                  <a16:creationId xmlns:a16="http://schemas.microsoft.com/office/drawing/2014/main" id="{AB8A0210-1D3B-43FD-B92F-8C12084FC11E}"/>
                </a:ext>
              </a:extLst>
            </p:cNvPr>
            <p:cNvSpPr/>
            <p:nvPr/>
          </p:nvSpPr>
          <p:spPr>
            <a:xfrm>
              <a:off x="3657850" y="2805750"/>
              <a:ext cx="58200" cy="37375"/>
            </a:xfrm>
            <a:custGeom>
              <a:avLst/>
              <a:gdLst/>
              <a:ahLst/>
              <a:cxnLst/>
              <a:rect l="l" t="t" r="r" b="b"/>
              <a:pathLst>
                <a:path w="2328" h="1495" extrusionOk="0">
                  <a:moveTo>
                    <a:pt x="2327" y="0"/>
                  </a:moveTo>
                  <a:lnTo>
                    <a:pt x="1" y="1347"/>
                  </a:lnTo>
                  <a:lnTo>
                    <a:pt x="1" y="1494"/>
                  </a:lnTo>
                  <a:lnTo>
                    <a:pt x="2327" y="147"/>
                  </a:lnTo>
                  <a:lnTo>
                    <a:pt x="2327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965;p34">
              <a:extLst>
                <a:ext uri="{FF2B5EF4-FFF2-40B4-BE49-F238E27FC236}">
                  <a16:creationId xmlns:a16="http://schemas.microsoft.com/office/drawing/2014/main" id="{AA02C575-7095-47F0-8985-8D521F6963D1}"/>
                </a:ext>
              </a:extLst>
            </p:cNvPr>
            <p:cNvSpPr/>
            <p:nvPr/>
          </p:nvSpPr>
          <p:spPr>
            <a:xfrm>
              <a:off x="3657850" y="2794125"/>
              <a:ext cx="58200" cy="37350"/>
            </a:xfrm>
            <a:custGeom>
              <a:avLst/>
              <a:gdLst/>
              <a:ahLst/>
              <a:cxnLst/>
              <a:rect l="l" t="t" r="r" b="b"/>
              <a:pathLst>
                <a:path w="2328" h="1494" extrusionOk="0">
                  <a:moveTo>
                    <a:pt x="2327" y="0"/>
                  </a:moveTo>
                  <a:lnTo>
                    <a:pt x="1" y="1347"/>
                  </a:lnTo>
                  <a:lnTo>
                    <a:pt x="1" y="1494"/>
                  </a:lnTo>
                  <a:lnTo>
                    <a:pt x="2327" y="147"/>
                  </a:lnTo>
                  <a:lnTo>
                    <a:pt x="2327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966;p34">
              <a:extLst>
                <a:ext uri="{FF2B5EF4-FFF2-40B4-BE49-F238E27FC236}">
                  <a16:creationId xmlns:a16="http://schemas.microsoft.com/office/drawing/2014/main" id="{FA5E7305-D0F0-430D-8C68-B656B617267F}"/>
                </a:ext>
              </a:extLst>
            </p:cNvPr>
            <p:cNvSpPr/>
            <p:nvPr/>
          </p:nvSpPr>
          <p:spPr>
            <a:xfrm>
              <a:off x="3657850" y="2782475"/>
              <a:ext cx="58200" cy="37375"/>
            </a:xfrm>
            <a:custGeom>
              <a:avLst/>
              <a:gdLst/>
              <a:ahLst/>
              <a:cxnLst/>
              <a:rect l="l" t="t" r="r" b="b"/>
              <a:pathLst>
                <a:path w="2328" h="1495" extrusionOk="0">
                  <a:moveTo>
                    <a:pt x="2327" y="1"/>
                  </a:moveTo>
                  <a:lnTo>
                    <a:pt x="1" y="1348"/>
                  </a:lnTo>
                  <a:lnTo>
                    <a:pt x="1" y="1495"/>
                  </a:lnTo>
                  <a:lnTo>
                    <a:pt x="2327" y="148"/>
                  </a:lnTo>
                  <a:lnTo>
                    <a:pt x="2327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967;p34">
              <a:extLst>
                <a:ext uri="{FF2B5EF4-FFF2-40B4-BE49-F238E27FC236}">
                  <a16:creationId xmlns:a16="http://schemas.microsoft.com/office/drawing/2014/main" id="{ACF55C8F-B1DA-488A-B9B6-ADFFAFDAFDD5}"/>
                </a:ext>
              </a:extLst>
            </p:cNvPr>
            <p:cNvSpPr/>
            <p:nvPr/>
          </p:nvSpPr>
          <p:spPr>
            <a:xfrm>
              <a:off x="3657850" y="2770850"/>
              <a:ext cx="58200" cy="37375"/>
            </a:xfrm>
            <a:custGeom>
              <a:avLst/>
              <a:gdLst/>
              <a:ahLst/>
              <a:cxnLst/>
              <a:rect l="l" t="t" r="r" b="b"/>
              <a:pathLst>
                <a:path w="2328" h="1495" extrusionOk="0">
                  <a:moveTo>
                    <a:pt x="2327" y="0"/>
                  </a:moveTo>
                  <a:lnTo>
                    <a:pt x="1" y="1347"/>
                  </a:lnTo>
                  <a:lnTo>
                    <a:pt x="1" y="1494"/>
                  </a:lnTo>
                  <a:lnTo>
                    <a:pt x="2327" y="147"/>
                  </a:lnTo>
                  <a:lnTo>
                    <a:pt x="2327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968;p34">
              <a:extLst>
                <a:ext uri="{FF2B5EF4-FFF2-40B4-BE49-F238E27FC236}">
                  <a16:creationId xmlns:a16="http://schemas.microsoft.com/office/drawing/2014/main" id="{3C1279A0-CAE2-4019-ADA3-C180FC26627D}"/>
                </a:ext>
              </a:extLst>
            </p:cNvPr>
            <p:cNvSpPr/>
            <p:nvPr/>
          </p:nvSpPr>
          <p:spPr>
            <a:xfrm>
              <a:off x="3657850" y="2829000"/>
              <a:ext cx="58800" cy="37375"/>
            </a:xfrm>
            <a:custGeom>
              <a:avLst/>
              <a:gdLst/>
              <a:ahLst/>
              <a:cxnLst/>
              <a:rect l="l" t="t" r="r" b="b"/>
              <a:pathLst>
                <a:path w="2352" h="1495" extrusionOk="0">
                  <a:moveTo>
                    <a:pt x="2352" y="1"/>
                  </a:moveTo>
                  <a:lnTo>
                    <a:pt x="1" y="1348"/>
                  </a:lnTo>
                  <a:lnTo>
                    <a:pt x="1" y="1495"/>
                  </a:lnTo>
                  <a:lnTo>
                    <a:pt x="2352" y="148"/>
                  </a:lnTo>
                  <a:lnTo>
                    <a:pt x="2352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969;p34">
              <a:extLst>
                <a:ext uri="{FF2B5EF4-FFF2-40B4-BE49-F238E27FC236}">
                  <a16:creationId xmlns:a16="http://schemas.microsoft.com/office/drawing/2014/main" id="{92B6FAA4-BECB-4577-AC70-E35B83084DF0}"/>
                </a:ext>
              </a:extLst>
            </p:cNvPr>
            <p:cNvSpPr/>
            <p:nvPr/>
          </p:nvSpPr>
          <p:spPr>
            <a:xfrm>
              <a:off x="3657850" y="2817375"/>
              <a:ext cx="58800" cy="37375"/>
            </a:xfrm>
            <a:custGeom>
              <a:avLst/>
              <a:gdLst/>
              <a:ahLst/>
              <a:cxnLst/>
              <a:rect l="l" t="t" r="r" b="b"/>
              <a:pathLst>
                <a:path w="2352" h="1495" extrusionOk="0">
                  <a:moveTo>
                    <a:pt x="2352" y="1"/>
                  </a:moveTo>
                  <a:lnTo>
                    <a:pt x="1" y="1347"/>
                  </a:lnTo>
                  <a:lnTo>
                    <a:pt x="1" y="1494"/>
                  </a:lnTo>
                  <a:lnTo>
                    <a:pt x="2352" y="147"/>
                  </a:lnTo>
                  <a:lnTo>
                    <a:pt x="2352" y="1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970;p34">
              <a:extLst>
                <a:ext uri="{FF2B5EF4-FFF2-40B4-BE49-F238E27FC236}">
                  <a16:creationId xmlns:a16="http://schemas.microsoft.com/office/drawing/2014/main" id="{5816FC76-A791-4B06-9F44-E7A7EAA37227}"/>
                </a:ext>
              </a:extLst>
            </p:cNvPr>
            <p:cNvSpPr/>
            <p:nvPr/>
          </p:nvSpPr>
          <p:spPr>
            <a:xfrm>
              <a:off x="3672550" y="2840650"/>
              <a:ext cx="44100" cy="28800"/>
            </a:xfrm>
            <a:custGeom>
              <a:avLst/>
              <a:gdLst/>
              <a:ahLst/>
              <a:cxnLst/>
              <a:rect l="l" t="t" r="r" b="b"/>
              <a:pathLst>
                <a:path w="1764" h="1152" extrusionOk="0">
                  <a:moveTo>
                    <a:pt x="1764" y="0"/>
                  </a:moveTo>
                  <a:lnTo>
                    <a:pt x="0" y="1004"/>
                  </a:lnTo>
                  <a:lnTo>
                    <a:pt x="0" y="1151"/>
                  </a:lnTo>
                  <a:lnTo>
                    <a:pt x="1764" y="147"/>
                  </a:lnTo>
                  <a:lnTo>
                    <a:pt x="1764" y="0"/>
                  </a:ln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971;p34">
              <a:extLst>
                <a:ext uri="{FF2B5EF4-FFF2-40B4-BE49-F238E27FC236}">
                  <a16:creationId xmlns:a16="http://schemas.microsoft.com/office/drawing/2014/main" id="{099C0B53-5F4E-422D-8A10-589230CBF7FC}"/>
                </a:ext>
              </a:extLst>
            </p:cNvPr>
            <p:cNvSpPr/>
            <p:nvPr/>
          </p:nvSpPr>
          <p:spPr>
            <a:xfrm>
              <a:off x="3801100" y="2682050"/>
              <a:ext cx="6150" cy="7025"/>
            </a:xfrm>
            <a:custGeom>
              <a:avLst/>
              <a:gdLst/>
              <a:ahLst/>
              <a:cxnLst/>
              <a:rect l="l" t="t" r="r" b="b"/>
              <a:pathLst>
                <a:path w="246" h="281" extrusionOk="0">
                  <a:moveTo>
                    <a:pt x="180" y="1"/>
                  </a:moveTo>
                  <a:cubicBezTo>
                    <a:pt x="161" y="1"/>
                    <a:pt x="141" y="9"/>
                    <a:pt x="123" y="26"/>
                  </a:cubicBezTo>
                  <a:cubicBezTo>
                    <a:pt x="50" y="51"/>
                    <a:pt x="1" y="149"/>
                    <a:pt x="1" y="198"/>
                  </a:cubicBezTo>
                  <a:cubicBezTo>
                    <a:pt x="1" y="253"/>
                    <a:pt x="28" y="280"/>
                    <a:pt x="73" y="280"/>
                  </a:cubicBezTo>
                  <a:cubicBezTo>
                    <a:pt x="88" y="280"/>
                    <a:pt x="105" y="277"/>
                    <a:pt x="123" y="271"/>
                  </a:cubicBezTo>
                  <a:cubicBezTo>
                    <a:pt x="172" y="247"/>
                    <a:pt x="246" y="149"/>
                    <a:pt x="246" y="75"/>
                  </a:cubicBezTo>
                  <a:cubicBezTo>
                    <a:pt x="246" y="28"/>
                    <a:pt x="215" y="1"/>
                    <a:pt x="180" y="1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972;p34">
              <a:extLst>
                <a:ext uri="{FF2B5EF4-FFF2-40B4-BE49-F238E27FC236}">
                  <a16:creationId xmlns:a16="http://schemas.microsoft.com/office/drawing/2014/main" id="{03D1A7FC-FE6B-409C-B6F2-80A1A78D4302}"/>
                </a:ext>
              </a:extLst>
            </p:cNvPr>
            <p:cNvSpPr/>
            <p:nvPr/>
          </p:nvSpPr>
          <p:spPr>
            <a:xfrm>
              <a:off x="3639500" y="2661750"/>
              <a:ext cx="195300" cy="142175"/>
            </a:xfrm>
            <a:custGeom>
              <a:avLst/>
              <a:gdLst/>
              <a:ahLst/>
              <a:cxnLst/>
              <a:rect l="l" t="t" r="r" b="b"/>
              <a:pathLst>
                <a:path w="7812" h="5687" extrusionOk="0">
                  <a:moveTo>
                    <a:pt x="7529" y="290"/>
                  </a:moveTo>
                  <a:cubicBezTo>
                    <a:pt x="7564" y="290"/>
                    <a:pt x="7591" y="318"/>
                    <a:pt x="7591" y="373"/>
                  </a:cubicBezTo>
                  <a:cubicBezTo>
                    <a:pt x="7591" y="446"/>
                    <a:pt x="7542" y="520"/>
                    <a:pt x="7493" y="569"/>
                  </a:cubicBezTo>
                  <a:cubicBezTo>
                    <a:pt x="7475" y="575"/>
                    <a:pt x="7458" y="578"/>
                    <a:pt x="7443" y="578"/>
                  </a:cubicBezTo>
                  <a:cubicBezTo>
                    <a:pt x="7399" y="578"/>
                    <a:pt x="7371" y="550"/>
                    <a:pt x="7371" y="495"/>
                  </a:cubicBezTo>
                  <a:cubicBezTo>
                    <a:pt x="7371" y="422"/>
                    <a:pt x="7420" y="348"/>
                    <a:pt x="7493" y="299"/>
                  </a:cubicBezTo>
                  <a:cubicBezTo>
                    <a:pt x="7506" y="293"/>
                    <a:pt x="7518" y="290"/>
                    <a:pt x="7529" y="290"/>
                  </a:cubicBezTo>
                  <a:close/>
                  <a:moveTo>
                    <a:pt x="7083" y="549"/>
                  </a:moveTo>
                  <a:cubicBezTo>
                    <a:pt x="7125" y="549"/>
                    <a:pt x="7151" y="589"/>
                    <a:pt x="7151" y="642"/>
                  </a:cubicBezTo>
                  <a:cubicBezTo>
                    <a:pt x="7151" y="691"/>
                    <a:pt x="7102" y="789"/>
                    <a:pt x="7028" y="814"/>
                  </a:cubicBezTo>
                  <a:cubicBezTo>
                    <a:pt x="7011" y="831"/>
                    <a:pt x="6993" y="839"/>
                    <a:pt x="6978" y="839"/>
                  </a:cubicBezTo>
                  <a:cubicBezTo>
                    <a:pt x="6951" y="839"/>
                    <a:pt x="6930" y="812"/>
                    <a:pt x="6930" y="765"/>
                  </a:cubicBezTo>
                  <a:cubicBezTo>
                    <a:pt x="6930" y="691"/>
                    <a:pt x="6979" y="593"/>
                    <a:pt x="7028" y="569"/>
                  </a:cubicBezTo>
                  <a:cubicBezTo>
                    <a:pt x="7049" y="555"/>
                    <a:pt x="7067" y="549"/>
                    <a:pt x="7083" y="549"/>
                  </a:cubicBezTo>
                  <a:close/>
                  <a:moveTo>
                    <a:pt x="6644" y="813"/>
                  </a:moveTo>
                  <a:cubicBezTo>
                    <a:pt x="6679" y="813"/>
                    <a:pt x="6710" y="840"/>
                    <a:pt x="6710" y="887"/>
                  </a:cubicBezTo>
                  <a:cubicBezTo>
                    <a:pt x="6710" y="961"/>
                    <a:pt x="6636" y="1059"/>
                    <a:pt x="6587" y="1083"/>
                  </a:cubicBezTo>
                  <a:cubicBezTo>
                    <a:pt x="6569" y="1089"/>
                    <a:pt x="6552" y="1092"/>
                    <a:pt x="6537" y="1092"/>
                  </a:cubicBezTo>
                  <a:cubicBezTo>
                    <a:pt x="6492" y="1092"/>
                    <a:pt x="6465" y="1065"/>
                    <a:pt x="6465" y="1010"/>
                  </a:cubicBezTo>
                  <a:cubicBezTo>
                    <a:pt x="6465" y="961"/>
                    <a:pt x="6514" y="863"/>
                    <a:pt x="6587" y="838"/>
                  </a:cubicBezTo>
                  <a:cubicBezTo>
                    <a:pt x="6605" y="821"/>
                    <a:pt x="6625" y="813"/>
                    <a:pt x="6644" y="813"/>
                  </a:cubicBezTo>
                  <a:close/>
                  <a:moveTo>
                    <a:pt x="7685" y="1"/>
                  </a:moveTo>
                  <a:cubicBezTo>
                    <a:pt x="7657" y="1"/>
                    <a:pt x="7625" y="10"/>
                    <a:pt x="7591" y="30"/>
                  </a:cubicBezTo>
                  <a:lnTo>
                    <a:pt x="221" y="4315"/>
                  </a:lnTo>
                  <a:cubicBezTo>
                    <a:pt x="98" y="4364"/>
                    <a:pt x="0" y="4536"/>
                    <a:pt x="0" y="4683"/>
                  </a:cubicBezTo>
                  <a:lnTo>
                    <a:pt x="0" y="5687"/>
                  </a:lnTo>
                  <a:cubicBezTo>
                    <a:pt x="0" y="5564"/>
                    <a:pt x="98" y="5417"/>
                    <a:pt x="196" y="5344"/>
                  </a:cubicBezTo>
                  <a:lnTo>
                    <a:pt x="7616" y="1059"/>
                  </a:lnTo>
                  <a:cubicBezTo>
                    <a:pt x="7655" y="1035"/>
                    <a:pt x="7689" y="1024"/>
                    <a:pt x="7718" y="1024"/>
                  </a:cubicBezTo>
                  <a:cubicBezTo>
                    <a:pt x="7778" y="1024"/>
                    <a:pt x="7812" y="1073"/>
                    <a:pt x="7812" y="1157"/>
                  </a:cubicBezTo>
                  <a:lnTo>
                    <a:pt x="7812" y="153"/>
                  </a:lnTo>
                  <a:cubicBezTo>
                    <a:pt x="7812" y="64"/>
                    <a:pt x="7760" y="1"/>
                    <a:pt x="7685" y="1"/>
                  </a:cubicBez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973;p34">
              <a:extLst>
                <a:ext uri="{FF2B5EF4-FFF2-40B4-BE49-F238E27FC236}">
                  <a16:creationId xmlns:a16="http://schemas.microsoft.com/office/drawing/2014/main" id="{7B6B49E0-07A0-4095-BCD5-12419EC36FED}"/>
                </a:ext>
              </a:extLst>
            </p:cNvPr>
            <p:cNvSpPr/>
            <p:nvPr/>
          </p:nvSpPr>
          <p:spPr>
            <a:xfrm>
              <a:off x="3639500" y="2687350"/>
              <a:ext cx="195925" cy="241325"/>
            </a:xfrm>
            <a:custGeom>
              <a:avLst/>
              <a:gdLst/>
              <a:ahLst/>
              <a:cxnLst/>
              <a:rect l="l" t="t" r="r" b="b"/>
              <a:pathLst>
                <a:path w="7837" h="9653" extrusionOk="0">
                  <a:moveTo>
                    <a:pt x="3061" y="3340"/>
                  </a:moveTo>
                  <a:lnTo>
                    <a:pt x="3061" y="3487"/>
                  </a:lnTo>
                  <a:lnTo>
                    <a:pt x="735" y="4834"/>
                  </a:lnTo>
                  <a:lnTo>
                    <a:pt x="735" y="4687"/>
                  </a:lnTo>
                  <a:lnTo>
                    <a:pt x="3061" y="3340"/>
                  </a:lnTo>
                  <a:close/>
                  <a:moveTo>
                    <a:pt x="3061" y="3806"/>
                  </a:moveTo>
                  <a:lnTo>
                    <a:pt x="3061" y="3953"/>
                  </a:lnTo>
                  <a:lnTo>
                    <a:pt x="735" y="5300"/>
                  </a:lnTo>
                  <a:lnTo>
                    <a:pt x="735" y="5153"/>
                  </a:lnTo>
                  <a:lnTo>
                    <a:pt x="3061" y="3806"/>
                  </a:lnTo>
                  <a:close/>
                  <a:moveTo>
                    <a:pt x="3061" y="4271"/>
                  </a:moveTo>
                  <a:lnTo>
                    <a:pt x="3061" y="4418"/>
                  </a:lnTo>
                  <a:lnTo>
                    <a:pt x="735" y="5765"/>
                  </a:lnTo>
                  <a:lnTo>
                    <a:pt x="735" y="5618"/>
                  </a:lnTo>
                  <a:lnTo>
                    <a:pt x="3061" y="4271"/>
                  </a:lnTo>
                  <a:close/>
                  <a:moveTo>
                    <a:pt x="3061" y="4736"/>
                  </a:moveTo>
                  <a:lnTo>
                    <a:pt x="3086" y="4883"/>
                  </a:lnTo>
                  <a:lnTo>
                    <a:pt x="735" y="6230"/>
                  </a:lnTo>
                  <a:lnTo>
                    <a:pt x="735" y="6083"/>
                  </a:lnTo>
                  <a:lnTo>
                    <a:pt x="3061" y="4736"/>
                  </a:lnTo>
                  <a:close/>
                  <a:moveTo>
                    <a:pt x="7053" y="1039"/>
                  </a:moveTo>
                  <a:lnTo>
                    <a:pt x="7053" y="4761"/>
                  </a:lnTo>
                  <a:lnTo>
                    <a:pt x="3820" y="6622"/>
                  </a:lnTo>
                  <a:lnTo>
                    <a:pt x="3820" y="2900"/>
                  </a:lnTo>
                  <a:lnTo>
                    <a:pt x="7053" y="1039"/>
                  </a:lnTo>
                  <a:close/>
                  <a:moveTo>
                    <a:pt x="3086" y="5202"/>
                  </a:moveTo>
                  <a:lnTo>
                    <a:pt x="3086" y="5348"/>
                  </a:lnTo>
                  <a:lnTo>
                    <a:pt x="735" y="6695"/>
                  </a:lnTo>
                  <a:lnTo>
                    <a:pt x="735" y="6548"/>
                  </a:lnTo>
                  <a:lnTo>
                    <a:pt x="3086" y="5202"/>
                  </a:lnTo>
                  <a:close/>
                  <a:moveTo>
                    <a:pt x="3086" y="5667"/>
                  </a:moveTo>
                  <a:lnTo>
                    <a:pt x="3086" y="5814"/>
                  </a:lnTo>
                  <a:lnTo>
                    <a:pt x="735" y="7161"/>
                  </a:lnTo>
                  <a:lnTo>
                    <a:pt x="735" y="7014"/>
                  </a:lnTo>
                  <a:lnTo>
                    <a:pt x="3086" y="5667"/>
                  </a:lnTo>
                  <a:close/>
                  <a:moveTo>
                    <a:pt x="3086" y="6132"/>
                  </a:moveTo>
                  <a:lnTo>
                    <a:pt x="3086" y="6279"/>
                  </a:lnTo>
                  <a:lnTo>
                    <a:pt x="1322" y="7283"/>
                  </a:lnTo>
                  <a:lnTo>
                    <a:pt x="1322" y="7136"/>
                  </a:lnTo>
                  <a:lnTo>
                    <a:pt x="3086" y="6132"/>
                  </a:lnTo>
                  <a:close/>
                  <a:moveTo>
                    <a:pt x="7718" y="0"/>
                  </a:moveTo>
                  <a:cubicBezTo>
                    <a:pt x="7689" y="0"/>
                    <a:pt x="7655" y="11"/>
                    <a:pt x="7616" y="35"/>
                  </a:cubicBezTo>
                  <a:lnTo>
                    <a:pt x="196" y="4320"/>
                  </a:lnTo>
                  <a:cubicBezTo>
                    <a:pt x="98" y="4393"/>
                    <a:pt x="0" y="4540"/>
                    <a:pt x="0" y="4663"/>
                  </a:cubicBezTo>
                  <a:lnTo>
                    <a:pt x="25" y="9511"/>
                  </a:lnTo>
                  <a:cubicBezTo>
                    <a:pt x="25" y="9602"/>
                    <a:pt x="65" y="9653"/>
                    <a:pt x="136" y="9653"/>
                  </a:cubicBezTo>
                  <a:cubicBezTo>
                    <a:pt x="161" y="9653"/>
                    <a:pt x="189" y="9647"/>
                    <a:pt x="221" y="9634"/>
                  </a:cubicBezTo>
                  <a:lnTo>
                    <a:pt x="7640" y="5324"/>
                  </a:lnTo>
                  <a:cubicBezTo>
                    <a:pt x="7738" y="5275"/>
                    <a:pt x="7836" y="5128"/>
                    <a:pt x="7836" y="5006"/>
                  </a:cubicBezTo>
                  <a:lnTo>
                    <a:pt x="7812" y="133"/>
                  </a:lnTo>
                  <a:cubicBezTo>
                    <a:pt x="7812" y="49"/>
                    <a:pt x="7778" y="0"/>
                    <a:pt x="7718" y="0"/>
                  </a:cubicBez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974;p34">
              <a:extLst>
                <a:ext uri="{FF2B5EF4-FFF2-40B4-BE49-F238E27FC236}">
                  <a16:creationId xmlns:a16="http://schemas.microsoft.com/office/drawing/2014/main" id="{1C0A951B-5071-4B0B-8923-11A035D5FE42}"/>
                </a:ext>
              </a:extLst>
            </p:cNvPr>
            <p:cNvSpPr/>
            <p:nvPr/>
          </p:nvSpPr>
          <p:spPr>
            <a:xfrm>
              <a:off x="3823750" y="2669000"/>
              <a:ext cx="5550" cy="7225"/>
            </a:xfrm>
            <a:custGeom>
              <a:avLst/>
              <a:gdLst/>
              <a:ahLst/>
              <a:cxnLst/>
              <a:rect l="l" t="t" r="r" b="b"/>
              <a:pathLst>
                <a:path w="222" h="289" extrusionOk="0">
                  <a:moveTo>
                    <a:pt x="159" y="0"/>
                  </a:moveTo>
                  <a:cubicBezTo>
                    <a:pt x="148" y="0"/>
                    <a:pt x="136" y="3"/>
                    <a:pt x="123" y="9"/>
                  </a:cubicBezTo>
                  <a:cubicBezTo>
                    <a:pt x="50" y="58"/>
                    <a:pt x="1" y="132"/>
                    <a:pt x="1" y="205"/>
                  </a:cubicBezTo>
                  <a:cubicBezTo>
                    <a:pt x="1" y="260"/>
                    <a:pt x="29" y="288"/>
                    <a:pt x="73" y="288"/>
                  </a:cubicBezTo>
                  <a:cubicBezTo>
                    <a:pt x="88" y="288"/>
                    <a:pt x="105" y="285"/>
                    <a:pt x="123" y="279"/>
                  </a:cubicBezTo>
                  <a:cubicBezTo>
                    <a:pt x="172" y="230"/>
                    <a:pt x="221" y="156"/>
                    <a:pt x="221" y="83"/>
                  </a:cubicBezTo>
                  <a:cubicBezTo>
                    <a:pt x="221" y="28"/>
                    <a:pt x="194" y="0"/>
                    <a:pt x="159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975;p34">
              <a:extLst>
                <a:ext uri="{FF2B5EF4-FFF2-40B4-BE49-F238E27FC236}">
                  <a16:creationId xmlns:a16="http://schemas.microsoft.com/office/drawing/2014/main" id="{72FF8585-ED23-44BD-BE12-DD1C3A47C63B}"/>
                </a:ext>
              </a:extLst>
            </p:cNvPr>
            <p:cNvSpPr/>
            <p:nvPr/>
          </p:nvSpPr>
          <p:spPr>
            <a:xfrm>
              <a:off x="3812750" y="2675475"/>
              <a:ext cx="5525" cy="7275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53" y="0"/>
                  </a:moveTo>
                  <a:cubicBezTo>
                    <a:pt x="137" y="0"/>
                    <a:pt x="119" y="6"/>
                    <a:pt x="98" y="20"/>
                  </a:cubicBezTo>
                  <a:cubicBezTo>
                    <a:pt x="49" y="44"/>
                    <a:pt x="0" y="142"/>
                    <a:pt x="0" y="216"/>
                  </a:cubicBezTo>
                  <a:cubicBezTo>
                    <a:pt x="0" y="263"/>
                    <a:pt x="21" y="290"/>
                    <a:pt x="48" y="290"/>
                  </a:cubicBezTo>
                  <a:cubicBezTo>
                    <a:pt x="63" y="290"/>
                    <a:pt x="81" y="282"/>
                    <a:pt x="98" y="265"/>
                  </a:cubicBezTo>
                  <a:cubicBezTo>
                    <a:pt x="172" y="240"/>
                    <a:pt x="221" y="142"/>
                    <a:pt x="221" y="93"/>
                  </a:cubicBezTo>
                  <a:cubicBezTo>
                    <a:pt x="221" y="40"/>
                    <a:pt x="195" y="0"/>
                    <a:pt x="153" y="0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976;p34">
              <a:extLst>
                <a:ext uri="{FF2B5EF4-FFF2-40B4-BE49-F238E27FC236}">
                  <a16:creationId xmlns:a16="http://schemas.microsoft.com/office/drawing/2014/main" id="{236A8039-7A15-4404-9B0F-30BE64564220}"/>
                </a:ext>
              </a:extLst>
            </p:cNvPr>
            <p:cNvSpPr/>
            <p:nvPr/>
          </p:nvSpPr>
          <p:spPr>
            <a:xfrm>
              <a:off x="4082100" y="3053675"/>
              <a:ext cx="45325" cy="28800"/>
            </a:xfrm>
            <a:custGeom>
              <a:avLst/>
              <a:gdLst/>
              <a:ahLst/>
              <a:cxnLst/>
              <a:rect l="l" t="t" r="r" b="b"/>
              <a:pathLst>
                <a:path w="1813" h="1152" extrusionOk="0">
                  <a:moveTo>
                    <a:pt x="1789" y="1"/>
                  </a:moveTo>
                  <a:cubicBezTo>
                    <a:pt x="1274" y="295"/>
                    <a:pt x="417" y="760"/>
                    <a:pt x="1" y="1005"/>
                  </a:cubicBezTo>
                  <a:lnTo>
                    <a:pt x="246" y="1152"/>
                  </a:lnTo>
                  <a:cubicBezTo>
                    <a:pt x="246" y="1152"/>
                    <a:pt x="1740" y="319"/>
                    <a:pt x="1764" y="295"/>
                  </a:cubicBezTo>
                  <a:cubicBezTo>
                    <a:pt x="1789" y="295"/>
                    <a:pt x="1813" y="270"/>
                    <a:pt x="1813" y="221"/>
                  </a:cubicBezTo>
                  <a:cubicBezTo>
                    <a:pt x="1813" y="148"/>
                    <a:pt x="1789" y="74"/>
                    <a:pt x="178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977;p34">
              <a:extLst>
                <a:ext uri="{FF2B5EF4-FFF2-40B4-BE49-F238E27FC236}">
                  <a16:creationId xmlns:a16="http://schemas.microsoft.com/office/drawing/2014/main" id="{DB1FD053-1190-4862-A433-E5481346A0B6}"/>
                </a:ext>
              </a:extLst>
            </p:cNvPr>
            <p:cNvSpPr/>
            <p:nvPr/>
          </p:nvSpPr>
          <p:spPr>
            <a:xfrm>
              <a:off x="4004975" y="3000225"/>
              <a:ext cx="121850" cy="78575"/>
            </a:xfrm>
            <a:custGeom>
              <a:avLst/>
              <a:gdLst/>
              <a:ahLst/>
              <a:cxnLst/>
              <a:rect l="l" t="t" r="r" b="b"/>
              <a:pathLst>
                <a:path w="4874" h="3143" extrusionOk="0">
                  <a:moveTo>
                    <a:pt x="2579" y="0"/>
                  </a:moveTo>
                  <a:cubicBezTo>
                    <a:pt x="2527" y="0"/>
                    <a:pt x="2476" y="3"/>
                    <a:pt x="2425" y="8"/>
                  </a:cubicBezTo>
                  <a:cubicBezTo>
                    <a:pt x="1862" y="82"/>
                    <a:pt x="1298" y="449"/>
                    <a:pt x="809" y="719"/>
                  </a:cubicBezTo>
                  <a:cubicBezTo>
                    <a:pt x="539" y="865"/>
                    <a:pt x="270" y="1037"/>
                    <a:pt x="0" y="1184"/>
                  </a:cubicBezTo>
                  <a:lnTo>
                    <a:pt x="3086" y="3143"/>
                  </a:lnTo>
                  <a:cubicBezTo>
                    <a:pt x="3502" y="2898"/>
                    <a:pt x="4359" y="2433"/>
                    <a:pt x="4874" y="2139"/>
                  </a:cubicBezTo>
                  <a:cubicBezTo>
                    <a:pt x="4751" y="988"/>
                    <a:pt x="4041" y="523"/>
                    <a:pt x="3698" y="351"/>
                  </a:cubicBezTo>
                  <a:cubicBezTo>
                    <a:pt x="3352" y="157"/>
                    <a:pt x="2967" y="0"/>
                    <a:pt x="2579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978;p34">
              <a:extLst>
                <a:ext uri="{FF2B5EF4-FFF2-40B4-BE49-F238E27FC236}">
                  <a16:creationId xmlns:a16="http://schemas.microsoft.com/office/drawing/2014/main" id="{EB55ED33-ABFF-4644-ABBF-17C009EF2F97}"/>
                </a:ext>
              </a:extLst>
            </p:cNvPr>
            <p:cNvSpPr/>
            <p:nvPr/>
          </p:nvSpPr>
          <p:spPr>
            <a:xfrm>
              <a:off x="4001900" y="3023500"/>
              <a:ext cx="88200" cy="59450"/>
            </a:xfrm>
            <a:custGeom>
              <a:avLst/>
              <a:gdLst/>
              <a:ahLst/>
              <a:cxnLst/>
              <a:rect l="l" t="t" r="r" b="b"/>
              <a:pathLst>
                <a:path w="3528" h="2378" extrusionOk="0">
                  <a:moveTo>
                    <a:pt x="1011" y="1"/>
                  </a:moveTo>
                  <a:cubicBezTo>
                    <a:pt x="685" y="1"/>
                    <a:pt x="346" y="80"/>
                    <a:pt x="50" y="302"/>
                  </a:cubicBezTo>
                  <a:cubicBezTo>
                    <a:pt x="1" y="326"/>
                    <a:pt x="1" y="424"/>
                    <a:pt x="74" y="473"/>
                  </a:cubicBezTo>
                  <a:cubicBezTo>
                    <a:pt x="1250" y="1159"/>
                    <a:pt x="2866" y="2089"/>
                    <a:pt x="3356" y="2359"/>
                  </a:cubicBezTo>
                  <a:cubicBezTo>
                    <a:pt x="3376" y="2372"/>
                    <a:pt x="3397" y="2378"/>
                    <a:pt x="3418" y="2378"/>
                  </a:cubicBezTo>
                  <a:cubicBezTo>
                    <a:pt x="3475" y="2378"/>
                    <a:pt x="3527" y="2333"/>
                    <a:pt x="3527" y="2261"/>
                  </a:cubicBezTo>
                  <a:cubicBezTo>
                    <a:pt x="3454" y="987"/>
                    <a:pt x="2646" y="547"/>
                    <a:pt x="2278" y="351"/>
                  </a:cubicBezTo>
                  <a:cubicBezTo>
                    <a:pt x="2050" y="214"/>
                    <a:pt x="1547" y="1"/>
                    <a:pt x="1011" y="1"/>
                  </a:cubicBezTo>
                  <a:close/>
                </a:path>
              </a:pathLst>
            </a:custGeom>
            <a:solidFill>
              <a:srgbClr val="CCD9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979;p34">
              <a:extLst>
                <a:ext uri="{FF2B5EF4-FFF2-40B4-BE49-F238E27FC236}">
                  <a16:creationId xmlns:a16="http://schemas.microsoft.com/office/drawing/2014/main" id="{1DB16B62-98E2-4952-97FC-70FBDE129165}"/>
                </a:ext>
              </a:extLst>
            </p:cNvPr>
            <p:cNvSpPr/>
            <p:nvPr/>
          </p:nvSpPr>
          <p:spPr>
            <a:xfrm>
              <a:off x="2999750" y="2497800"/>
              <a:ext cx="16550" cy="15950"/>
            </a:xfrm>
            <a:custGeom>
              <a:avLst/>
              <a:gdLst/>
              <a:ahLst/>
              <a:cxnLst/>
              <a:rect l="l" t="t" r="r" b="b"/>
              <a:pathLst>
                <a:path w="662" h="638" extrusionOk="0">
                  <a:moveTo>
                    <a:pt x="661" y="1"/>
                  </a:moveTo>
                  <a:lnTo>
                    <a:pt x="147" y="295"/>
                  </a:lnTo>
                  <a:cubicBezTo>
                    <a:pt x="147" y="466"/>
                    <a:pt x="74" y="589"/>
                    <a:pt x="0" y="638"/>
                  </a:cubicBezTo>
                  <a:lnTo>
                    <a:pt x="514" y="319"/>
                  </a:lnTo>
                  <a:cubicBezTo>
                    <a:pt x="612" y="270"/>
                    <a:pt x="661" y="148"/>
                    <a:pt x="66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980;p34">
              <a:extLst>
                <a:ext uri="{FF2B5EF4-FFF2-40B4-BE49-F238E27FC236}">
                  <a16:creationId xmlns:a16="http://schemas.microsoft.com/office/drawing/2014/main" id="{23CB1A8A-1B41-4514-AB19-B7D5B7E5958F}"/>
                </a:ext>
              </a:extLst>
            </p:cNvPr>
            <p:cNvSpPr/>
            <p:nvPr/>
          </p:nvSpPr>
          <p:spPr>
            <a:xfrm>
              <a:off x="2626925" y="1971700"/>
              <a:ext cx="22675" cy="9450"/>
            </a:xfrm>
            <a:custGeom>
              <a:avLst/>
              <a:gdLst/>
              <a:ahLst/>
              <a:cxnLst/>
              <a:rect l="l" t="t" r="r" b="b"/>
              <a:pathLst>
                <a:path w="907" h="378" extrusionOk="0">
                  <a:moveTo>
                    <a:pt x="686" y="0"/>
                  </a:moveTo>
                  <a:cubicBezTo>
                    <a:pt x="632" y="0"/>
                    <a:pt x="583" y="12"/>
                    <a:pt x="539" y="34"/>
                  </a:cubicBezTo>
                  <a:lnTo>
                    <a:pt x="0" y="328"/>
                  </a:lnTo>
                  <a:cubicBezTo>
                    <a:pt x="41" y="308"/>
                    <a:pt x="90" y="296"/>
                    <a:pt x="143" y="296"/>
                  </a:cubicBezTo>
                  <a:cubicBezTo>
                    <a:pt x="220" y="296"/>
                    <a:pt x="306" y="320"/>
                    <a:pt x="392" y="377"/>
                  </a:cubicBezTo>
                  <a:lnTo>
                    <a:pt x="906" y="59"/>
                  </a:lnTo>
                  <a:cubicBezTo>
                    <a:pt x="825" y="18"/>
                    <a:pt x="752" y="0"/>
                    <a:pt x="68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981;p34">
              <a:extLst>
                <a:ext uri="{FF2B5EF4-FFF2-40B4-BE49-F238E27FC236}">
                  <a16:creationId xmlns:a16="http://schemas.microsoft.com/office/drawing/2014/main" id="{32C9537C-410B-460D-82FD-0AF13682678E}"/>
                </a:ext>
              </a:extLst>
            </p:cNvPr>
            <p:cNvSpPr/>
            <p:nvPr/>
          </p:nvSpPr>
          <p:spPr>
            <a:xfrm>
              <a:off x="3003425" y="2200900"/>
              <a:ext cx="13475" cy="304275"/>
            </a:xfrm>
            <a:custGeom>
              <a:avLst/>
              <a:gdLst/>
              <a:ahLst/>
              <a:cxnLst/>
              <a:rect l="l" t="t" r="r" b="b"/>
              <a:pathLst>
                <a:path w="539" h="12171" extrusionOk="0">
                  <a:moveTo>
                    <a:pt x="539" y="0"/>
                  </a:moveTo>
                  <a:lnTo>
                    <a:pt x="25" y="294"/>
                  </a:lnTo>
                  <a:lnTo>
                    <a:pt x="0" y="12171"/>
                  </a:lnTo>
                  <a:lnTo>
                    <a:pt x="514" y="11877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982;p34">
              <a:extLst>
                <a:ext uri="{FF2B5EF4-FFF2-40B4-BE49-F238E27FC236}">
                  <a16:creationId xmlns:a16="http://schemas.microsoft.com/office/drawing/2014/main" id="{7F3E93F3-611C-40E0-BA2A-F4627DA906A2}"/>
                </a:ext>
              </a:extLst>
            </p:cNvPr>
            <p:cNvSpPr/>
            <p:nvPr/>
          </p:nvSpPr>
          <p:spPr>
            <a:xfrm>
              <a:off x="2636700" y="1973150"/>
              <a:ext cx="367350" cy="212475"/>
            </a:xfrm>
            <a:custGeom>
              <a:avLst/>
              <a:gdLst/>
              <a:ahLst/>
              <a:cxnLst/>
              <a:rect l="l" t="t" r="r" b="b"/>
              <a:pathLst>
                <a:path w="14694" h="8499" extrusionOk="0">
                  <a:moveTo>
                    <a:pt x="515" y="1"/>
                  </a:moveTo>
                  <a:lnTo>
                    <a:pt x="1" y="319"/>
                  </a:lnTo>
                  <a:lnTo>
                    <a:pt x="14179" y="8498"/>
                  </a:lnTo>
                  <a:lnTo>
                    <a:pt x="14694" y="8204"/>
                  </a:lnTo>
                  <a:lnTo>
                    <a:pt x="51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983;p34">
              <a:extLst>
                <a:ext uri="{FF2B5EF4-FFF2-40B4-BE49-F238E27FC236}">
                  <a16:creationId xmlns:a16="http://schemas.microsoft.com/office/drawing/2014/main" id="{24985141-013C-40FB-98F0-E254CF006B7F}"/>
                </a:ext>
              </a:extLst>
            </p:cNvPr>
            <p:cNvSpPr/>
            <p:nvPr/>
          </p:nvSpPr>
          <p:spPr>
            <a:xfrm>
              <a:off x="2991175" y="2178250"/>
              <a:ext cx="26350" cy="30025"/>
            </a:xfrm>
            <a:custGeom>
              <a:avLst/>
              <a:gdLst/>
              <a:ahLst/>
              <a:cxnLst/>
              <a:rect l="l" t="t" r="r" b="b"/>
              <a:pathLst>
                <a:path w="1054" h="1201" extrusionOk="0">
                  <a:moveTo>
                    <a:pt x="515" y="0"/>
                  </a:moveTo>
                  <a:lnTo>
                    <a:pt x="0" y="294"/>
                  </a:lnTo>
                  <a:cubicBezTo>
                    <a:pt x="294" y="465"/>
                    <a:pt x="515" y="882"/>
                    <a:pt x="515" y="1200"/>
                  </a:cubicBezTo>
                  <a:lnTo>
                    <a:pt x="1029" y="906"/>
                  </a:lnTo>
                  <a:cubicBezTo>
                    <a:pt x="1053" y="563"/>
                    <a:pt x="808" y="147"/>
                    <a:pt x="51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984;p34">
              <a:extLst>
                <a:ext uri="{FF2B5EF4-FFF2-40B4-BE49-F238E27FC236}">
                  <a16:creationId xmlns:a16="http://schemas.microsoft.com/office/drawing/2014/main" id="{23B1F1CB-7D96-4614-8F82-F26FE844BB92}"/>
                </a:ext>
              </a:extLst>
            </p:cNvPr>
            <p:cNvSpPr/>
            <p:nvPr/>
          </p:nvSpPr>
          <p:spPr>
            <a:xfrm>
              <a:off x="2622625" y="1979200"/>
              <a:ext cx="381425" cy="535250"/>
            </a:xfrm>
            <a:custGeom>
              <a:avLst/>
              <a:gdLst/>
              <a:ahLst/>
              <a:cxnLst/>
              <a:rect l="l" t="t" r="r" b="b"/>
              <a:pathLst>
                <a:path w="15257" h="21410" extrusionOk="0">
                  <a:moveTo>
                    <a:pt x="316" y="0"/>
                  </a:moveTo>
                  <a:cubicBezTo>
                    <a:pt x="144" y="0"/>
                    <a:pt x="25" y="132"/>
                    <a:pt x="25" y="371"/>
                  </a:cubicBezTo>
                  <a:lnTo>
                    <a:pt x="1" y="12248"/>
                  </a:lnTo>
                  <a:cubicBezTo>
                    <a:pt x="1" y="12590"/>
                    <a:pt x="221" y="12982"/>
                    <a:pt x="515" y="13154"/>
                  </a:cubicBezTo>
                  <a:lnTo>
                    <a:pt x="14693" y="21333"/>
                  </a:lnTo>
                  <a:cubicBezTo>
                    <a:pt x="14782" y="21385"/>
                    <a:pt x="14867" y="21410"/>
                    <a:pt x="14942" y="21410"/>
                  </a:cubicBezTo>
                  <a:cubicBezTo>
                    <a:pt x="15113" y="21410"/>
                    <a:pt x="15232" y="21278"/>
                    <a:pt x="15232" y="21039"/>
                  </a:cubicBezTo>
                  <a:lnTo>
                    <a:pt x="15257" y="9162"/>
                  </a:lnTo>
                  <a:cubicBezTo>
                    <a:pt x="15257" y="8844"/>
                    <a:pt x="15036" y="8427"/>
                    <a:pt x="14742" y="8256"/>
                  </a:cubicBezTo>
                  <a:lnTo>
                    <a:pt x="564" y="77"/>
                  </a:lnTo>
                  <a:cubicBezTo>
                    <a:pt x="475" y="25"/>
                    <a:pt x="390" y="0"/>
                    <a:pt x="316" y="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985;p34">
              <a:extLst>
                <a:ext uri="{FF2B5EF4-FFF2-40B4-BE49-F238E27FC236}">
                  <a16:creationId xmlns:a16="http://schemas.microsoft.com/office/drawing/2014/main" id="{5966A4FE-FEC3-48BC-88BE-E9B226BA1F01}"/>
                </a:ext>
              </a:extLst>
            </p:cNvPr>
            <p:cNvSpPr/>
            <p:nvPr/>
          </p:nvSpPr>
          <p:spPr>
            <a:xfrm>
              <a:off x="2636100" y="2011125"/>
              <a:ext cx="355100" cy="472025"/>
            </a:xfrm>
            <a:custGeom>
              <a:avLst/>
              <a:gdLst/>
              <a:ahLst/>
              <a:cxnLst/>
              <a:rect l="l" t="t" r="r" b="b"/>
              <a:pathLst>
                <a:path w="14204" h="18881" extrusionOk="0">
                  <a:moveTo>
                    <a:pt x="25" y="0"/>
                  </a:moveTo>
                  <a:lnTo>
                    <a:pt x="0" y="10677"/>
                  </a:lnTo>
                  <a:lnTo>
                    <a:pt x="14154" y="18880"/>
                  </a:lnTo>
                  <a:lnTo>
                    <a:pt x="14203" y="817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986;p34">
              <a:extLst>
                <a:ext uri="{FF2B5EF4-FFF2-40B4-BE49-F238E27FC236}">
                  <a16:creationId xmlns:a16="http://schemas.microsoft.com/office/drawing/2014/main" id="{D887A2F7-C55A-407F-A8B6-7A12395BD510}"/>
                </a:ext>
              </a:extLst>
            </p:cNvPr>
            <p:cNvSpPr/>
            <p:nvPr/>
          </p:nvSpPr>
          <p:spPr>
            <a:xfrm>
              <a:off x="2989950" y="2520450"/>
              <a:ext cx="5525" cy="22675"/>
            </a:xfrm>
            <a:custGeom>
              <a:avLst/>
              <a:gdLst/>
              <a:ahLst/>
              <a:cxnLst/>
              <a:rect l="l" t="t" r="r" b="b"/>
              <a:pathLst>
                <a:path w="221" h="907" extrusionOk="0">
                  <a:moveTo>
                    <a:pt x="221" y="1"/>
                  </a:moveTo>
                  <a:cubicBezTo>
                    <a:pt x="221" y="99"/>
                    <a:pt x="147" y="221"/>
                    <a:pt x="0" y="295"/>
                  </a:cubicBezTo>
                  <a:lnTo>
                    <a:pt x="0" y="907"/>
                  </a:lnTo>
                  <a:cubicBezTo>
                    <a:pt x="147" y="834"/>
                    <a:pt x="221" y="711"/>
                    <a:pt x="221" y="613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987;p34">
              <a:extLst>
                <a:ext uri="{FF2B5EF4-FFF2-40B4-BE49-F238E27FC236}">
                  <a16:creationId xmlns:a16="http://schemas.microsoft.com/office/drawing/2014/main" id="{33B1E30E-E385-414D-8396-0C33D9EFE466}"/>
                </a:ext>
              </a:extLst>
            </p:cNvPr>
            <p:cNvSpPr/>
            <p:nvPr/>
          </p:nvSpPr>
          <p:spPr>
            <a:xfrm>
              <a:off x="2710175" y="2675350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0" y="0"/>
                  </a:moveTo>
                  <a:lnTo>
                    <a:pt x="0" y="588"/>
                  </a:lnTo>
                  <a:cubicBezTo>
                    <a:pt x="135" y="674"/>
                    <a:pt x="325" y="717"/>
                    <a:pt x="515" y="717"/>
                  </a:cubicBezTo>
                  <a:cubicBezTo>
                    <a:pt x="704" y="717"/>
                    <a:pt x="894" y="674"/>
                    <a:pt x="1029" y="588"/>
                  </a:cubicBezTo>
                  <a:lnTo>
                    <a:pt x="1029" y="0"/>
                  </a:lnTo>
                  <a:cubicBezTo>
                    <a:pt x="894" y="86"/>
                    <a:pt x="704" y="129"/>
                    <a:pt x="515" y="129"/>
                  </a:cubicBezTo>
                  <a:cubicBezTo>
                    <a:pt x="325" y="129"/>
                    <a:pt x="135" y="86"/>
                    <a:pt x="0" y="0"/>
                  </a:cubicBez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988;p34">
              <a:extLst>
                <a:ext uri="{FF2B5EF4-FFF2-40B4-BE49-F238E27FC236}">
                  <a16:creationId xmlns:a16="http://schemas.microsoft.com/office/drawing/2014/main" id="{2C2CD68E-9293-4366-937A-F3C141913E51}"/>
                </a:ext>
              </a:extLst>
            </p:cNvPr>
            <p:cNvSpPr/>
            <p:nvPr/>
          </p:nvSpPr>
          <p:spPr>
            <a:xfrm>
              <a:off x="2350200" y="2462925"/>
              <a:ext cx="5525" cy="22675"/>
            </a:xfrm>
            <a:custGeom>
              <a:avLst/>
              <a:gdLst/>
              <a:ahLst/>
              <a:cxnLst/>
              <a:rect l="l" t="t" r="r" b="b"/>
              <a:pathLst>
                <a:path w="221" h="907" extrusionOk="0">
                  <a:moveTo>
                    <a:pt x="0" y="0"/>
                  </a:moveTo>
                  <a:lnTo>
                    <a:pt x="0" y="612"/>
                  </a:lnTo>
                  <a:cubicBezTo>
                    <a:pt x="0" y="710"/>
                    <a:pt x="74" y="833"/>
                    <a:pt x="221" y="906"/>
                  </a:cubicBezTo>
                  <a:lnTo>
                    <a:pt x="221" y="294"/>
                  </a:lnTo>
                  <a:cubicBezTo>
                    <a:pt x="74" y="220"/>
                    <a:pt x="0" y="98"/>
                    <a:pt x="0" y="0"/>
                  </a:cubicBez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989;p34">
              <a:extLst>
                <a:ext uri="{FF2B5EF4-FFF2-40B4-BE49-F238E27FC236}">
                  <a16:creationId xmlns:a16="http://schemas.microsoft.com/office/drawing/2014/main" id="{28EA3F6C-F238-47F9-A285-75D3BE70A59B}"/>
                </a:ext>
              </a:extLst>
            </p:cNvPr>
            <p:cNvSpPr/>
            <p:nvPr/>
          </p:nvSpPr>
          <p:spPr>
            <a:xfrm>
              <a:off x="2735875" y="2527800"/>
              <a:ext cx="254100" cy="162275"/>
            </a:xfrm>
            <a:custGeom>
              <a:avLst/>
              <a:gdLst/>
              <a:ahLst/>
              <a:cxnLst/>
              <a:rect l="l" t="t" r="r" b="b"/>
              <a:pathLst>
                <a:path w="10164" h="6491" extrusionOk="0">
                  <a:moveTo>
                    <a:pt x="10163" y="1"/>
                  </a:moveTo>
                  <a:lnTo>
                    <a:pt x="1" y="5902"/>
                  </a:lnTo>
                  <a:lnTo>
                    <a:pt x="1" y="6490"/>
                  </a:lnTo>
                  <a:lnTo>
                    <a:pt x="10163" y="613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990;p34">
              <a:extLst>
                <a:ext uri="{FF2B5EF4-FFF2-40B4-BE49-F238E27FC236}">
                  <a16:creationId xmlns:a16="http://schemas.microsoft.com/office/drawing/2014/main" id="{1AF0E7B3-D3A0-4874-8C5B-031E063D7B87}"/>
                </a:ext>
              </a:extLst>
            </p:cNvPr>
            <p:cNvSpPr/>
            <p:nvPr/>
          </p:nvSpPr>
          <p:spPr>
            <a:xfrm>
              <a:off x="2355700" y="2470250"/>
              <a:ext cx="354500" cy="219825"/>
            </a:xfrm>
            <a:custGeom>
              <a:avLst/>
              <a:gdLst/>
              <a:ahLst/>
              <a:cxnLst/>
              <a:rect l="l" t="t" r="r" b="b"/>
              <a:pathLst>
                <a:path w="14180" h="8793" extrusionOk="0">
                  <a:moveTo>
                    <a:pt x="1" y="1"/>
                  </a:moveTo>
                  <a:lnTo>
                    <a:pt x="1" y="613"/>
                  </a:lnTo>
                  <a:lnTo>
                    <a:pt x="14179" y="8792"/>
                  </a:lnTo>
                  <a:lnTo>
                    <a:pt x="14179" y="82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9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991;p34">
              <a:extLst>
                <a:ext uri="{FF2B5EF4-FFF2-40B4-BE49-F238E27FC236}">
                  <a16:creationId xmlns:a16="http://schemas.microsoft.com/office/drawing/2014/main" id="{27EB5ABE-5A90-460F-A20E-6557EF3440C9}"/>
                </a:ext>
              </a:extLst>
            </p:cNvPr>
            <p:cNvSpPr/>
            <p:nvPr/>
          </p:nvSpPr>
          <p:spPr>
            <a:xfrm>
              <a:off x="2348375" y="2304825"/>
              <a:ext cx="648950" cy="373750"/>
            </a:xfrm>
            <a:custGeom>
              <a:avLst/>
              <a:gdLst/>
              <a:ahLst/>
              <a:cxnLst/>
              <a:rect l="l" t="t" r="r" b="b"/>
              <a:pathLst>
                <a:path w="25958" h="14950" extrusionOk="0">
                  <a:moveTo>
                    <a:pt x="10958" y="0"/>
                  </a:moveTo>
                  <a:cubicBezTo>
                    <a:pt x="10769" y="0"/>
                    <a:pt x="10579" y="43"/>
                    <a:pt x="10432" y="129"/>
                  </a:cubicBezTo>
                  <a:lnTo>
                    <a:pt x="269" y="6030"/>
                  </a:lnTo>
                  <a:cubicBezTo>
                    <a:pt x="0" y="6177"/>
                    <a:pt x="0" y="6471"/>
                    <a:pt x="294" y="6618"/>
                  </a:cubicBezTo>
                  <a:lnTo>
                    <a:pt x="14472" y="14821"/>
                  </a:lnTo>
                  <a:cubicBezTo>
                    <a:pt x="14607" y="14907"/>
                    <a:pt x="14797" y="14950"/>
                    <a:pt x="14987" y="14950"/>
                  </a:cubicBezTo>
                  <a:cubicBezTo>
                    <a:pt x="15176" y="14950"/>
                    <a:pt x="15366" y="14907"/>
                    <a:pt x="15501" y="14821"/>
                  </a:cubicBezTo>
                  <a:lnTo>
                    <a:pt x="25663" y="8920"/>
                  </a:lnTo>
                  <a:cubicBezTo>
                    <a:pt x="25957" y="8748"/>
                    <a:pt x="25957" y="8479"/>
                    <a:pt x="25663" y="8308"/>
                  </a:cubicBezTo>
                  <a:lnTo>
                    <a:pt x="11485" y="129"/>
                  </a:lnTo>
                  <a:cubicBezTo>
                    <a:pt x="11338" y="43"/>
                    <a:pt x="11148" y="0"/>
                    <a:pt x="1095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992;p34">
              <a:extLst>
                <a:ext uri="{FF2B5EF4-FFF2-40B4-BE49-F238E27FC236}">
                  <a16:creationId xmlns:a16="http://schemas.microsoft.com/office/drawing/2014/main" id="{CFC9CA5B-71CC-483A-835B-46B5B3BABD50}"/>
                </a:ext>
              </a:extLst>
            </p:cNvPr>
            <p:cNvSpPr/>
            <p:nvPr/>
          </p:nvSpPr>
          <p:spPr>
            <a:xfrm>
              <a:off x="2487950" y="2473925"/>
              <a:ext cx="218575" cy="125075"/>
            </a:xfrm>
            <a:custGeom>
              <a:avLst/>
              <a:gdLst/>
              <a:ahLst/>
              <a:cxnLst/>
              <a:rect l="l" t="t" r="r" b="b"/>
              <a:pathLst>
                <a:path w="8743" h="5003" extrusionOk="0">
                  <a:moveTo>
                    <a:pt x="3098" y="1"/>
                  </a:moveTo>
                  <a:cubicBezTo>
                    <a:pt x="3006" y="1"/>
                    <a:pt x="2914" y="25"/>
                    <a:pt x="2841" y="74"/>
                  </a:cubicBezTo>
                  <a:lnTo>
                    <a:pt x="147" y="1617"/>
                  </a:lnTo>
                  <a:cubicBezTo>
                    <a:pt x="0" y="1715"/>
                    <a:pt x="0" y="1837"/>
                    <a:pt x="147" y="1935"/>
                  </a:cubicBezTo>
                  <a:lnTo>
                    <a:pt x="5363" y="4947"/>
                  </a:lnTo>
                  <a:cubicBezTo>
                    <a:pt x="5437" y="4984"/>
                    <a:pt x="5535" y="5003"/>
                    <a:pt x="5629" y="5003"/>
                  </a:cubicBezTo>
                  <a:cubicBezTo>
                    <a:pt x="5724" y="5003"/>
                    <a:pt x="5816" y="4984"/>
                    <a:pt x="5877" y="4947"/>
                  </a:cubicBezTo>
                  <a:lnTo>
                    <a:pt x="8596" y="3380"/>
                  </a:lnTo>
                  <a:cubicBezTo>
                    <a:pt x="8742" y="3307"/>
                    <a:pt x="8742" y="3160"/>
                    <a:pt x="8596" y="3086"/>
                  </a:cubicBezTo>
                  <a:lnTo>
                    <a:pt x="3355" y="74"/>
                  </a:lnTo>
                  <a:cubicBezTo>
                    <a:pt x="3282" y="25"/>
                    <a:pt x="3190" y="1"/>
                    <a:pt x="3098" y="1"/>
                  </a:cubicBezTo>
                  <a:close/>
                </a:path>
              </a:pathLst>
            </a:custGeom>
            <a:solidFill>
              <a:srgbClr val="B6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993;p34">
              <a:extLst>
                <a:ext uri="{FF2B5EF4-FFF2-40B4-BE49-F238E27FC236}">
                  <a16:creationId xmlns:a16="http://schemas.microsoft.com/office/drawing/2014/main" id="{3F393B38-9956-4013-A201-FDDC74242821}"/>
                </a:ext>
              </a:extLst>
            </p:cNvPr>
            <p:cNvSpPr/>
            <p:nvPr/>
          </p:nvSpPr>
          <p:spPr>
            <a:xfrm>
              <a:off x="2615900" y="23313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39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994;p34">
              <a:extLst>
                <a:ext uri="{FF2B5EF4-FFF2-40B4-BE49-F238E27FC236}">
                  <a16:creationId xmlns:a16="http://schemas.microsoft.com/office/drawing/2014/main" id="{54A5BB72-1AEA-43AF-BCC3-EB55E448064D}"/>
                </a:ext>
              </a:extLst>
            </p:cNvPr>
            <p:cNvSpPr/>
            <p:nvPr/>
          </p:nvSpPr>
          <p:spPr>
            <a:xfrm>
              <a:off x="2592025" y="23313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0" y="0"/>
                  </a:moveTo>
                  <a:lnTo>
                    <a:pt x="0" y="172"/>
                  </a:lnTo>
                  <a:lnTo>
                    <a:pt x="955" y="710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995;p34">
              <a:extLst>
                <a:ext uri="{FF2B5EF4-FFF2-40B4-BE49-F238E27FC236}">
                  <a16:creationId xmlns:a16="http://schemas.microsoft.com/office/drawing/2014/main" id="{877DCAC3-1EDA-47CA-9639-1935313493F4}"/>
                </a:ext>
              </a:extLst>
            </p:cNvPr>
            <p:cNvSpPr/>
            <p:nvPr/>
          </p:nvSpPr>
          <p:spPr>
            <a:xfrm>
              <a:off x="2592025" y="2317825"/>
              <a:ext cx="47775" cy="26950"/>
            </a:xfrm>
            <a:custGeom>
              <a:avLst/>
              <a:gdLst/>
              <a:ahLst/>
              <a:cxnLst/>
              <a:rect l="l" t="t" r="r" b="b"/>
              <a:pathLst>
                <a:path w="1911" h="1078" extrusionOk="0">
                  <a:moveTo>
                    <a:pt x="955" y="0"/>
                  </a:moveTo>
                  <a:lnTo>
                    <a:pt x="0" y="539"/>
                  </a:lnTo>
                  <a:lnTo>
                    <a:pt x="955" y="1078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996;p34">
              <a:extLst>
                <a:ext uri="{FF2B5EF4-FFF2-40B4-BE49-F238E27FC236}">
                  <a16:creationId xmlns:a16="http://schemas.microsoft.com/office/drawing/2014/main" id="{274D4AD4-EE81-4D11-938E-1F127D9FB06F}"/>
                </a:ext>
              </a:extLst>
            </p:cNvPr>
            <p:cNvSpPr/>
            <p:nvPr/>
          </p:nvSpPr>
          <p:spPr>
            <a:xfrm>
              <a:off x="2645900" y="23484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997;p34">
              <a:extLst>
                <a:ext uri="{FF2B5EF4-FFF2-40B4-BE49-F238E27FC236}">
                  <a16:creationId xmlns:a16="http://schemas.microsoft.com/office/drawing/2014/main" id="{2CC1BB08-0204-4C7E-8D0F-D27FA5AD5727}"/>
                </a:ext>
              </a:extLst>
            </p:cNvPr>
            <p:cNvSpPr/>
            <p:nvPr/>
          </p:nvSpPr>
          <p:spPr>
            <a:xfrm>
              <a:off x="2622025" y="2349050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25" y="0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998;p34">
              <a:extLst>
                <a:ext uri="{FF2B5EF4-FFF2-40B4-BE49-F238E27FC236}">
                  <a16:creationId xmlns:a16="http://schemas.microsoft.com/office/drawing/2014/main" id="{AE56F3C9-53A8-46A7-8436-4E4FE28E4276}"/>
                </a:ext>
              </a:extLst>
            </p:cNvPr>
            <p:cNvSpPr/>
            <p:nvPr/>
          </p:nvSpPr>
          <p:spPr>
            <a:xfrm>
              <a:off x="2622625" y="2334975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31" y="0"/>
                  </a:moveTo>
                  <a:lnTo>
                    <a:pt x="1" y="563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999;p34">
              <a:extLst>
                <a:ext uri="{FF2B5EF4-FFF2-40B4-BE49-F238E27FC236}">
                  <a16:creationId xmlns:a16="http://schemas.microsoft.com/office/drawing/2014/main" id="{F515D5FC-6D02-4390-92FE-37F2660C1395}"/>
                </a:ext>
              </a:extLst>
            </p:cNvPr>
            <p:cNvSpPr/>
            <p:nvPr/>
          </p:nvSpPr>
          <p:spPr>
            <a:xfrm>
              <a:off x="2675900" y="23661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5" y="1"/>
                  </a:moveTo>
                  <a:lnTo>
                    <a:pt x="0" y="540"/>
                  </a:lnTo>
                  <a:lnTo>
                    <a:pt x="0" y="687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000;p34">
              <a:extLst>
                <a:ext uri="{FF2B5EF4-FFF2-40B4-BE49-F238E27FC236}">
                  <a16:creationId xmlns:a16="http://schemas.microsoft.com/office/drawing/2014/main" id="{D45C696A-53B4-4937-ACBC-D6E1AD8F4F45}"/>
                </a:ext>
              </a:extLst>
            </p:cNvPr>
            <p:cNvSpPr/>
            <p:nvPr/>
          </p:nvSpPr>
          <p:spPr>
            <a:xfrm>
              <a:off x="2652625" y="2366175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31" y="687"/>
                  </a:lnTo>
                  <a:lnTo>
                    <a:pt x="931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001;p34">
              <a:extLst>
                <a:ext uri="{FF2B5EF4-FFF2-40B4-BE49-F238E27FC236}">
                  <a16:creationId xmlns:a16="http://schemas.microsoft.com/office/drawing/2014/main" id="{A9B42B0C-3540-41D2-B130-A4CF8C02ED72}"/>
                </a:ext>
              </a:extLst>
            </p:cNvPr>
            <p:cNvSpPr/>
            <p:nvPr/>
          </p:nvSpPr>
          <p:spPr>
            <a:xfrm>
              <a:off x="2652625" y="235210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31" y="1103"/>
                  </a:lnTo>
                  <a:lnTo>
                    <a:pt x="1886" y="564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002;p34">
              <a:extLst>
                <a:ext uri="{FF2B5EF4-FFF2-40B4-BE49-F238E27FC236}">
                  <a16:creationId xmlns:a16="http://schemas.microsoft.com/office/drawing/2014/main" id="{B612ABC1-3209-4A56-87C7-ADEC6EAC2234}"/>
                </a:ext>
              </a:extLst>
            </p:cNvPr>
            <p:cNvSpPr/>
            <p:nvPr/>
          </p:nvSpPr>
          <p:spPr>
            <a:xfrm>
              <a:off x="2705875" y="23833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003;p34">
              <a:extLst>
                <a:ext uri="{FF2B5EF4-FFF2-40B4-BE49-F238E27FC236}">
                  <a16:creationId xmlns:a16="http://schemas.microsoft.com/office/drawing/2014/main" id="{CCFF0969-B3B9-4FCD-B136-4A8E7402833E}"/>
                </a:ext>
              </a:extLst>
            </p:cNvPr>
            <p:cNvSpPr/>
            <p:nvPr/>
          </p:nvSpPr>
          <p:spPr>
            <a:xfrm>
              <a:off x="2682625" y="2383325"/>
              <a:ext cx="23275" cy="17775"/>
            </a:xfrm>
            <a:custGeom>
              <a:avLst/>
              <a:gdLst/>
              <a:ahLst/>
              <a:cxnLst/>
              <a:rect l="l" t="t" r="r" b="b"/>
              <a:pathLst>
                <a:path w="931" h="711" extrusionOk="0">
                  <a:moveTo>
                    <a:pt x="0" y="1"/>
                  </a:moveTo>
                  <a:lnTo>
                    <a:pt x="0" y="172"/>
                  </a:lnTo>
                  <a:lnTo>
                    <a:pt x="931" y="711"/>
                  </a:lnTo>
                  <a:lnTo>
                    <a:pt x="931" y="5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004;p34">
              <a:extLst>
                <a:ext uri="{FF2B5EF4-FFF2-40B4-BE49-F238E27FC236}">
                  <a16:creationId xmlns:a16="http://schemas.microsoft.com/office/drawing/2014/main" id="{EC9B989C-6B94-40EA-B873-22500CD742E3}"/>
                </a:ext>
              </a:extLst>
            </p:cNvPr>
            <p:cNvSpPr/>
            <p:nvPr/>
          </p:nvSpPr>
          <p:spPr>
            <a:xfrm>
              <a:off x="2682625" y="236985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40"/>
                  </a:lnTo>
                  <a:lnTo>
                    <a:pt x="931" y="1103"/>
                  </a:lnTo>
                  <a:lnTo>
                    <a:pt x="1886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005;p34">
              <a:extLst>
                <a:ext uri="{FF2B5EF4-FFF2-40B4-BE49-F238E27FC236}">
                  <a16:creationId xmlns:a16="http://schemas.microsoft.com/office/drawing/2014/main" id="{FBB0C824-4D4A-4FC4-89DA-736603EC431F}"/>
                </a:ext>
              </a:extLst>
            </p:cNvPr>
            <p:cNvSpPr/>
            <p:nvPr/>
          </p:nvSpPr>
          <p:spPr>
            <a:xfrm>
              <a:off x="2735875" y="24004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0"/>
                  </a:lnTo>
                  <a:lnTo>
                    <a:pt x="956" y="17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006;p34">
              <a:extLst>
                <a:ext uri="{FF2B5EF4-FFF2-40B4-BE49-F238E27FC236}">
                  <a16:creationId xmlns:a16="http://schemas.microsoft.com/office/drawing/2014/main" id="{6710CAE6-2149-4BA1-9A7E-9F38C6991375}"/>
                </a:ext>
              </a:extLst>
            </p:cNvPr>
            <p:cNvSpPr/>
            <p:nvPr/>
          </p:nvSpPr>
          <p:spPr>
            <a:xfrm>
              <a:off x="2712625" y="2401075"/>
              <a:ext cx="23275" cy="17175"/>
            </a:xfrm>
            <a:custGeom>
              <a:avLst/>
              <a:gdLst/>
              <a:ahLst/>
              <a:cxnLst/>
              <a:rect l="l" t="t" r="r" b="b"/>
              <a:pathLst>
                <a:path w="931" h="687" extrusionOk="0">
                  <a:moveTo>
                    <a:pt x="0" y="1"/>
                  </a:moveTo>
                  <a:lnTo>
                    <a:pt x="0" y="148"/>
                  </a:lnTo>
                  <a:lnTo>
                    <a:pt x="931" y="686"/>
                  </a:lnTo>
                  <a:lnTo>
                    <a:pt x="931" y="5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007;p34">
              <a:extLst>
                <a:ext uri="{FF2B5EF4-FFF2-40B4-BE49-F238E27FC236}">
                  <a16:creationId xmlns:a16="http://schemas.microsoft.com/office/drawing/2014/main" id="{F55D6617-873C-4305-ACB5-43575FE807BC}"/>
                </a:ext>
              </a:extLst>
            </p:cNvPr>
            <p:cNvSpPr/>
            <p:nvPr/>
          </p:nvSpPr>
          <p:spPr>
            <a:xfrm>
              <a:off x="2712625" y="238700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31" y="1103"/>
                  </a:lnTo>
                  <a:lnTo>
                    <a:pt x="1886" y="539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008;p34">
              <a:extLst>
                <a:ext uri="{FF2B5EF4-FFF2-40B4-BE49-F238E27FC236}">
                  <a16:creationId xmlns:a16="http://schemas.microsoft.com/office/drawing/2014/main" id="{9E716506-B9F2-4481-97A5-202123D89E65}"/>
                </a:ext>
              </a:extLst>
            </p:cNvPr>
            <p:cNvSpPr/>
            <p:nvPr/>
          </p:nvSpPr>
          <p:spPr>
            <a:xfrm>
              <a:off x="2765875" y="24182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25" y="539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009;p34">
              <a:extLst>
                <a:ext uri="{FF2B5EF4-FFF2-40B4-BE49-F238E27FC236}">
                  <a16:creationId xmlns:a16="http://schemas.microsoft.com/office/drawing/2014/main" id="{68BC3E9E-8133-4CC4-914F-5440D277732A}"/>
                </a:ext>
              </a:extLst>
            </p:cNvPr>
            <p:cNvSpPr/>
            <p:nvPr/>
          </p:nvSpPr>
          <p:spPr>
            <a:xfrm>
              <a:off x="2742625" y="24182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0" y="0"/>
                  </a:moveTo>
                  <a:lnTo>
                    <a:pt x="0" y="147"/>
                  </a:lnTo>
                  <a:lnTo>
                    <a:pt x="931" y="711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010;p34">
              <a:extLst>
                <a:ext uri="{FF2B5EF4-FFF2-40B4-BE49-F238E27FC236}">
                  <a16:creationId xmlns:a16="http://schemas.microsoft.com/office/drawing/2014/main" id="{CB419ACD-4804-49DA-ABB5-A953DA183265}"/>
                </a:ext>
              </a:extLst>
            </p:cNvPr>
            <p:cNvSpPr/>
            <p:nvPr/>
          </p:nvSpPr>
          <p:spPr>
            <a:xfrm>
              <a:off x="2742625" y="2404750"/>
              <a:ext cx="47150" cy="26975"/>
            </a:xfrm>
            <a:custGeom>
              <a:avLst/>
              <a:gdLst/>
              <a:ahLst/>
              <a:cxnLst/>
              <a:rect l="l" t="t" r="r" b="b"/>
              <a:pathLst>
                <a:path w="1886" h="1079" extrusionOk="0">
                  <a:moveTo>
                    <a:pt x="955" y="1"/>
                  </a:moveTo>
                  <a:lnTo>
                    <a:pt x="0" y="539"/>
                  </a:lnTo>
                  <a:lnTo>
                    <a:pt x="955" y="1078"/>
                  </a:lnTo>
                  <a:lnTo>
                    <a:pt x="1886" y="539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011;p34">
              <a:extLst>
                <a:ext uri="{FF2B5EF4-FFF2-40B4-BE49-F238E27FC236}">
                  <a16:creationId xmlns:a16="http://schemas.microsoft.com/office/drawing/2014/main" id="{93221071-40A6-47D6-BB86-7AF9BE2D6538}"/>
                </a:ext>
              </a:extLst>
            </p:cNvPr>
            <p:cNvSpPr/>
            <p:nvPr/>
          </p:nvSpPr>
          <p:spPr>
            <a:xfrm>
              <a:off x="2796500" y="24353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63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012;p34">
              <a:extLst>
                <a:ext uri="{FF2B5EF4-FFF2-40B4-BE49-F238E27FC236}">
                  <a16:creationId xmlns:a16="http://schemas.microsoft.com/office/drawing/2014/main" id="{0B7AE7B9-919A-405C-AE81-2EAA2E907A8D}"/>
                </a:ext>
              </a:extLst>
            </p:cNvPr>
            <p:cNvSpPr/>
            <p:nvPr/>
          </p:nvSpPr>
          <p:spPr>
            <a:xfrm>
              <a:off x="2772625" y="24359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0" y="1"/>
                  </a:moveTo>
                  <a:lnTo>
                    <a:pt x="0" y="148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013;p34">
              <a:extLst>
                <a:ext uri="{FF2B5EF4-FFF2-40B4-BE49-F238E27FC236}">
                  <a16:creationId xmlns:a16="http://schemas.microsoft.com/office/drawing/2014/main" id="{9ED7CD3A-F3F4-4C6A-BED4-2CFDE0415515}"/>
                </a:ext>
              </a:extLst>
            </p:cNvPr>
            <p:cNvSpPr/>
            <p:nvPr/>
          </p:nvSpPr>
          <p:spPr>
            <a:xfrm>
              <a:off x="2772625" y="2421900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5" y="0"/>
                  </a:moveTo>
                  <a:lnTo>
                    <a:pt x="0" y="564"/>
                  </a:lnTo>
                  <a:lnTo>
                    <a:pt x="955" y="1102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014;p34">
              <a:extLst>
                <a:ext uri="{FF2B5EF4-FFF2-40B4-BE49-F238E27FC236}">
                  <a16:creationId xmlns:a16="http://schemas.microsoft.com/office/drawing/2014/main" id="{E995DBA8-A8D5-443D-891A-6EB2F31ED9FF}"/>
                </a:ext>
              </a:extLst>
            </p:cNvPr>
            <p:cNvSpPr/>
            <p:nvPr/>
          </p:nvSpPr>
          <p:spPr>
            <a:xfrm>
              <a:off x="2826500" y="24525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72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015;p34">
              <a:extLst>
                <a:ext uri="{FF2B5EF4-FFF2-40B4-BE49-F238E27FC236}">
                  <a16:creationId xmlns:a16="http://schemas.microsoft.com/office/drawing/2014/main" id="{74E1872B-AA60-436E-B584-EBBC6D644E62}"/>
                </a:ext>
              </a:extLst>
            </p:cNvPr>
            <p:cNvSpPr/>
            <p:nvPr/>
          </p:nvSpPr>
          <p:spPr>
            <a:xfrm>
              <a:off x="2802625" y="245312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016;p34">
              <a:extLst>
                <a:ext uri="{FF2B5EF4-FFF2-40B4-BE49-F238E27FC236}">
                  <a16:creationId xmlns:a16="http://schemas.microsoft.com/office/drawing/2014/main" id="{8853A78B-D652-4F21-BA3A-A5B8A853CFE9}"/>
                </a:ext>
              </a:extLst>
            </p:cNvPr>
            <p:cNvSpPr/>
            <p:nvPr/>
          </p:nvSpPr>
          <p:spPr>
            <a:xfrm>
              <a:off x="2802625" y="2439050"/>
              <a:ext cx="47775" cy="27550"/>
            </a:xfrm>
            <a:custGeom>
              <a:avLst/>
              <a:gdLst/>
              <a:ahLst/>
              <a:cxnLst/>
              <a:rect l="l" t="t" r="r" b="b"/>
              <a:pathLst>
                <a:path w="1911" h="1102" extrusionOk="0">
                  <a:moveTo>
                    <a:pt x="955" y="0"/>
                  </a:moveTo>
                  <a:lnTo>
                    <a:pt x="0" y="563"/>
                  </a:lnTo>
                  <a:lnTo>
                    <a:pt x="955" y="1102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017;p34">
              <a:extLst>
                <a:ext uri="{FF2B5EF4-FFF2-40B4-BE49-F238E27FC236}">
                  <a16:creationId xmlns:a16="http://schemas.microsoft.com/office/drawing/2014/main" id="{EDE5E03F-C415-40F8-A8CA-D634DEDB1322}"/>
                </a:ext>
              </a:extLst>
            </p:cNvPr>
            <p:cNvSpPr/>
            <p:nvPr/>
          </p:nvSpPr>
          <p:spPr>
            <a:xfrm>
              <a:off x="2856500" y="247025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018;p34">
              <a:extLst>
                <a:ext uri="{FF2B5EF4-FFF2-40B4-BE49-F238E27FC236}">
                  <a16:creationId xmlns:a16="http://schemas.microsoft.com/office/drawing/2014/main" id="{6C223BEB-B8A0-4FE0-80C0-9072D13BDEA3}"/>
                </a:ext>
              </a:extLst>
            </p:cNvPr>
            <p:cNvSpPr/>
            <p:nvPr/>
          </p:nvSpPr>
          <p:spPr>
            <a:xfrm>
              <a:off x="2832600" y="247025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1" y="1"/>
                  </a:moveTo>
                  <a:lnTo>
                    <a:pt x="1" y="148"/>
                  </a:lnTo>
                  <a:lnTo>
                    <a:pt x="956" y="711"/>
                  </a:lnTo>
                  <a:lnTo>
                    <a:pt x="956" y="5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019;p34">
              <a:extLst>
                <a:ext uri="{FF2B5EF4-FFF2-40B4-BE49-F238E27FC236}">
                  <a16:creationId xmlns:a16="http://schemas.microsoft.com/office/drawing/2014/main" id="{98E38987-88BB-49AB-BB46-4C97789A2161}"/>
                </a:ext>
              </a:extLst>
            </p:cNvPr>
            <p:cNvSpPr/>
            <p:nvPr/>
          </p:nvSpPr>
          <p:spPr>
            <a:xfrm>
              <a:off x="2832600" y="2456800"/>
              <a:ext cx="47800" cy="27575"/>
            </a:xfrm>
            <a:custGeom>
              <a:avLst/>
              <a:gdLst/>
              <a:ahLst/>
              <a:cxnLst/>
              <a:rect l="l" t="t" r="r" b="b"/>
              <a:pathLst>
                <a:path w="1912" h="1103" extrusionOk="0">
                  <a:moveTo>
                    <a:pt x="956" y="0"/>
                  </a:moveTo>
                  <a:lnTo>
                    <a:pt x="1" y="539"/>
                  </a:lnTo>
                  <a:lnTo>
                    <a:pt x="956" y="1102"/>
                  </a:lnTo>
                  <a:lnTo>
                    <a:pt x="1911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020;p34">
              <a:extLst>
                <a:ext uri="{FF2B5EF4-FFF2-40B4-BE49-F238E27FC236}">
                  <a16:creationId xmlns:a16="http://schemas.microsoft.com/office/drawing/2014/main" id="{41E57AB6-9C7B-4F54-B6DF-6CBAAD847B0B}"/>
                </a:ext>
              </a:extLst>
            </p:cNvPr>
            <p:cNvSpPr/>
            <p:nvPr/>
          </p:nvSpPr>
          <p:spPr>
            <a:xfrm>
              <a:off x="2886475" y="24874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021;p34">
              <a:extLst>
                <a:ext uri="{FF2B5EF4-FFF2-40B4-BE49-F238E27FC236}">
                  <a16:creationId xmlns:a16="http://schemas.microsoft.com/office/drawing/2014/main" id="{6ECFD178-59A2-4486-93D6-BFD7A8D74656}"/>
                </a:ext>
              </a:extLst>
            </p:cNvPr>
            <p:cNvSpPr/>
            <p:nvPr/>
          </p:nvSpPr>
          <p:spPr>
            <a:xfrm>
              <a:off x="2863225" y="2488025"/>
              <a:ext cx="23275" cy="17150"/>
            </a:xfrm>
            <a:custGeom>
              <a:avLst/>
              <a:gdLst/>
              <a:ahLst/>
              <a:cxnLst/>
              <a:rect l="l" t="t" r="r" b="b"/>
              <a:pathLst>
                <a:path w="931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022;p34">
              <a:extLst>
                <a:ext uri="{FF2B5EF4-FFF2-40B4-BE49-F238E27FC236}">
                  <a16:creationId xmlns:a16="http://schemas.microsoft.com/office/drawing/2014/main" id="{6093D89C-6AA5-4853-8605-AEE2D922E39E}"/>
                </a:ext>
              </a:extLst>
            </p:cNvPr>
            <p:cNvSpPr/>
            <p:nvPr/>
          </p:nvSpPr>
          <p:spPr>
            <a:xfrm>
              <a:off x="2863225" y="2473925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31" y="1103"/>
                  </a:lnTo>
                  <a:lnTo>
                    <a:pt x="1886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023;p34">
              <a:extLst>
                <a:ext uri="{FF2B5EF4-FFF2-40B4-BE49-F238E27FC236}">
                  <a16:creationId xmlns:a16="http://schemas.microsoft.com/office/drawing/2014/main" id="{A706A253-2206-4A58-BB1A-1A5B96484206}"/>
                </a:ext>
              </a:extLst>
            </p:cNvPr>
            <p:cNvSpPr/>
            <p:nvPr/>
          </p:nvSpPr>
          <p:spPr>
            <a:xfrm>
              <a:off x="2946475" y="25223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024;p34">
              <a:extLst>
                <a:ext uri="{FF2B5EF4-FFF2-40B4-BE49-F238E27FC236}">
                  <a16:creationId xmlns:a16="http://schemas.microsoft.com/office/drawing/2014/main" id="{623C53E0-CE3E-4F29-B438-87F6633F42D3}"/>
                </a:ext>
              </a:extLst>
            </p:cNvPr>
            <p:cNvSpPr/>
            <p:nvPr/>
          </p:nvSpPr>
          <p:spPr>
            <a:xfrm>
              <a:off x="2893225" y="2505150"/>
              <a:ext cx="53275" cy="34925"/>
            </a:xfrm>
            <a:custGeom>
              <a:avLst/>
              <a:gdLst/>
              <a:ahLst/>
              <a:cxnLst/>
              <a:rect l="l" t="t" r="r" b="b"/>
              <a:pathLst>
                <a:path w="2131" h="1397" extrusionOk="0">
                  <a:moveTo>
                    <a:pt x="0" y="1"/>
                  </a:moveTo>
                  <a:lnTo>
                    <a:pt x="0" y="148"/>
                  </a:lnTo>
                  <a:lnTo>
                    <a:pt x="2131" y="1397"/>
                  </a:lnTo>
                  <a:lnTo>
                    <a:pt x="2131" y="12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025;p34">
              <a:extLst>
                <a:ext uri="{FF2B5EF4-FFF2-40B4-BE49-F238E27FC236}">
                  <a16:creationId xmlns:a16="http://schemas.microsoft.com/office/drawing/2014/main" id="{5E4849B8-3CF4-4540-B815-8A80C783AE64}"/>
                </a:ext>
              </a:extLst>
            </p:cNvPr>
            <p:cNvSpPr/>
            <p:nvPr/>
          </p:nvSpPr>
          <p:spPr>
            <a:xfrm>
              <a:off x="2893225" y="2491075"/>
              <a:ext cx="77150" cy="45325"/>
            </a:xfrm>
            <a:custGeom>
              <a:avLst/>
              <a:gdLst/>
              <a:ahLst/>
              <a:cxnLst/>
              <a:rect l="l" t="t" r="r" b="b"/>
              <a:pathLst>
                <a:path w="3086" h="1813" extrusionOk="0">
                  <a:moveTo>
                    <a:pt x="955" y="1"/>
                  </a:moveTo>
                  <a:lnTo>
                    <a:pt x="0" y="564"/>
                  </a:lnTo>
                  <a:lnTo>
                    <a:pt x="2131" y="1813"/>
                  </a:lnTo>
                  <a:lnTo>
                    <a:pt x="3086" y="1249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026;p34">
              <a:extLst>
                <a:ext uri="{FF2B5EF4-FFF2-40B4-BE49-F238E27FC236}">
                  <a16:creationId xmlns:a16="http://schemas.microsoft.com/office/drawing/2014/main" id="{DD6BA76B-CE2C-46BB-89C4-A9A13469711C}"/>
                </a:ext>
              </a:extLst>
            </p:cNvPr>
            <p:cNvSpPr/>
            <p:nvPr/>
          </p:nvSpPr>
          <p:spPr>
            <a:xfrm>
              <a:off x="2615275" y="2366175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027;p34">
              <a:extLst>
                <a:ext uri="{FF2B5EF4-FFF2-40B4-BE49-F238E27FC236}">
                  <a16:creationId xmlns:a16="http://schemas.microsoft.com/office/drawing/2014/main" id="{F3637CAB-4AE3-479D-B1CF-67F4D816EE14}"/>
                </a:ext>
              </a:extLst>
            </p:cNvPr>
            <p:cNvSpPr/>
            <p:nvPr/>
          </p:nvSpPr>
          <p:spPr>
            <a:xfrm>
              <a:off x="2562025" y="2349050"/>
              <a:ext cx="53275" cy="34925"/>
            </a:xfrm>
            <a:custGeom>
              <a:avLst/>
              <a:gdLst/>
              <a:ahLst/>
              <a:cxnLst/>
              <a:rect l="l" t="t" r="r" b="b"/>
              <a:pathLst>
                <a:path w="2131" h="1397" extrusionOk="0">
                  <a:moveTo>
                    <a:pt x="0" y="0"/>
                  </a:moveTo>
                  <a:lnTo>
                    <a:pt x="0" y="147"/>
                  </a:lnTo>
                  <a:lnTo>
                    <a:pt x="2131" y="1396"/>
                  </a:lnTo>
                  <a:lnTo>
                    <a:pt x="2131" y="12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028;p34">
              <a:extLst>
                <a:ext uri="{FF2B5EF4-FFF2-40B4-BE49-F238E27FC236}">
                  <a16:creationId xmlns:a16="http://schemas.microsoft.com/office/drawing/2014/main" id="{BCE34B95-3F2B-4798-A51A-CC0D43B58653}"/>
                </a:ext>
              </a:extLst>
            </p:cNvPr>
            <p:cNvSpPr/>
            <p:nvPr/>
          </p:nvSpPr>
          <p:spPr>
            <a:xfrm>
              <a:off x="2562025" y="2335575"/>
              <a:ext cx="77150" cy="44725"/>
            </a:xfrm>
            <a:custGeom>
              <a:avLst/>
              <a:gdLst/>
              <a:ahLst/>
              <a:cxnLst/>
              <a:rect l="l" t="t" r="r" b="b"/>
              <a:pathLst>
                <a:path w="3086" h="1789" extrusionOk="0">
                  <a:moveTo>
                    <a:pt x="955" y="1"/>
                  </a:moveTo>
                  <a:lnTo>
                    <a:pt x="0" y="539"/>
                  </a:lnTo>
                  <a:lnTo>
                    <a:pt x="2131" y="1788"/>
                  </a:lnTo>
                  <a:lnTo>
                    <a:pt x="3086" y="1225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029;p34">
              <a:extLst>
                <a:ext uri="{FF2B5EF4-FFF2-40B4-BE49-F238E27FC236}">
                  <a16:creationId xmlns:a16="http://schemas.microsoft.com/office/drawing/2014/main" id="{BC0C4682-D37E-40D2-9853-A5C5448486F7}"/>
                </a:ext>
              </a:extLst>
            </p:cNvPr>
            <p:cNvSpPr/>
            <p:nvPr/>
          </p:nvSpPr>
          <p:spPr>
            <a:xfrm>
              <a:off x="2645900" y="2383325"/>
              <a:ext cx="23275" cy="17775"/>
            </a:xfrm>
            <a:custGeom>
              <a:avLst/>
              <a:gdLst/>
              <a:ahLst/>
              <a:cxnLst/>
              <a:rect l="l" t="t" r="r" b="b"/>
              <a:pathLst>
                <a:path w="931" h="711" extrusionOk="0">
                  <a:moveTo>
                    <a:pt x="931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31" y="172"/>
                  </a:lnTo>
                  <a:lnTo>
                    <a:pt x="93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030;p34">
              <a:extLst>
                <a:ext uri="{FF2B5EF4-FFF2-40B4-BE49-F238E27FC236}">
                  <a16:creationId xmlns:a16="http://schemas.microsoft.com/office/drawing/2014/main" id="{0B6A0213-1431-427C-BC9B-D63094985912}"/>
                </a:ext>
              </a:extLst>
            </p:cNvPr>
            <p:cNvSpPr/>
            <p:nvPr/>
          </p:nvSpPr>
          <p:spPr>
            <a:xfrm>
              <a:off x="2622025" y="2383950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031;p34">
              <a:extLst>
                <a:ext uri="{FF2B5EF4-FFF2-40B4-BE49-F238E27FC236}">
                  <a16:creationId xmlns:a16="http://schemas.microsoft.com/office/drawing/2014/main" id="{08A23B3F-42D3-4AD4-A41D-8C2699C4E40F}"/>
                </a:ext>
              </a:extLst>
            </p:cNvPr>
            <p:cNvSpPr/>
            <p:nvPr/>
          </p:nvSpPr>
          <p:spPr>
            <a:xfrm>
              <a:off x="2622025" y="236985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55" y="1103"/>
                  </a:lnTo>
                  <a:lnTo>
                    <a:pt x="1886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032;p34">
              <a:extLst>
                <a:ext uri="{FF2B5EF4-FFF2-40B4-BE49-F238E27FC236}">
                  <a16:creationId xmlns:a16="http://schemas.microsoft.com/office/drawing/2014/main" id="{DDA77937-0B0D-414F-B1D3-C2CD98834D6C}"/>
                </a:ext>
              </a:extLst>
            </p:cNvPr>
            <p:cNvSpPr/>
            <p:nvPr/>
          </p:nvSpPr>
          <p:spPr>
            <a:xfrm>
              <a:off x="2675900" y="24010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40"/>
                  </a:lnTo>
                  <a:lnTo>
                    <a:pt x="0" y="711"/>
                  </a:lnTo>
                  <a:lnTo>
                    <a:pt x="931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033;p34">
              <a:extLst>
                <a:ext uri="{FF2B5EF4-FFF2-40B4-BE49-F238E27FC236}">
                  <a16:creationId xmlns:a16="http://schemas.microsoft.com/office/drawing/2014/main" id="{E8A753B3-E9DB-4EBD-9107-ACB6DCE8EB25}"/>
                </a:ext>
              </a:extLst>
            </p:cNvPr>
            <p:cNvSpPr/>
            <p:nvPr/>
          </p:nvSpPr>
          <p:spPr>
            <a:xfrm>
              <a:off x="2652025" y="24010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0" y="1"/>
                  </a:moveTo>
                  <a:lnTo>
                    <a:pt x="0" y="148"/>
                  </a:lnTo>
                  <a:lnTo>
                    <a:pt x="955" y="711"/>
                  </a:lnTo>
                  <a:lnTo>
                    <a:pt x="955" y="5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034;p34">
              <a:extLst>
                <a:ext uri="{FF2B5EF4-FFF2-40B4-BE49-F238E27FC236}">
                  <a16:creationId xmlns:a16="http://schemas.microsoft.com/office/drawing/2014/main" id="{9F31A7CF-C7AD-4E6E-B9C8-06CA3E5B52CB}"/>
                </a:ext>
              </a:extLst>
            </p:cNvPr>
            <p:cNvSpPr/>
            <p:nvPr/>
          </p:nvSpPr>
          <p:spPr>
            <a:xfrm>
              <a:off x="2652025" y="2387625"/>
              <a:ext cx="47775" cy="26950"/>
            </a:xfrm>
            <a:custGeom>
              <a:avLst/>
              <a:gdLst/>
              <a:ahLst/>
              <a:cxnLst/>
              <a:rect l="l" t="t" r="r" b="b"/>
              <a:pathLst>
                <a:path w="1911" h="1078" extrusionOk="0">
                  <a:moveTo>
                    <a:pt x="955" y="0"/>
                  </a:moveTo>
                  <a:lnTo>
                    <a:pt x="0" y="539"/>
                  </a:lnTo>
                  <a:lnTo>
                    <a:pt x="955" y="1078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035;p34">
              <a:extLst>
                <a:ext uri="{FF2B5EF4-FFF2-40B4-BE49-F238E27FC236}">
                  <a16:creationId xmlns:a16="http://schemas.microsoft.com/office/drawing/2014/main" id="{FC6C5B00-C1D7-403D-8299-C875B1965700}"/>
                </a:ext>
              </a:extLst>
            </p:cNvPr>
            <p:cNvSpPr/>
            <p:nvPr/>
          </p:nvSpPr>
          <p:spPr>
            <a:xfrm>
              <a:off x="2705875" y="24182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036;p34">
              <a:extLst>
                <a:ext uri="{FF2B5EF4-FFF2-40B4-BE49-F238E27FC236}">
                  <a16:creationId xmlns:a16="http://schemas.microsoft.com/office/drawing/2014/main" id="{80A75AAA-D934-4A0E-9A32-47A7E0A0027A}"/>
                </a:ext>
              </a:extLst>
            </p:cNvPr>
            <p:cNvSpPr/>
            <p:nvPr/>
          </p:nvSpPr>
          <p:spPr>
            <a:xfrm>
              <a:off x="2682000" y="241882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56" y="687"/>
                  </a:lnTo>
                  <a:lnTo>
                    <a:pt x="956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037;p34">
              <a:extLst>
                <a:ext uri="{FF2B5EF4-FFF2-40B4-BE49-F238E27FC236}">
                  <a16:creationId xmlns:a16="http://schemas.microsoft.com/office/drawing/2014/main" id="{1C7DB736-89A2-4B7A-B7A2-823F8256CB48}"/>
                </a:ext>
              </a:extLst>
            </p:cNvPr>
            <p:cNvSpPr/>
            <p:nvPr/>
          </p:nvSpPr>
          <p:spPr>
            <a:xfrm>
              <a:off x="2682000" y="2404750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56" y="1103"/>
                  </a:lnTo>
                  <a:lnTo>
                    <a:pt x="1911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038;p34">
              <a:extLst>
                <a:ext uri="{FF2B5EF4-FFF2-40B4-BE49-F238E27FC236}">
                  <a16:creationId xmlns:a16="http://schemas.microsoft.com/office/drawing/2014/main" id="{04E5D43D-BCEB-4BEF-B6A7-83AEB5344143}"/>
                </a:ext>
              </a:extLst>
            </p:cNvPr>
            <p:cNvSpPr/>
            <p:nvPr/>
          </p:nvSpPr>
          <p:spPr>
            <a:xfrm>
              <a:off x="2735875" y="24359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6" y="1"/>
                  </a:moveTo>
                  <a:lnTo>
                    <a:pt x="1" y="539"/>
                  </a:lnTo>
                  <a:lnTo>
                    <a:pt x="1" y="686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039;p34">
              <a:extLst>
                <a:ext uri="{FF2B5EF4-FFF2-40B4-BE49-F238E27FC236}">
                  <a16:creationId xmlns:a16="http://schemas.microsoft.com/office/drawing/2014/main" id="{71BAB6CF-26F2-4682-B8CF-E1D23DB49C79}"/>
                </a:ext>
              </a:extLst>
            </p:cNvPr>
            <p:cNvSpPr/>
            <p:nvPr/>
          </p:nvSpPr>
          <p:spPr>
            <a:xfrm>
              <a:off x="2712625" y="2435975"/>
              <a:ext cx="23275" cy="17175"/>
            </a:xfrm>
            <a:custGeom>
              <a:avLst/>
              <a:gdLst/>
              <a:ahLst/>
              <a:cxnLst/>
              <a:rect l="l" t="t" r="r" b="b"/>
              <a:pathLst>
                <a:path w="931" h="687" extrusionOk="0">
                  <a:moveTo>
                    <a:pt x="0" y="1"/>
                  </a:moveTo>
                  <a:lnTo>
                    <a:pt x="0" y="148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040;p34">
              <a:extLst>
                <a:ext uri="{FF2B5EF4-FFF2-40B4-BE49-F238E27FC236}">
                  <a16:creationId xmlns:a16="http://schemas.microsoft.com/office/drawing/2014/main" id="{639C3CF7-E5AB-4726-91CD-D82A62971850}"/>
                </a:ext>
              </a:extLst>
            </p:cNvPr>
            <p:cNvSpPr/>
            <p:nvPr/>
          </p:nvSpPr>
          <p:spPr>
            <a:xfrm>
              <a:off x="2712625" y="242190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31" y="0"/>
                  </a:moveTo>
                  <a:lnTo>
                    <a:pt x="0" y="564"/>
                  </a:lnTo>
                  <a:lnTo>
                    <a:pt x="931" y="1102"/>
                  </a:lnTo>
                  <a:lnTo>
                    <a:pt x="1886" y="564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041;p34">
              <a:extLst>
                <a:ext uri="{FF2B5EF4-FFF2-40B4-BE49-F238E27FC236}">
                  <a16:creationId xmlns:a16="http://schemas.microsoft.com/office/drawing/2014/main" id="{48DB7AEC-1D44-4856-8BEC-94BE0356333E}"/>
                </a:ext>
              </a:extLst>
            </p:cNvPr>
            <p:cNvSpPr/>
            <p:nvPr/>
          </p:nvSpPr>
          <p:spPr>
            <a:xfrm>
              <a:off x="2765875" y="24531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3"/>
                  </a:lnTo>
                  <a:lnTo>
                    <a:pt x="1" y="710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042;p34">
              <a:extLst>
                <a:ext uri="{FF2B5EF4-FFF2-40B4-BE49-F238E27FC236}">
                  <a16:creationId xmlns:a16="http://schemas.microsoft.com/office/drawing/2014/main" id="{BBA36EF6-819F-44A5-839B-EB575E7706B4}"/>
                </a:ext>
              </a:extLst>
            </p:cNvPr>
            <p:cNvSpPr/>
            <p:nvPr/>
          </p:nvSpPr>
          <p:spPr>
            <a:xfrm>
              <a:off x="2742625" y="2453125"/>
              <a:ext cx="23275" cy="17775"/>
            </a:xfrm>
            <a:custGeom>
              <a:avLst/>
              <a:gdLst/>
              <a:ahLst/>
              <a:cxnLst/>
              <a:rect l="l" t="t" r="r" b="b"/>
              <a:pathLst>
                <a:path w="931" h="711" extrusionOk="0">
                  <a:moveTo>
                    <a:pt x="0" y="0"/>
                  </a:moveTo>
                  <a:lnTo>
                    <a:pt x="0" y="172"/>
                  </a:lnTo>
                  <a:lnTo>
                    <a:pt x="931" y="710"/>
                  </a:lnTo>
                  <a:lnTo>
                    <a:pt x="931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043;p34">
              <a:extLst>
                <a:ext uri="{FF2B5EF4-FFF2-40B4-BE49-F238E27FC236}">
                  <a16:creationId xmlns:a16="http://schemas.microsoft.com/office/drawing/2014/main" id="{F9589D7B-01F5-4F37-A91E-9104A6398F44}"/>
                </a:ext>
              </a:extLst>
            </p:cNvPr>
            <p:cNvSpPr/>
            <p:nvPr/>
          </p:nvSpPr>
          <p:spPr>
            <a:xfrm>
              <a:off x="2742625" y="243965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39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044;p34">
              <a:extLst>
                <a:ext uri="{FF2B5EF4-FFF2-40B4-BE49-F238E27FC236}">
                  <a16:creationId xmlns:a16="http://schemas.microsoft.com/office/drawing/2014/main" id="{C30D2BD0-E6D0-46A9-9B21-50ADC4F503FE}"/>
                </a:ext>
              </a:extLst>
            </p:cNvPr>
            <p:cNvSpPr/>
            <p:nvPr/>
          </p:nvSpPr>
          <p:spPr>
            <a:xfrm>
              <a:off x="2795875" y="247025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045;p34">
              <a:extLst>
                <a:ext uri="{FF2B5EF4-FFF2-40B4-BE49-F238E27FC236}">
                  <a16:creationId xmlns:a16="http://schemas.microsoft.com/office/drawing/2014/main" id="{253825FD-3B27-4F16-956A-E77B3F758543}"/>
                </a:ext>
              </a:extLst>
            </p:cNvPr>
            <p:cNvSpPr/>
            <p:nvPr/>
          </p:nvSpPr>
          <p:spPr>
            <a:xfrm>
              <a:off x="2772625" y="2470875"/>
              <a:ext cx="23275" cy="17175"/>
            </a:xfrm>
            <a:custGeom>
              <a:avLst/>
              <a:gdLst/>
              <a:ahLst/>
              <a:cxnLst/>
              <a:rect l="l" t="t" r="r" b="b"/>
              <a:pathLst>
                <a:path w="931" h="687" extrusionOk="0">
                  <a:moveTo>
                    <a:pt x="0" y="0"/>
                  </a:moveTo>
                  <a:lnTo>
                    <a:pt x="0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046;p34">
              <a:extLst>
                <a:ext uri="{FF2B5EF4-FFF2-40B4-BE49-F238E27FC236}">
                  <a16:creationId xmlns:a16="http://schemas.microsoft.com/office/drawing/2014/main" id="{88063BBA-BF6F-4F6D-A306-F13F33CA4A82}"/>
                </a:ext>
              </a:extLst>
            </p:cNvPr>
            <p:cNvSpPr/>
            <p:nvPr/>
          </p:nvSpPr>
          <p:spPr>
            <a:xfrm>
              <a:off x="2772625" y="245680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0"/>
                  </a:moveTo>
                  <a:lnTo>
                    <a:pt x="0" y="563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047;p34">
              <a:extLst>
                <a:ext uri="{FF2B5EF4-FFF2-40B4-BE49-F238E27FC236}">
                  <a16:creationId xmlns:a16="http://schemas.microsoft.com/office/drawing/2014/main" id="{2407DD8A-83A7-4C40-AD46-B6C8BE2715C7}"/>
                </a:ext>
              </a:extLst>
            </p:cNvPr>
            <p:cNvSpPr/>
            <p:nvPr/>
          </p:nvSpPr>
          <p:spPr>
            <a:xfrm>
              <a:off x="2825875" y="248802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956" y="0"/>
                  </a:moveTo>
                  <a:lnTo>
                    <a:pt x="1" y="539"/>
                  </a:lnTo>
                  <a:lnTo>
                    <a:pt x="1" y="686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048;p34">
              <a:extLst>
                <a:ext uri="{FF2B5EF4-FFF2-40B4-BE49-F238E27FC236}">
                  <a16:creationId xmlns:a16="http://schemas.microsoft.com/office/drawing/2014/main" id="{D30DDAB8-19DD-4010-BF91-33ACB8D0CD20}"/>
                </a:ext>
              </a:extLst>
            </p:cNvPr>
            <p:cNvSpPr/>
            <p:nvPr/>
          </p:nvSpPr>
          <p:spPr>
            <a:xfrm>
              <a:off x="2802625" y="2488025"/>
              <a:ext cx="23275" cy="17150"/>
            </a:xfrm>
            <a:custGeom>
              <a:avLst/>
              <a:gdLst/>
              <a:ahLst/>
              <a:cxnLst/>
              <a:rect l="l" t="t" r="r" b="b"/>
              <a:pathLst>
                <a:path w="931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049;p34">
              <a:extLst>
                <a:ext uri="{FF2B5EF4-FFF2-40B4-BE49-F238E27FC236}">
                  <a16:creationId xmlns:a16="http://schemas.microsoft.com/office/drawing/2014/main" id="{F65285E8-BC24-47A5-A5D8-26C1818181E1}"/>
                </a:ext>
              </a:extLst>
            </p:cNvPr>
            <p:cNvSpPr/>
            <p:nvPr/>
          </p:nvSpPr>
          <p:spPr>
            <a:xfrm>
              <a:off x="2802625" y="2474550"/>
              <a:ext cx="47150" cy="26950"/>
            </a:xfrm>
            <a:custGeom>
              <a:avLst/>
              <a:gdLst/>
              <a:ahLst/>
              <a:cxnLst/>
              <a:rect l="l" t="t" r="r" b="b"/>
              <a:pathLst>
                <a:path w="1886" h="1078" extrusionOk="0">
                  <a:moveTo>
                    <a:pt x="955" y="0"/>
                  </a:moveTo>
                  <a:lnTo>
                    <a:pt x="0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050;p34">
              <a:extLst>
                <a:ext uri="{FF2B5EF4-FFF2-40B4-BE49-F238E27FC236}">
                  <a16:creationId xmlns:a16="http://schemas.microsoft.com/office/drawing/2014/main" id="{CEDE462E-7D7F-4B0D-9A04-560608ABF21D}"/>
                </a:ext>
              </a:extLst>
            </p:cNvPr>
            <p:cNvSpPr/>
            <p:nvPr/>
          </p:nvSpPr>
          <p:spPr>
            <a:xfrm>
              <a:off x="2855875" y="25051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051;p34">
              <a:extLst>
                <a:ext uri="{FF2B5EF4-FFF2-40B4-BE49-F238E27FC236}">
                  <a16:creationId xmlns:a16="http://schemas.microsoft.com/office/drawing/2014/main" id="{FC2DB69B-208E-4F91-AB11-9481EE846711}"/>
                </a:ext>
              </a:extLst>
            </p:cNvPr>
            <p:cNvSpPr/>
            <p:nvPr/>
          </p:nvSpPr>
          <p:spPr>
            <a:xfrm>
              <a:off x="2832600" y="2505775"/>
              <a:ext cx="23300" cy="17150"/>
            </a:xfrm>
            <a:custGeom>
              <a:avLst/>
              <a:gdLst/>
              <a:ahLst/>
              <a:cxnLst/>
              <a:rect l="l" t="t" r="r" b="b"/>
              <a:pathLst>
                <a:path w="932" h="686" extrusionOk="0">
                  <a:moveTo>
                    <a:pt x="1" y="0"/>
                  </a:moveTo>
                  <a:lnTo>
                    <a:pt x="1" y="147"/>
                  </a:lnTo>
                  <a:lnTo>
                    <a:pt x="932" y="686"/>
                  </a:lnTo>
                  <a:lnTo>
                    <a:pt x="932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052;p34">
              <a:extLst>
                <a:ext uri="{FF2B5EF4-FFF2-40B4-BE49-F238E27FC236}">
                  <a16:creationId xmlns:a16="http://schemas.microsoft.com/office/drawing/2014/main" id="{2E868D3D-CD48-46A2-BE3A-05D526421761}"/>
                </a:ext>
              </a:extLst>
            </p:cNvPr>
            <p:cNvSpPr/>
            <p:nvPr/>
          </p:nvSpPr>
          <p:spPr>
            <a:xfrm>
              <a:off x="2832600" y="2491700"/>
              <a:ext cx="47175" cy="27550"/>
            </a:xfrm>
            <a:custGeom>
              <a:avLst/>
              <a:gdLst/>
              <a:ahLst/>
              <a:cxnLst/>
              <a:rect l="l" t="t" r="r" b="b"/>
              <a:pathLst>
                <a:path w="1887" h="1102" extrusionOk="0">
                  <a:moveTo>
                    <a:pt x="956" y="0"/>
                  </a:moveTo>
                  <a:lnTo>
                    <a:pt x="1" y="563"/>
                  </a:lnTo>
                  <a:lnTo>
                    <a:pt x="932" y="1102"/>
                  </a:lnTo>
                  <a:lnTo>
                    <a:pt x="1887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053;p34">
              <a:extLst>
                <a:ext uri="{FF2B5EF4-FFF2-40B4-BE49-F238E27FC236}">
                  <a16:creationId xmlns:a16="http://schemas.microsoft.com/office/drawing/2014/main" id="{3C48102C-622A-40D9-BEFD-B46615E52D89}"/>
                </a:ext>
              </a:extLst>
            </p:cNvPr>
            <p:cNvSpPr/>
            <p:nvPr/>
          </p:nvSpPr>
          <p:spPr>
            <a:xfrm>
              <a:off x="2886475" y="2522300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931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31" y="172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054;p34">
              <a:extLst>
                <a:ext uri="{FF2B5EF4-FFF2-40B4-BE49-F238E27FC236}">
                  <a16:creationId xmlns:a16="http://schemas.microsoft.com/office/drawing/2014/main" id="{1239B5E5-7E6E-48F1-8DA7-BD17CF1CD52F}"/>
                </a:ext>
              </a:extLst>
            </p:cNvPr>
            <p:cNvSpPr/>
            <p:nvPr/>
          </p:nvSpPr>
          <p:spPr>
            <a:xfrm>
              <a:off x="2862600" y="2522900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56" y="687"/>
                  </a:lnTo>
                  <a:lnTo>
                    <a:pt x="956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055;p34">
              <a:extLst>
                <a:ext uri="{FF2B5EF4-FFF2-40B4-BE49-F238E27FC236}">
                  <a16:creationId xmlns:a16="http://schemas.microsoft.com/office/drawing/2014/main" id="{6D6CD70D-3A01-4D2F-B38F-30079DAFD03B}"/>
                </a:ext>
              </a:extLst>
            </p:cNvPr>
            <p:cNvSpPr/>
            <p:nvPr/>
          </p:nvSpPr>
          <p:spPr>
            <a:xfrm>
              <a:off x="2862600" y="2508825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56" y="1103"/>
                  </a:lnTo>
                  <a:lnTo>
                    <a:pt x="1886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056;p34">
              <a:extLst>
                <a:ext uri="{FF2B5EF4-FFF2-40B4-BE49-F238E27FC236}">
                  <a16:creationId xmlns:a16="http://schemas.microsoft.com/office/drawing/2014/main" id="{3ABAEC04-04CB-4A02-AEF3-DD39E8F46EC2}"/>
                </a:ext>
              </a:extLst>
            </p:cNvPr>
            <p:cNvSpPr/>
            <p:nvPr/>
          </p:nvSpPr>
          <p:spPr>
            <a:xfrm>
              <a:off x="2916475" y="25400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39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057;p34">
              <a:extLst>
                <a:ext uri="{FF2B5EF4-FFF2-40B4-BE49-F238E27FC236}">
                  <a16:creationId xmlns:a16="http://schemas.microsoft.com/office/drawing/2014/main" id="{9938CD6B-1B7C-43D4-B2D6-CD023F5C31EF}"/>
                </a:ext>
              </a:extLst>
            </p:cNvPr>
            <p:cNvSpPr/>
            <p:nvPr/>
          </p:nvSpPr>
          <p:spPr>
            <a:xfrm>
              <a:off x="2892600" y="25400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1" y="1"/>
                  </a:moveTo>
                  <a:lnTo>
                    <a:pt x="1" y="147"/>
                  </a:lnTo>
                  <a:lnTo>
                    <a:pt x="956" y="711"/>
                  </a:lnTo>
                  <a:lnTo>
                    <a:pt x="956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058;p34">
              <a:extLst>
                <a:ext uri="{FF2B5EF4-FFF2-40B4-BE49-F238E27FC236}">
                  <a16:creationId xmlns:a16="http://schemas.microsoft.com/office/drawing/2014/main" id="{448C9948-A60D-41CD-893A-834F19C3028C}"/>
                </a:ext>
              </a:extLst>
            </p:cNvPr>
            <p:cNvSpPr/>
            <p:nvPr/>
          </p:nvSpPr>
          <p:spPr>
            <a:xfrm>
              <a:off x="2892600" y="2526575"/>
              <a:ext cx="47775" cy="26975"/>
            </a:xfrm>
            <a:custGeom>
              <a:avLst/>
              <a:gdLst/>
              <a:ahLst/>
              <a:cxnLst/>
              <a:rect l="l" t="t" r="r" b="b"/>
              <a:pathLst>
                <a:path w="1911" h="1079" extrusionOk="0">
                  <a:moveTo>
                    <a:pt x="956" y="1"/>
                  </a:moveTo>
                  <a:lnTo>
                    <a:pt x="1" y="540"/>
                  </a:lnTo>
                  <a:lnTo>
                    <a:pt x="956" y="1078"/>
                  </a:lnTo>
                  <a:lnTo>
                    <a:pt x="1911" y="540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059;p34">
              <a:extLst>
                <a:ext uri="{FF2B5EF4-FFF2-40B4-BE49-F238E27FC236}">
                  <a16:creationId xmlns:a16="http://schemas.microsoft.com/office/drawing/2014/main" id="{371C6C37-8D08-46E9-840E-AE03CD84143A}"/>
                </a:ext>
              </a:extLst>
            </p:cNvPr>
            <p:cNvSpPr/>
            <p:nvPr/>
          </p:nvSpPr>
          <p:spPr>
            <a:xfrm>
              <a:off x="2585275" y="23839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3"/>
                  </a:lnTo>
                  <a:lnTo>
                    <a:pt x="1" y="710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060;p34">
              <a:extLst>
                <a:ext uri="{FF2B5EF4-FFF2-40B4-BE49-F238E27FC236}">
                  <a16:creationId xmlns:a16="http://schemas.microsoft.com/office/drawing/2014/main" id="{33436DF7-A6DA-41AB-A1BA-20977EC1BA70}"/>
                </a:ext>
              </a:extLst>
            </p:cNvPr>
            <p:cNvSpPr/>
            <p:nvPr/>
          </p:nvSpPr>
          <p:spPr>
            <a:xfrm>
              <a:off x="2531400" y="2366800"/>
              <a:ext cx="53900" cy="34925"/>
            </a:xfrm>
            <a:custGeom>
              <a:avLst/>
              <a:gdLst/>
              <a:ahLst/>
              <a:cxnLst/>
              <a:rect l="l" t="t" r="r" b="b"/>
              <a:pathLst>
                <a:path w="2156" h="1397" extrusionOk="0">
                  <a:moveTo>
                    <a:pt x="1" y="0"/>
                  </a:moveTo>
                  <a:lnTo>
                    <a:pt x="1" y="147"/>
                  </a:lnTo>
                  <a:lnTo>
                    <a:pt x="2156" y="1396"/>
                  </a:lnTo>
                  <a:lnTo>
                    <a:pt x="2156" y="12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061;p34">
              <a:extLst>
                <a:ext uri="{FF2B5EF4-FFF2-40B4-BE49-F238E27FC236}">
                  <a16:creationId xmlns:a16="http://schemas.microsoft.com/office/drawing/2014/main" id="{C9B894E9-A4EE-40FD-9AF6-C9584EE845DB}"/>
                </a:ext>
              </a:extLst>
            </p:cNvPr>
            <p:cNvSpPr/>
            <p:nvPr/>
          </p:nvSpPr>
          <p:spPr>
            <a:xfrm>
              <a:off x="2531400" y="2352725"/>
              <a:ext cx="77775" cy="45325"/>
            </a:xfrm>
            <a:custGeom>
              <a:avLst/>
              <a:gdLst/>
              <a:ahLst/>
              <a:cxnLst/>
              <a:rect l="l" t="t" r="r" b="b"/>
              <a:pathLst>
                <a:path w="3111" h="1813" extrusionOk="0">
                  <a:moveTo>
                    <a:pt x="956" y="0"/>
                  </a:moveTo>
                  <a:lnTo>
                    <a:pt x="1" y="563"/>
                  </a:lnTo>
                  <a:lnTo>
                    <a:pt x="2156" y="1812"/>
                  </a:lnTo>
                  <a:lnTo>
                    <a:pt x="3111" y="124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062;p34">
              <a:extLst>
                <a:ext uri="{FF2B5EF4-FFF2-40B4-BE49-F238E27FC236}">
                  <a16:creationId xmlns:a16="http://schemas.microsoft.com/office/drawing/2014/main" id="{ECED9E86-D95A-457A-81A9-1C5A307E11BB}"/>
                </a:ext>
              </a:extLst>
            </p:cNvPr>
            <p:cNvSpPr/>
            <p:nvPr/>
          </p:nvSpPr>
          <p:spPr>
            <a:xfrm>
              <a:off x="2615275" y="24010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063;p34">
              <a:extLst>
                <a:ext uri="{FF2B5EF4-FFF2-40B4-BE49-F238E27FC236}">
                  <a16:creationId xmlns:a16="http://schemas.microsoft.com/office/drawing/2014/main" id="{7DDEA0C3-2AAF-42B9-BF55-C5441B05D7A4}"/>
                </a:ext>
              </a:extLst>
            </p:cNvPr>
            <p:cNvSpPr/>
            <p:nvPr/>
          </p:nvSpPr>
          <p:spPr>
            <a:xfrm>
              <a:off x="2592025" y="2401700"/>
              <a:ext cx="23275" cy="17150"/>
            </a:xfrm>
            <a:custGeom>
              <a:avLst/>
              <a:gdLst/>
              <a:ahLst/>
              <a:cxnLst/>
              <a:rect l="l" t="t" r="r" b="b"/>
              <a:pathLst>
                <a:path w="931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064;p34">
              <a:extLst>
                <a:ext uri="{FF2B5EF4-FFF2-40B4-BE49-F238E27FC236}">
                  <a16:creationId xmlns:a16="http://schemas.microsoft.com/office/drawing/2014/main" id="{2DD4745D-DC67-4E58-936E-094A95FE3A80}"/>
                </a:ext>
              </a:extLst>
            </p:cNvPr>
            <p:cNvSpPr/>
            <p:nvPr/>
          </p:nvSpPr>
          <p:spPr>
            <a:xfrm>
              <a:off x="2592025" y="2387625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31" y="0"/>
                  </a:moveTo>
                  <a:lnTo>
                    <a:pt x="0" y="563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065;p34">
              <a:extLst>
                <a:ext uri="{FF2B5EF4-FFF2-40B4-BE49-F238E27FC236}">
                  <a16:creationId xmlns:a16="http://schemas.microsoft.com/office/drawing/2014/main" id="{AADA7F9C-02A1-4BBD-8580-F48B21230192}"/>
                </a:ext>
              </a:extLst>
            </p:cNvPr>
            <p:cNvSpPr/>
            <p:nvPr/>
          </p:nvSpPr>
          <p:spPr>
            <a:xfrm>
              <a:off x="2645275" y="241882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6" y="1"/>
                  </a:moveTo>
                  <a:lnTo>
                    <a:pt x="1" y="540"/>
                  </a:lnTo>
                  <a:lnTo>
                    <a:pt x="1" y="687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066;p34">
              <a:extLst>
                <a:ext uri="{FF2B5EF4-FFF2-40B4-BE49-F238E27FC236}">
                  <a16:creationId xmlns:a16="http://schemas.microsoft.com/office/drawing/2014/main" id="{82522EF0-B199-4802-ABDF-9DF5621D1599}"/>
                </a:ext>
              </a:extLst>
            </p:cNvPr>
            <p:cNvSpPr/>
            <p:nvPr/>
          </p:nvSpPr>
          <p:spPr>
            <a:xfrm>
              <a:off x="2622025" y="2418825"/>
              <a:ext cx="23275" cy="17175"/>
            </a:xfrm>
            <a:custGeom>
              <a:avLst/>
              <a:gdLst/>
              <a:ahLst/>
              <a:cxnLst/>
              <a:rect l="l" t="t" r="r" b="b"/>
              <a:pathLst>
                <a:path w="931" h="687" extrusionOk="0">
                  <a:moveTo>
                    <a:pt x="0" y="1"/>
                  </a:moveTo>
                  <a:lnTo>
                    <a:pt x="0" y="148"/>
                  </a:lnTo>
                  <a:lnTo>
                    <a:pt x="931" y="687"/>
                  </a:lnTo>
                  <a:lnTo>
                    <a:pt x="931" y="5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067;p34">
              <a:extLst>
                <a:ext uri="{FF2B5EF4-FFF2-40B4-BE49-F238E27FC236}">
                  <a16:creationId xmlns:a16="http://schemas.microsoft.com/office/drawing/2014/main" id="{BBDD2C85-8732-4796-91E9-8FBD10234544}"/>
                </a:ext>
              </a:extLst>
            </p:cNvPr>
            <p:cNvSpPr/>
            <p:nvPr/>
          </p:nvSpPr>
          <p:spPr>
            <a:xfrm>
              <a:off x="2622025" y="240475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31" y="1103"/>
                  </a:lnTo>
                  <a:lnTo>
                    <a:pt x="1886" y="564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068;p34">
              <a:extLst>
                <a:ext uri="{FF2B5EF4-FFF2-40B4-BE49-F238E27FC236}">
                  <a16:creationId xmlns:a16="http://schemas.microsoft.com/office/drawing/2014/main" id="{822CC3B5-A87A-4A57-91F8-9E0C1D3587CD}"/>
                </a:ext>
              </a:extLst>
            </p:cNvPr>
            <p:cNvSpPr/>
            <p:nvPr/>
          </p:nvSpPr>
          <p:spPr>
            <a:xfrm>
              <a:off x="2675275" y="24359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1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069;p34">
              <a:extLst>
                <a:ext uri="{FF2B5EF4-FFF2-40B4-BE49-F238E27FC236}">
                  <a16:creationId xmlns:a16="http://schemas.microsoft.com/office/drawing/2014/main" id="{396A7CDC-78E0-42FC-835E-37E3FC2F3B92}"/>
                </a:ext>
              </a:extLst>
            </p:cNvPr>
            <p:cNvSpPr/>
            <p:nvPr/>
          </p:nvSpPr>
          <p:spPr>
            <a:xfrm>
              <a:off x="2652025" y="2435975"/>
              <a:ext cx="23275" cy="17775"/>
            </a:xfrm>
            <a:custGeom>
              <a:avLst/>
              <a:gdLst/>
              <a:ahLst/>
              <a:cxnLst/>
              <a:rect l="l" t="t" r="r" b="b"/>
              <a:pathLst>
                <a:path w="931" h="711" extrusionOk="0">
                  <a:moveTo>
                    <a:pt x="0" y="1"/>
                  </a:moveTo>
                  <a:lnTo>
                    <a:pt x="0" y="172"/>
                  </a:lnTo>
                  <a:lnTo>
                    <a:pt x="931" y="711"/>
                  </a:lnTo>
                  <a:lnTo>
                    <a:pt x="931" y="5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070;p34">
              <a:extLst>
                <a:ext uri="{FF2B5EF4-FFF2-40B4-BE49-F238E27FC236}">
                  <a16:creationId xmlns:a16="http://schemas.microsoft.com/office/drawing/2014/main" id="{25FCAC7C-24FD-414E-90F6-7AE332F70062}"/>
                </a:ext>
              </a:extLst>
            </p:cNvPr>
            <p:cNvSpPr/>
            <p:nvPr/>
          </p:nvSpPr>
          <p:spPr>
            <a:xfrm>
              <a:off x="2652025" y="2422500"/>
              <a:ext cx="47150" cy="27575"/>
            </a:xfrm>
            <a:custGeom>
              <a:avLst/>
              <a:gdLst/>
              <a:ahLst/>
              <a:cxnLst/>
              <a:rect l="l" t="t" r="r" b="b"/>
              <a:pathLst>
                <a:path w="1886" h="1103" extrusionOk="0">
                  <a:moveTo>
                    <a:pt x="955" y="1"/>
                  </a:moveTo>
                  <a:lnTo>
                    <a:pt x="0" y="540"/>
                  </a:lnTo>
                  <a:lnTo>
                    <a:pt x="931" y="1103"/>
                  </a:lnTo>
                  <a:lnTo>
                    <a:pt x="1886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071;p34">
              <a:extLst>
                <a:ext uri="{FF2B5EF4-FFF2-40B4-BE49-F238E27FC236}">
                  <a16:creationId xmlns:a16="http://schemas.microsoft.com/office/drawing/2014/main" id="{A0AB933C-AE98-4A31-B5A1-9EFCF57CF138}"/>
                </a:ext>
              </a:extLst>
            </p:cNvPr>
            <p:cNvSpPr/>
            <p:nvPr/>
          </p:nvSpPr>
          <p:spPr>
            <a:xfrm>
              <a:off x="2705275" y="24531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0" y="563"/>
                  </a:lnTo>
                  <a:lnTo>
                    <a:pt x="0" y="710"/>
                  </a:lnTo>
                  <a:lnTo>
                    <a:pt x="956" y="17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072;p34">
              <a:extLst>
                <a:ext uri="{FF2B5EF4-FFF2-40B4-BE49-F238E27FC236}">
                  <a16:creationId xmlns:a16="http://schemas.microsoft.com/office/drawing/2014/main" id="{09924082-CA0E-44C8-A541-7A6C26FBA0B5}"/>
                </a:ext>
              </a:extLst>
            </p:cNvPr>
            <p:cNvSpPr/>
            <p:nvPr/>
          </p:nvSpPr>
          <p:spPr>
            <a:xfrm>
              <a:off x="2682000" y="2453725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073;p34">
              <a:extLst>
                <a:ext uri="{FF2B5EF4-FFF2-40B4-BE49-F238E27FC236}">
                  <a16:creationId xmlns:a16="http://schemas.microsoft.com/office/drawing/2014/main" id="{05D4B579-5964-440B-850B-C2A6B0AB88BC}"/>
                </a:ext>
              </a:extLst>
            </p:cNvPr>
            <p:cNvSpPr/>
            <p:nvPr/>
          </p:nvSpPr>
          <p:spPr>
            <a:xfrm>
              <a:off x="2682000" y="243965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31" y="1102"/>
                  </a:lnTo>
                  <a:lnTo>
                    <a:pt x="1887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074;p34">
              <a:extLst>
                <a:ext uri="{FF2B5EF4-FFF2-40B4-BE49-F238E27FC236}">
                  <a16:creationId xmlns:a16="http://schemas.microsoft.com/office/drawing/2014/main" id="{045400CD-55D2-4C7C-BD0D-0F17169D2E53}"/>
                </a:ext>
              </a:extLst>
            </p:cNvPr>
            <p:cNvSpPr/>
            <p:nvPr/>
          </p:nvSpPr>
          <p:spPr>
            <a:xfrm>
              <a:off x="2735275" y="24708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39"/>
                  </a:lnTo>
                  <a:lnTo>
                    <a:pt x="0" y="711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075;p34">
              <a:extLst>
                <a:ext uri="{FF2B5EF4-FFF2-40B4-BE49-F238E27FC236}">
                  <a16:creationId xmlns:a16="http://schemas.microsoft.com/office/drawing/2014/main" id="{F059440D-40A1-417F-95CC-0ADEBBFC972B}"/>
                </a:ext>
              </a:extLst>
            </p:cNvPr>
            <p:cNvSpPr/>
            <p:nvPr/>
          </p:nvSpPr>
          <p:spPr>
            <a:xfrm>
              <a:off x="2712000" y="2470875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1" y="0"/>
                  </a:moveTo>
                  <a:lnTo>
                    <a:pt x="1" y="147"/>
                  </a:lnTo>
                  <a:lnTo>
                    <a:pt x="931" y="711"/>
                  </a:lnTo>
                  <a:lnTo>
                    <a:pt x="931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076;p34">
              <a:extLst>
                <a:ext uri="{FF2B5EF4-FFF2-40B4-BE49-F238E27FC236}">
                  <a16:creationId xmlns:a16="http://schemas.microsoft.com/office/drawing/2014/main" id="{C14BAC4B-F465-4412-A0CA-752D99720A30}"/>
                </a:ext>
              </a:extLst>
            </p:cNvPr>
            <p:cNvSpPr/>
            <p:nvPr/>
          </p:nvSpPr>
          <p:spPr>
            <a:xfrm>
              <a:off x="2712000" y="2457400"/>
              <a:ext cx="47175" cy="26975"/>
            </a:xfrm>
            <a:custGeom>
              <a:avLst/>
              <a:gdLst/>
              <a:ahLst/>
              <a:cxnLst/>
              <a:rect l="l" t="t" r="r" b="b"/>
              <a:pathLst>
                <a:path w="1887" h="1079" extrusionOk="0">
                  <a:moveTo>
                    <a:pt x="956" y="1"/>
                  </a:moveTo>
                  <a:lnTo>
                    <a:pt x="1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077;p34">
              <a:extLst>
                <a:ext uri="{FF2B5EF4-FFF2-40B4-BE49-F238E27FC236}">
                  <a16:creationId xmlns:a16="http://schemas.microsoft.com/office/drawing/2014/main" id="{6D441308-DC81-46DE-B7F1-A8C5C5B8EBAD}"/>
                </a:ext>
              </a:extLst>
            </p:cNvPr>
            <p:cNvSpPr/>
            <p:nvPr/>
          </p:nvSpPr>
          <p:spPr>
            <a:xfrm>
              <a:off x="2765875" y="2488025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931" y="0"/>
                  </a:moveTo>
                  <a:lnTo>
                    <a:pt x="1" y="563"/>
                  </a:lnTo>
                  <a:lnTo>
                    <a:pt x="1" y="710"/>
                  </a:lnTo>
                  <a:lnTo>
                    <a:pt x="931" y="147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078;p34">
              <a:extLst>
                <a:ext uri="{FF2B5EF4-FFF2-40B4-BE49-F238E27FC236}">
                  <a16:creationId xmlns:a16="http://schemas.microsoft.com/office/drawing/2014/main" id="{095940B0-C2E4-491B-B51F-906503277033}"/>
                </a:ext>
              </a:extLst>
            </p:cNvPr>
            <p:cNvSpPr/>
            <p:nvPr/>
          </p:nvSpPr>
          <p:spPr>
            <a:xfrm>
              <a:off x="2742000" y="248862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1"/>
                  </a:moveTo>
                  <a:lnTo>
                    <a:pt x="1" y="147"/>
                  </a:lnTo>
                  <a:lnTo>
                    <a:pt x="956" y="686"/>
                  </a:lnTo>
                  <a:lnTo>
                    <a:pt x="956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079;p34">
              <a:extLst>
                <a:ext uri="{FF2B5EF4-FFF2-40B4-BE49-F238E27FC236}">
                  <a16:creationId xmlns:a16="http://schemas.microsoft.com/office/drawing/2014/main" id="{D5310420-C44C-47B2-A74A-2ECE58E17324}"/>
                </a:ext>
              </a:extLst>
            </p:cNvPr>
            <p:cNvSpPr/>
            <p:nvPr/>
          </p:nvSpPr>
          <p:spPr>
            <a:xfrm>
              <a:off x="2742000" y="247455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0"/>
                  </a:moveTo>
                  <a:lnTo>
                    <a:pt x="1" y="564"/>
                  </a:lnTo>
                  <a:lnTo>
                    <a:pt x="956" y="1102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080;p34">
              <a:extLst>
                <a:ext uri="{FF2B5EF4-FFF2-40B4-BE49-F238E27FC236}">
                  <a16:creationId xmlns:a16="http://schemas.microsoft.com/office/drawing/2014/main" id="{6AC28DA0-B7E2-4E17-B27F-F8C04F6571E0}"/>
                </a:ext>
              </a:extLst>
            </p:cNvPr>
            <p:cNvSpPr/>
            <p:nvPr/>
          </p:nvSpPr>
          <p:spPr>
            <a:xfrm>
              <a:off x="2795875" y="250577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956" y="0"/>
                  </a:moveTo>
                  <a:lnTo>
                    <a:pt x="1" y="539"/>
                  </a:lnTo>
                  <a:lnTo>
                    <a:pt x="1" y="686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081;p34">
              <a:extLst>
                <a:ext uri="{FF2B5EF4-FFF2-40B4-BE49-F238E27FC236}">
                  <a16:creationId xmlns:a16="http://schemas.microsoft.com/office/drawing/2014/main" id="{EFD7EE74-E6AF-4409-832B-1DB6BF0F248B}"/>
                </a:ext>
              </a:extLst>
            </p:cNvPr>
            <p:cNvSpPr/>
            <p:nvPr/>
          </p:nvSpPr>
          <p:spPr>
            <a:xfrm>
              <a:off x="2772000" y="250577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1" y="0"/>
                  </a:moveTo>
                  <a:lnTo>
                    <a:pt x="1" y="147"/>
                  </a:lnTo>
                  <a:lnTo>
                    <a:pt x="956" y="686"/>
                  </a:lnTo>
                  <a:lnTo>
                    <a:pt x="956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082;p34">
              <a:extLst>
                <a:ext uri="{FF2B5EF4-FFF2-40B4-BE49-F238E27FC236}">
                  <a16:creationId xmlns:a16="http://schemas.microsoft.com/office/drawing/2014/main" id="{6125A1C4-5E49-4404-8E4D-692F60E93145}"/>
                </a:ext>
              </a:extLst>
            </p:cNvPr>
            <p:cNvSpPr/>
            <p:nvPr/>
          </p:nvSpPr>
          <p:spPr>
            <a:xfrm>
              <a:off x="2772000" y="2491700"/>
              <a:ext cx="47775" cy="27550"/>
            </a:xfrm>
            <a:custGeom>
              <a:avLst/>
              <a:gdLst/>
              <a:ahLst/>
              <a:cxnLst/>
              <a:rect l="l" t="t" r="r" b="b"/>
              <a:pathLst>
                <a:path w="1911" h="1102" extrusionOk="0">
                  <a:moveTo>
                    <a:pt x="956" y="0"/>
                  </a:moveTo>
                  <a:lnTo>
                    <a:pt x="1" y="563"/>
                  </a:lnTo>
                  <a:lnTo>
                    <a:pt x="956" y="1102"/>
                  </a:lnTo>
                  <a:lnTo>
                    <a:pt x="1911" y="563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083;p34">
              <a:extLst>
                <a:ext uri="{FF2B5EF4-FFF2-40B4-BE49-F238E27FC236}">
                  <a16:creationId xmlns:a16="http://schemas.microsoft.com/office/drawing/2014/main" id="{4814D971-8ECD-4090-A79B-5CCE324F723D}"/>
                </a:ext>
              </a:extLst>
            </p:cNvPr>
            <p:cNvSpPr/>
            <p:nvPr/>
          </p:nvSpPr>
          <p:spPr>
            <a:xfrm>
              <a:off x="2825875" y="252290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6" y="1"/>
                  </a:moveTo>
                  <a:lnTo>
                    <a:pt x="1" y="540"/>
                  </a:lnTo>
                  <a:lnTo>
                    <a:pt x="1" y="711"/>
                  </a:lnTo>
                  <a:lnTo>
                    <a:pt x="956" y="148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084;p34">
              <a:extLst>
                <a:ext uri="{FF2B5EF4-FFF2-40B4-BE49-F238E27FC236}">
                  <a16:creationId xmlns:a16="http://schemas.microsoft.com/office/drawing/2014/main" id="{8559069A-9254-4858-8E4C-DB7A5ED7AD20}"/>
                </a:ext>
              </a:extLst>
            </p:cNvPr>
            <p:cNvSpPr/>
            <p:nvPr/>
          </p:nvSpPr>
          <p:spPr>
            <a:xfrm>
              <a:off x="2802625" y="2522900"/>
              <a:ext cx="23275" cy="17800"/>
            </a:xfrm>
            <a:custGeom>
              <a:avLst/>
              <a:gdLst/>
              <a:ahLst/>
              <a:cxnLst/>
              <a:rect l="l" t="t" r="r" b="b"/>
              <a:pathLst>
                <a:path w="931" h="712" extrusionOk="0">
                  <a:moveTo>
                    <a:pt x="0" y="1"/>
                  </a:moveTo>
                  <a:lnTo>
                    <a:pt x="0" y="148"/>
                  </a:lnTo>
                  <a:lnTo>
                    <a:pt x="931" y="711"/>
                  </a:lnTo>
                  <a:lnTo>
                    <a:pt x="931" y="5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085;p34">
              <a:extLst>
                <a:ext uri="{FF2B5EF4-FFF2-40B4-BE49-F238E27FC236}">
                  <a16:creationId xmlns:a16="http://schemas.microsoft.com/office/drawing/2014/main" id="{B3CE815E-016F-4ABE-80B7-89A9F7BDAED6}"/>
                </a:ext>
              </a:extLst>
            </p:cNvPr>
            <p:cNvSpPr/>
            <p:nvPr/>
          </p:nvSpPr>
          <p:spPr>
            <a:xfrm>
              <a:off x="2802625" y="2509450"/>
              <a:ext cx="47150" cy="26950"/>
            </a:xfrm>
            <a:custGeom>
              <a:avLst/>
              <a:gdLst/>
              <a:ahLst/>
              <a:cxnLst/>
              <a:rect l="l" t="t" r="r" b="b"/>
              <a:pathLst>
                <a:path w="1886" h="1078" extrusionOk="0">
                  <a:moveTo>
                    <a:pt x="931" y="0"/>
                  </a:moveTo>
                  <a:lnTo>
                    <a:pt x="0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086;p34">
              <a:extLst>
                <a:ext uri="{FF2B5EF4-FFF2-40B4-BE49-F238E27FC236}">
                  <a16:creationId xmlns:a16="http://schemas.microsoft.com/office/drawing/2014/main" id="{476838E9-A226-4E3A-9143-7C8C3DAD849D}"/>
                </a:ext>
              </a:extLst>
            </p:cNvPr>
            <p:cNvSpPr/>
            <p:nvPr/>
          </p:nvSpPr>
          <p:spPr>
            <a:xfrm>
              <a:off x="2885875" y="2557800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5" y="1"/>
                  </a:moveTo>
                  <a:lnTo>
                    <a:pt x="0" y="539"/>
                  </a:lnTo>
                  <a:lnTo>
                    <a:pt x="0" y="686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087;p34">
              <a:extLst>
                <a:ext uri="{FF2B5EF4-FFF2-40B4-BE49-F238E27FC236}">
                  <a16:creationId xmlns:a16="http://schemas.microsoft.com/office/drawing/2014/main" id="{13ED61F2-A23C-411B-8FF9-AB2534E21F19}"/>
                </a:ext>
              </a:extLst>
            </p:cNvPr>
            <p:cNvSpPr/>
            <p:nvPr/>
          </p:nvSpPr>
          <p:spPr>
            <a:xfrm>
              <a:off x="2832600" y="2540675"/>
              <a:ext cx="53300" cy="34300"/>
            </a:xfrm>
            <a:custGeom>
              <a:avLst/>
              <a:gdLst/>
              <a:ahLst/>
              <a:cxnLst/>
              <a:rect l="l" t="t" r="r" b="b"/>
              <a:pathLst>
                <a:path w="2132" h="1372" extrusionOk="0">
                  <a:moveTo>
                    <a:pt x="1" y="0"/>
                  </a:moveTo>
                  <a:lnTo>
                    <a:pt x="1" y="147"/>
                  </a:lnTo>
                  <a:lnTo>
                    <a:pt x="2131" y="1371"/>
                  </a:lnTo>
                  <a:lnTo>
                    <a:pt x="2131" y="12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088;p34">
              <a:extLst>
                <a:ext uri="{FF2B5EF4-FFF2-40B4-BE49-F238E27FC236}">
                  <a16:creationId xmlns:a16="http://schemas.microsoft.com/office/drawing/2014/main" id="{DC0ED222-1A73-4293-A0D6-88D026FE0683}"/>
                </a:ext>
              </a:extLst>
            </p:cNvPr>
            <p:cNvSpPr/>
            <p:nvPr/>
          </p:nvSpPr>
          <p:spPr>
            <a:xfrm>
              <a:off x="2832600" y="2526575"/>
              <a:ext cx="77175" cy="44725"/>
            </a:xfrm>
            <a:custGeom>
              <a:avLst/>
              <a:gdLst/>
              <a:ahLst/>
              <a:cxnLst/>
              <a:rect l="l" t="t" r="r" b="b"/>
              <a:pathLst>
                <a:path w="3087" h="1789" extrusionOk="0">
                  <a:moveTo>
                    <a:pt x="956" y="1"/>
                  </a:moveTo>
                  <a:lnTo>
                    <a:pt x="1" y="564"/>
                  </a:lnTo>
                  <a:lnTo>
                    <a:pt x="2131" y="1788"/>
                  </a:lnTo>
                  <a:lnTo>
                    <a:pt x="3086" y="1250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089;p34">
              <a:extLst>
                <a:ext uri="{FF2B5EF4-FFF2-40B4-BE49-F238E27FC236}">
                  <a16:creationId xmlns:a16="http://schemas.microsoft.com/office/drawing/2014/main" id="{AD46F0E1-7E47-4C30-BE15-BBA9D7EEFFCD}"/>
                </a:ext>
              </a:extLst>
            </p:cNvPr>
            <p:cNvSpPr/>
            <p:nvPr/>
          </p:nvSpPr>
          <p:spPr>
            <a:xfrm>
              <a:off x="2584675" y="2418825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090;p34">
              <a:extLst>
                <a:ext uri="{FF2B5EF4-FFF2-40B4-BE49-F238E27FC236}">
                  <a16:creationId xmlns:a16="http://schemas.microsoft.com/office/drawing/2014/main" id="{871B4688-23E8-4060-8E78-1F52D7063825}"/>
                </a:ext>
              </a:extLst>
            </p:cNvPr>
            <p:cNvSpPr/>
            <p:nvPr/>
          </p:nvSpPr>
          <p:spPr>
            <a:xfrm>
              <a:off x="2501400" y="2384550"/>
              <a:ext cx="83300" cy="52075"/>
            </a:xfrm>
            <a:custGeom>
              <a:avLst/>
              <a:gdLst/>
              <a:ahLst/>
              <a:cxnLst/>
              <a:rect l="l" t="t" r="r" b="b"/>
              <a:pathLst>
                <a:path w="3332" h="2083" extrusionOk="0">
                  <a:moveTo>
                    <a:pt x="1" y="1"/>
                  </a:moveTo>
                  <a:lnTo>
                    <a:pt x="1" y="148"/>
                  </a:lnTo>
                  <a:lnTo>
                    <a:pt x="3331" y="2082"/>
                  </a:lnTo>
                  <a:lnTo>
                    <a:pt x="3331" y="19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091;p34">
              <a:extLst>
                <a:ext uri="{FF2B5EF4-FFF2-40B4-BE49-F238E27FC236}">
                  <a16:creationId xmlns:a16="http://schemas.microsoft.com/office/drawing/2014/main" id="{64F1259E-70D2-40A6-B280-9898216B631E}"/>
                </a:ext>
              </a:extLst>
            </p:cNvPr>
            <p:cNvSpPr/>
            <p:nvPr/>
          </p:nvSpPr>
          <p:spPr>
            <a:xfrm>
              <a:off x="2501400" y="2370475"/>
              <a:ext cx="107175" cy="62475"/>
            </a:xfrm>
            <a:custGeom>
              <a:avLst/>
              <a:gdLst/>
              <a:ahLst/>
              <a:cxnLst/>
              <a:rect l="l" t="t" r="r" b="b"/>
              <a:pathLst>
                <a:path w="4287" h="2499" extrusionOk="0">
                  <a:moveTo>
                    <a:pt x="956" y="0"/>
                  </a:moveTo>
                  <a:lnTo>
                    <a:pt x="1" y="564"/>
                  </a:lnTo>
                  <a:lnTo>
                    <a:pt x="3331" y="2498"/>
                  </a:lnTo>
                  <a:lnTo>
                    <a:pt x="4286" y="1935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092;p34">
              <a:extLst>
                <a:ext uri="{FF2B5EF4-FFF2-40B4-BE49-F238E27FC236}">
                  <a16:creationId xmlns:a16="http://schemas.microsoft.com/office/drawing/2014/main" id="{EDCFFA2C-8881-48AF-AE21-71EEC2556165}"/>
                </a:ext>
              </a:extLst>
            </p:cNvPr>
            <p:cNvSpPr/>
            <p:nvPr/>
          </p:nvSpPr>
          <p:spPr>
            <a:xfrm>
              <a:off x="2614675" y="24359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25" y="564"/>
                  </a:lnTo>
                  <a:lnTo>
                    <a:pt x="0" y="711"/>
                  </a:lnTo>
                  <a:lnTo>
                    <a:pt x="0" y="711"/>
                  </a:lnTo>
                  <a:lnTo>
                    <a:pt x="955" y="172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093;p34">
              <a:extLst>
                <a:ext uri="{FF2B5EF4-FFF2-40B4-BE49-F238E27FC236}">
                  <a16:creationId xmlns:a16="http://schemas.microsoft.com/office/drawing/2014/main" id="{F0D9701C-9FF3-4950-8B54-4DCC1FA877C2}"/>
                </a:ext>
              </a:extLst>
            </p:cNvPr>
            <p:cNvSpPr/>
            <p:nvPr/>
          </p:nvSpPr>
          <p:spPr>
            <a:xfrm>
              <a:off x="2591400" y="2436600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1" y="0"/>
                  </a:moveTo>
                  <a:lnTo>
                    <a:pt x="1" y="147"/>
                  </a:lnTo>
                  <a:lnTo>
                    <a:pt x="931" y="686"/>
                  </a:lnTo>
                  <a:lnTo>
                    <a:pt x="956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094;p34">
              <a:extLst>
                <a:ext uri="{FF2B5EF4-FFF2-40B4-BE49-F238E27FC236}">
                  <a16:creationId xmlns:a16="http://schemas.microsoft.com/office/drawing/2014/main" id="{CC82877F-4186-4F22-8A43-D3F3F60DF9E7}"/>
                </a:ext>
              </a:extLst>
            </p:cNvPr>
            <p:cNvSpPr/>
            <p:nvPr/>
          </p:nvSpPr>
          <p:spPr>
            <a:xfrm>
              <a:off x="2591400" y="242250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56" y="1103"/>
                  </a:lnTo>
                  <a:lnTo>
                    <a:pt x="1886" y="540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095;p34">
              <a:extLst>
                <a:ext uri="{FF2B5EF4-FFF2-40B4-BE49-F238E27FC236}">
                  <a16:creationId xmlns:a16="http://schemas.microsoft.com/office/drawing/2014/main" id="{42CF1CCB-E4B6-4D64-BE36-2CBCE8AFA944}"/>
                </a:ext>
              </a:extLst>
            </p:cNvPr>
            <p:cNvSpPr/>
            <p:nvPr/>
          </p:nvSpPr>
          <p:spPr>
            <a:xfrm>
              <a:off x="2645275" y="2453725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931" y="1"/>
                  </a:moveTo>
                  <a:lnTo>
                    <a:pt x="1" y="539"/>
                  </a:lnTo>
                  <a:lnTo>
                    <a:pt x="1" y="711"/>
                  </a:lnTo>
                  <a:lnTo>
                    <a:pt x="931" y="148"/>
                  </a:lnTo>
                  <a:lnTo>
                    <a:pt x="93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096;p34">
              <a:extLst>
                <a:ext uri="{FF2B5EF4-FFF2-40B4-BE49-F238E27FC236}">
                  <a16:creationId xmlns:a16="http://schemas.microsoft.com/office/drawing/2014/main" id="{CF2D84A6-8DBF-49DA-BB11-E57060A4B8AF}"/>
                </a:ext>
              </a:extLst>
            </p:cNvPr>
            <p:cNvSpPr/>
            <p:nvPr/>
          </p:nvSpPr>
          <p:spPr>
            <a:xfrm>
              <a:off x="2621400" y="245372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1" y="1"/>
                  </a:moveTo>
                  <a:lnTo>
                    <a:pt x="1" y="148"/>
                  </a:lnTo>
                  <a:lnTo>
                    <a:pt x="956" y="711"/>
                  </a:lnTo>
                  <a:lnTo>
                    <a:pt x="956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097;p34">
              <a:extLst>
                <a:ext uri="{FF2B5EF4-FFF2-40B4-BE49-F238E27FC236}">
                  <a16:creationId xmlns:a16="http://schemas.microsoft.com/office/drawing/2014/main" id="{133CEB1F-6DD0-4343-B2D7-390924F0E3C4}"/>
                </a:ext>
              </a:extLst>
            </p:cNvPr>
            <p:cNvSpPr/>
            <p:nvPr/>
          </p:nvSpPr>
          <p:spPr>
            <a:xfrm>
              <a:off x="2621400" y="2440275"/>
              <a:ext cx="47175" cy="26950"/>
            </a:xfrm>
            <a:custGeom>
              <a:avLst/>
              <a:gdLst/>
              <a:ahLst/>
              <a:cxnLst/>
              <a:rect l="l" t="t" r="r" b="b"/>
              <a:pathLst>
                <a:path w="1887" h="1078" extrusionOk="0">
                  <a:moveTo>
                    <a:pt x="956" y="0"/>
                  </a:moveTo>
                  <a:lnTo>
                    <a:pt x="1" y="539"/>
                  </a:lnTo>
                  <a:lnTo>
                    <a:pt x="956" y="1077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098;p34">
              <a:extLst>
                <a:ext uri="{FF2B5EF4-FFF2-40B4-BE49-F238E27FC236}">
                  <a16:creationId xmlns:a16="http://schemas.microsoft.com/office/drawing/2014/main" id="{25C60C8C-0ECB-4CB1-BA38-1F6A85121E53}"/>
                </a:ext>
              </a:extLst>
            </p:cNvPr>
            <p:cNvSpPr/>
            <p:nvPr/>
          </p:nvSpPr>
          <p:spPr>
            <a:xfrm>
              <a:off x="2675275" y="24708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099;p34">
              <a:extLst>
                <a:ext uri="{FF2B5EF4-FFF2-40B4-BE49-F238E27FC236}">
                  <a16:creationId xmlns:a16="http://schemas.microsoft.com/office/drawing/2014/main" id="{9E97EC30-48A9-42DB-A740-CF4120AEB8A6}"/>
                </a:ext>
              </a:extLst>
            </p:cNvPr>
            <p:cNvSpPr/>
            <p:nvPr/>
          </p:nvSpPr>
          <p:spPr>
            <a:xfrm>
              <a:off x="2651400" y="24714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56" y="687"/>
                  </a:lnTo>
                  <a:lnTo>
                    <a:pt x="956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100;p34">
              <a:extLst>
                <a:ext uri="{FF2B5EF4-FFF2-40B4-BE49-F238E27FC236}">
                  <a16:creationId xmlns:a16="http://schemas.microsoft.com/office/drawing/2014/main" id="{9C171BE2-25E3-4BE8-8804-28CB5B06392C}"/>
                </a:ext>
              </a:extLst>
            </p:cNvPr>
            <p:cNvSpPr/>
            <p:nvPr/>
          </p:nvSpPr>
          <p:spPr>
            <a:xfrm>
              <a:off x="2651400" y="2457400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56" y="1103"/>
                  </a:lnTo>
                  <a:lnTo>
                    <a:pt x="1911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101;p34">
              <a:extLst>
                <a:ext uri="{FF2B5EF4-FFF2-40B4-BE49-F238E27FC236}">
                  <a16:creationId xmlns:a16="http://schemas.microsoft.com/office/drawing/2014/main" id="{E0A86E92-56F7-43B9-A956-CC031068C1DA}"/>
                </a:ext>
              </a:extLst>
            </p:cNvPr>
            <p:cNvSpPr/>
            <p:nvPr/>
          </p:nvSpPr>
          <p:spPr>
            <a:xfrm>
              <a:off x="2705275" y="248862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6" y="1"/>
                  </a:moveTo>
                  <a:lnTo>
                    <a:pt x="0" y="539"/>
                  </a:lnTo>
                  <a:lnTo>
                    <a:pt x="0" y="686"/>
                  </a:lnTo>
                  <a:lnTo>
                    <a:pt x="956" y="147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102;p34">
              <a:extLst>
                <a:ext uri="{FF2B5EF4-FFF2-40B4-BE49-F238E27FC236}">
                  <a16:creationId xmlns:a16="http://schemas.microsoft.com/office/drawing/2014/main" id="{FA0DB0B4-6F7F-4AB9-9F8F-A29297597D74}"/>
                </a:ext>
              </a:extLst>
            </p:cNvPr>
            <p:cNvSpPr/>
            <p:nvPr/>
          </p:nvSpPr>
          <p:spPr>
            <a:xfrm>
              <a:off x="2682000" y="2488625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1"/>
                  </a:moveTo>
                  <a:lnTo>
                    <a:pt x="1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103;p34">
              <a:extLst>
                <a:ext uri="{FF2B5EF4-FFF2-40B4-BE49-F238E27FC236}">
                  <a16:creationId xmlns:a16="http://schemas.microsoft.com/office/drawing/2014/main" id="{5EAC7390-24D0-4489-9872-0EA4D2040F6B}"/>
                </a:ext>
              </a:extLst>
            </p:cNvPr>
            <p:cNvSpPr/>
            <p:nvPr/>
          </p:nvSpPr>
          <p:spPr>
            <a:xfrm>
              <a:off x="2682000" y="247455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31" y="0"/>
                  </a:moveTo>
                  <a:lnTo>
                    <a:pt x="1" y="564"/>
                  </a:lnTo>
                  <a:lnTo>
                    <a:pt x="931" y="1102"/>
                  </a:lnTo>
                  <a:lnTo>
                    <a:pt x="1887" y="564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104;p34">
              <a:extLst>
                <a:ext uri="{FF2B5EF4-FFF2-40B4-BE49-F238E27FC236}">
                  <a16:creationId xmlns:a16="http://schemas.microsoft.com/office/drawing/2014/main" id="{8F352C38-1EC7-4A93-B506-8617C32B2B8A}"/>
                </a:ext>
              </a:extLst>
            </p:cNvPr>
            <p:cNvSpPr/>
            <p:nvPr/>
          </p:nvSpPr>
          <p:spPr>
            <a:xfrm>
              <a:off x="2735275" y="25057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39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105;p34">
              <a:extLst>
                <a:ext uri="{FF2B5EF4-FFF2-40B4-BE49-F238E27FC236}">
                  <a16:creationId xmlns:a16="http://schemas.microsoft.com/office/drawing/2014/main" id="{35E481A4-5899-4B43-B543-300C851ADE5D}"/>
                </a:ext>
              </a:extLst>
            </p:cNvPr>
            <p:cNvSpPr/>
            <p:nvPr/>
          </p:nvSpPr>
          <p:spPr>
            <a:xfrm>
              <a:off x="2712000" y="2505775"/>
              <a:ext cx="23300" cy="17775"/>
            </a:xfrm>
            <a:custGeom>
              <a:avLst/>
              <a:gdLst/>
              <a:ahLst/>
              <a:cxnLst/>
              <a:rect l="l" t="t" r="r" b="b"/>
              <a:pathLst>
                <a:path w="932" h="711" extrusionOk="0">
                  <a:moveTo>
                    <a:pt x="1" y="0"/>
                  </a:moveTo>
                  <a:lnTo>
                    <a:pt x="1" y="172"/>
                  </a:lnTo>
                  <a:lnTo>
                    <a:pt x="931" y="710"/>
                  </a:lnTo>
                  <a:lnTo>
                    <a:pt x="931" y="5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106;p34">
              <a:extLst>
                <a:ext uri="{FF2B5EF4-FFF2-40B4-BE49-F238E27FC236}">
                  <a16:creationId xmlns:a16="http://schemas.microsoft.com/office/drawing/2014/main" id="{68D9D1F8-054D-452F-A49B-05EF2E648BC2}"/>
                </a:ext>
              </a:extLst>
            </p:cNvPr>
            <p:cNvSpPr/>
            <p:nvPr/>
          </p:nvSpPr>
          <p:spPr>
            <a:xfrm>
              <a:off x="2712000" y="2492300"/>
              <a:ext cx="47175" cy="26950"/>
            </a:xfrm>
            <a:custGeom>
              <a:avLst/>
              <a:gdLst/>
              <a:ahLst/>
              <a:cxnLst/>
              <a:rect l="l" t="t" r="r" b="b"/>
              <a:pathLst>
                <a:path w="1887" h="1078" extrusionOk="0">
                  <a:moveTo>
                    <a:pt x="956" y="0"/>
                  </a:moveTo>
                  <a:lnTo>
                    <a:pt x="1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107;p34">
              <a:extLst>
                <a:ext uri="{FF2B5EF4-FFF2-40B4-BE49-F238E27FC236}">
                  <a16:creationId xmlns:a16="http://schemas.microsoft.com/office/drawing/2014/main" id="{A3C04062-B275-4764-AE8D-B01943DAB2A3}"/>
                </a:ext>
              </a:extLst>
            </p:cNvPr>
            <p:cNvSpPr/>
            <p:nvPr/>
          </p:nvSpPr>
          <p:spPr>
            <a:xfrm>
              <a:off x="2765275" y="2522900"/>
              <a:ext cx="23900" cy="17800"/>
            </a:xfrm>
            <a:custGeom>
              <a:avLst/>
              <a:gdLst/>
              <a:ahLst/>
              <a:cxnLst/>
              <a:rect l="l" t="t" r="r" b="b"/>
              <a:pathLst>
                <a:path w="956" h="712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8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108;p34">
              <a:extLst>
                <a:ext uri="{FF2B5EF4-FFF2-40B4-BE49-F238E27FC236}">
                  <a16:creationId xmlns:a16="http://schemas.microsoft.com/office/drawing/2014/main" id="{83BEDC1B-85DC-4F3D-AEA3-A6F94F192B8C}"/>
                </a:ext>
              </a:extLst>
            </p:cNvPr>
            <p:cNvSpPr/>
            <p:nvPr/>
          </p:nvSpPr>
          <p:spPr>
            <a:xfrm>
              <a:off x="2742000" y="2523525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0"/>
                  </a:moveTo>
                  <a:lnTo>
                    <a:pt x="1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109;p34">
              <a:extLst>
                <a:ext uri="{FF2B5EF4-FFF2-40B4-BE49-F238E27FC236}">
                  <a16:creationId xmlns:a16="http://schemas.microsoft.com/office/drawing/2014/main" id="{1E3BC529-7CE5-49F0-BEBB-244CFB46A64C}"/>
                </a:ext>
              </a:extLst>
            </p:cNvPr>
            <p:cNvSpPr/>
            <p:nvPr/>
          </p:nvSpPr>
          <p:spPr>
            <a:xfrm>
              <a:off x="2742000" y="2509450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0"/>
                  </a:moveTo>
                  <a:lnTo>
                    <a:pt x="1" y="563"/>
                  </a:lnTo>
                  <a:lnTo>
                    <a:pt x="931" y="1102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110;p34">
              <a:extLst>
                <a:ext uri="{FF2B5EF4-FFF2-40B4-BE49-F238E27FC236}">
                  <a16:creationId xmlns:a16="http://schemas.microsoft.com/office/drawing/2014/main" id="{EE1A49CD-EC7E-450F-A6D4-E7A099215001}"/>
                </a:ext>
              </a:extLst>
            </p:cNvPr>
            <p:cNvSpPr/>
            <p:nvPr/>
          </p:nvSpPr>
          <p:spPr>
            <a:xfrm>
              <a:off x="2795275" y="254067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955" y="0"/>
                  </a:moveTo>
                  <a:lnTo>
                    <a:pt x="0" y="539"/>
                  </a:lnTo>
                  <a:lnTo>
                    <a:pt x="0" y="686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111;p34">
              <a:extLst>
                <a:ext uri="{FF2B5EF4-FFF2-40B4-BE49-F238E27FC236}">
                  <a16:creationId xmlns:a16="http://schemas.microsoft.com/office/drawing/2014/main" id="{FFBE4DD2-B9BE-432E-BFBD-2D16ED9FC9E9}"/>
                </a:ext>
              </a:extLst>
            </p:cNvPr>
            <p:cNvSpPr/>
            <p:nvPr/>
          </p:nvSpPr>
          <p:spPr>
            <a:xfrm>
              <a:off x="2772000" y="2540675"/>
              <a:ext cx="23300" cy="17150"/>
            </a:xfrm>
            <a:custGeom>
              <a:avLst/>
              <a:gdLst/>
              <a:ahLst/>
              <a:cxnLst/>
              <a:rect l="l" t="t" r="r" b="b"/>
              <a:pathLst>
                <a:path w="932" h="686" extrusionOk="0">
                  <a:moveTo>
                    <a:pt x="1" y="0"/>
                  </a:moveTo>
                  <a:lnTo>
                    <a:pt x="1" y="147"/>
                  </a:lnTo>
                  <a:lnTo>
                    <a:pt x="931" y="686"/>
                  </a:lnTo>
                  <a:lnTo>
                    <a:pt x="931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112;p34">
              <a:extLst>
                <a:ext uri="{FF2B5EF4-FFF2-40B4-BE49-F238E27FC236}">
                  <a16:creationId xmlns:a16="http://schemas.microsoft.com/office/drawing/2014/main" id="{CE5B0257-9DB0-4D18-A6A7-788385C702AE}"/>
                </a:ext>
              </a:extLst>
            </p:cNvPr>
            <p:cNvSpPr/>
            <p:nvPr/>
          </p:nvSpPr>
          <p:spPr>
            <a:xfrm>
              <a:off x="2772000" y="2527200"/>
              <a:ext cx="47175" cy="26950"/>
            </a:xfrm>
            <a:custGeom>
              <a:avLst/>
              <a:gdLst/>
              <a:ahLst/>
              <a:cxnLst/>
              <a:rect l="l" t="t" r="r" b="b"/>
              <a:pathLst>
                <a:path w="1887" h="1078" extrusionOk="0">
                  <a:moveTo>
                    <a:pt x="956" y="0"/>
                  </a:moveTo>
                  <a:lnTo>
                    <a:pt x="1" y="539"/>
                  </a:lnTo>
                  <a:lnTo>
                    <a:pt x="931" y="1078"/>
                  </a:lnTo>
                  <a:lnTo>
                    <a:pt x="1886" y="53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113;p34">
              <a:extLst>
                <a:ext uri="{FF2B5EF4-FFF2-40B4-BE49-F238E27FC236}">
                  <a16:creationId xmlns:a16="http://schemas.microsoft.com/office/drawing/2014/main" id="{E7AA3B8F-FAD7-481E-A657-097CC826B5DE}"/>
                </a:ext>
              </a:extLst>
            </p:cNvPr>
            <p:cNvSpPr/>
            <p:nvPr/>
          </p:nvSpPr>
          <p:spPr>
            <a:xfrm>
              <a:off x="2855875" y="257495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6" y="0"/>
                  </a:moveTo>
                  <a:lnTo>
                    <a:pt x="1" y="564"/>
                  </a:lnTo>
                  <a:lnTo>
                    <a:pt x="1" y="711"/>
                  </a:lnTo>
                  <a:lnTo>
                    <a:pt x="956" y="172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114;p34">
              <a:extLst>
                <a:ext uri="{FF2B5EF4-FFF2-40B4-BE49-F238E27FC236}">
                  <a16:creationId xmlns:a16="http://schemas.microsoft.com/office/drawing/2014/main" id="{2C031BC0-F79C-442B-8562-B890F6E8EEE9}"/>
                </a:ext>
              </a:extLst>
            </p:cNvPr>
            <p:cNvSpPr/>
            <p:nvPr/>
          </p:nvSpPr>
          <p:spPr>
            <a:xfrm>
              <a:off x="2802000" y="2557800"/>
              <a:ext cx="53900" cy="34925"/>
            </a:xfrm>
            <a:custGeom>
              <a:avLst/>
              <a:gdLst/>
              <a:ahLst/>
              <a:cxnLst/>
              <a:rect l="l" t="t" r="r" b="b"/>
              <a:pathLst>
                <a:path w="2156" h="1397" extrusionOk="0">
                  <a:moveTo>
                    <a:pt x="1" y="1"/>
                  </a:moveTo>
                  <a:lnTo>
                    <a:pt x="1" y="172"/>
                  </a:lnTo>
                  <a:lnTo>
                    <a:pt x="2156" y="1397"/>
                  </a:lnTo>
                  <a:lnTo>
                    <a:pt x="2156" y="12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115;p34">
              <a:extLst>
                <a:ext uri="{FF2B5EF4-FFF2-40B4-BE49-F238E27FC236}">
                  <a16:creationId xmlns:a16="http://schemas.microsoft.com/office/drawing/2014/main" id="{C30B429F-FF17-4B0B-AF09-868639A725A4}"/>
                </a:ext>
              </a:extLst>
            </p:cNvPr>
            <p:cNvSpPr/>
            <p:nvPr/>
          </p:nvSpPr>
          <p:spPr>
            <a:xfrm>
              <a:off x="2802000" y="2544325"/>
              <a:ext cx="77775" cy="44725"/>
            </a:xfrm>
            <a:custGeom>
              <a:avLst/>
              <a:gdLst/>
              <a:ahLst/>
              <a:cxnLst/>
              <a:rect l="l" t="t" r="r" b="b"/>
              <a:pathLst>
                <a:path w="3111" h="1789" extrusionOk="0">
                  <a:moveTo>
                    <a:pt x="956" y="1"/>
                  </a:moveTo>
                  <a:lnTo>
                    <a:pt x="1" y="540"/>
                  </a:lnTo>
                  <a:lnTo>
                    <a:pt x="2156" y="1789"/>
                  </a:lnTo>
                  <a:lnTo>
                    <a:pt x="3111" y="1225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116;p34">
              <a:extLst>
                <a:ext uri="{FF2B5EF4-FFF2-40B4-BE49-F238E27FC236}">
                  <a16:creationId xmlns:a16="http://schemas.microsoft.com/office/drawing/2014/main" id="{D3134EA9-FDA7-4351-8B37-13072B079EF6}"/>
                </a:ext>
              </a:extLst>
            </p:cNvPr>
            <p:cNvSpPr/>
            <p:nvPr/>
          </p:nvSpPr>
          <p:spPr>
            <a:xfrm>
              <a:off x="2494075" y="24017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64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117;p34">
              <a:extLst>
                <a:ext uri="{FF2B5EF4-FFF2-40B4-BE49-F238E27FC236}">
                  <a16:creationId xmlns:a16="http://schemas.microsoft.com/office/drawing/2014/main" id="{CFED619C-363B-4892-B129-6E5D80CC3E5E}"/>
                </a:ext>
              </a:extLst>
            </p:cNvPr>
            <p:cNvSpPr/>
            <p:nvPr/>
          </p:nvSpPr>
          <p:spPr>
            <a:xfrm>
              <a:off x="2470800" y="2402300"/>
              <a:ext cx="23300" cy="17175"/>
            </a:xfrm>
            <a:custGeom>
              <a:avLst/>
              <a:gdLst/>
              <a:ahLst/>
              <a:cxnLst/>
              <a:rect l="l" t="t" r="r" b="b"/>
              <a:pathLst>
                <a:path w="932" h="687" extrusionOk="0">
                  <a:moveTo>
                    <a:pt x="1" y="1"/>
                  </a:moveTo>
                  <a:lnTo>
                    <a:pt x="1" y="148"/>
                  </a:lnTo>
                  <a:lnTo>
                    <a:pt x="931" y="686"/>
                  </a:lnTo>
                  <a:lnTo>
                    <a:pt x="931" y="54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118;p34">
              <a:extLst>
                <a:ext uri="{FF2B5EF4-FFF2-40B4-BE49-F238E27FC236}">
                  <a16:creationId xmlns:a16="http://schemas.microsoft.com/office/drawing/2014/main" id="{C965274F-7638-4693-9745-76C83F34CAA2}"/>
                </a:ext>
              </a:extLst>
            </p:cNvPr>
            <p:cNvSpPr/>
            <p:nvPr/>
          </p:nvSpPr>
          <p:spPr>
            <a:xfrm>
              <a:off x="2470800" y="2388225"/>
              <a:ext cx="47175" cy="27575"/>
            </a:xfrm>
            <a:custGeom>
              <a:avLst/>
              <a:gdLst/>
              <a:ahLst/>
              <a:cxnLst/>
              <a:rect l="l" t="t" r="r" b="b"/>
              <a:pathLst>
                <a:path w="1887" h="1103" extrusionOk="0">
                  <a:moveTo>
                    <a:pt x="956" y="1"/>
                  </a:moveTo>
                  <a:lnTo>
                    <a:pt x="1" y="564"/>
                  </a:lnTo>
                  <a:lnTo>
                    <a:pt x="931" y="1103"/>
                  </a:lnTo>
                  <a:lnTo>
                    <a:pt x="1886" y="539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119;p34">
              <a:extLst>
                <a:ext uri="{FF2B5EF4-FFF2-40B4-BE49-F238E27FC236}">
                  <a16:creationId xmlns:a16="http://schemas.microsoft.com/office/drawing/2014/main" id="{2A5B0987-C00E-427B-AD7A-0B4B88035142}"/>
                </a:ext>
              </a:extLst>
            </p:cNvPr>
            <p:cNvSpPr/>
            <p:nvPr/>
          </p:nvSpPr>
          <p:spPr>
            <a:xfrm>
              <a:off x="2524675" y="2419450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956" y="0"/>
                  </a:moveTo>
                  <a:lnTo>
                    <a:pt x="1" y="539"/>
                  </a:lnTo>
                  <a:lnTo>
                    <a:pt x="1" y="686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120;p34">
              <a:extLst>
                <a:ext uri="{FF2B5EF4-FFF2-40B4-BE49-F238E27FC236}">
                  <a16:creationId xmlns:a16="http://schemas.microsoft.com/office/drawing/2014/main" id="{CACCFCD0-2D25-4D85-BE38-3739ED93F14A}"/>
                </a:ext>
              </a:extLst>
            </p:cNvPr>
            <p:cNvSpPr/>
            <p:nvPr/>
          </p:nvSpPr>
          <p:spPr>
            <a:xfrm>
              <a:off x="2500800" y="2419450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1" y="0"/>
                  </a:moveTo>
                  <a:lnTo>
                    <a:pt x="1" y="147"/>
                  </a:lnTo>
                  <a:lnTo>
                    <a:pt x="956" y="686"/>
                  </a:lnTo>
                  <a:lnTo>
                    <a:pt x="956" y="5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121;p34">
              <a:extLst>
                <a:ext uri="{FF2B5EF4-FFF2-40B4-BE49-F238E27FC236}">
                  <a16:creationId xmlns:a16="http://schemas.microsoft.com/office/drawing/2014/main" id="{D9E92E75-1AE6-4625-9A72-4FFCF87FE06E}"/>
                </a:ext>
              </a:extLst>
            </p:cNvPr>
            <p:cNvSpPr/>
            <p:nvPr/>
          </p:nvSpPr>
          <p:spPr>
            <a:xfrm>
              <a:off x="2500800" y="2405375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6" y="0"/>
                  </a:moveTo>
                  <a:lnTo>
                    <a:pt x="1" y="563"/>
                  </a:lnTo>
                  <a:lnTo>
                    <a:pt x="956" y="1102"/>
                  </a:lnTo>
                  <a:lnTo>
                    <a:pt x="1911" y="563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122;p34">
              <a:extLst>
                <a:ext uri="{FF2B5EF4-FFF2-40B4-BE49-F238E27FC236}">
                  <a16:creationId xmlns:a16="http://schemas.microsoft.com/office/drawing/2014/main" id="{2C0C3AC5-9E46-4124-ACAB-1CA44C7A1F57}"/>
                </a:ext>
              </a:extLst>
            </p:cNvPr>
            <p:cNvSpPr/>
            <p:nvPr/>
          </p:nvSpPr>
          <p:spPr>
            <a:xfrm>
              <a:off x="2554675" y="24366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63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123;p34">
              <a:extLst>
                <a:ext uri="{FF2B5EF4-FFF2-40B4-BE49-F238E27FC236}">
                  <a16:creationId xmlns:a16="http://schemas.microsoft.com/office/drawing/2014/main" id="{7CF38024-4C48-4CA9-B714-2B8FFCC8E9D1}"/>
                </a:ext>
              </a:extLst>
            </p:cNvPr>
            <p:cNvSpPr/>
            <p:nvPr/>
          </p:nvSpPr>
          <p:spPr>
            <a:xfrm>
              <a:off x="2530800" y="24366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0" y="0"/>
                  </a:moveTo>
                  <a:lnTo>
                    <a:pt x="0" y="172"/>
                  </a:lnTo>
                  <a:lnTo>
                    <a:pt x="955" y="710"/>
                  </a:lnTo>
                  <a:lnTo>
                    <a:pt x="955" y="5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124;p34">
              <a:extLst>
                <a:ext uri="{FF2B5EF4-FFF2-40B4-BE49-F238E27FC236}">
                  <a16:creationId xmlns:a16="http://schemas.microsoft.com/office/drawing/2014/main" id="{6D758430-8AAE-4532-A1EC-771241BF922E}"/>
                </a:ext>
              </a:extLst>
            </p:cNvPr>
            <p:cNvSpPr/>
            <p:nvPr/>
          </p:nvSpPr>
          <p:spPr>
            <a:xfrm>
              <a:off x="2530800" y="2423125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5" y="0"/>
                  </a:moveTo>
                  <a:lnTo>
                    <a:pt x="0" y="539"/>
                  </a:lnTo>
                  <a:lnTo>
                    <a:pt x="955" y="1102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125;p34">
              <a:extLst>
                <a:ext uri="{FF2B5EF4-FFF2-40B4-BE49-F238E27FC236}">
                  <a16:creationId xmlns:a16="http://schemas.microsoft.com/office/drawing/2014/main" id="{686BEBB0-EDB1-4514-9922-9F7F537483FB}"/>
                </a:ext>
              </a:extLst>
            </p:cNvPr>
            <p:cNvSpPr/>
            <p:nvPr/>
          </p:nvSpPr>
          <p:spPr>
            <a:xfrm>
              <a:off x="2704650" y="2523525"/>
              <a:ext cx="23925" cy="17775"/>
            </a:xfrm>
            <a:custGeom>
              <a:avLst/>
              <a:gdLst/>
              <a:ahLst/>
              <a:cxnLst/>
              <a:rect l="l" t="t" r="r" b="b"/>
              <a:pathLst>
                <a:path w="957" h="711" extrusionOk="0">
                  <a:moveTo>
                    <a:pt x="956" y="0"/>
                  </a:moveTo>
                  <a:lnTo>
                    <a:pt x="1" y="539"/>
                  </a:lnTo>
                  <a:lnTo>
                    <a:pt x="1" y="711"/>
                  </a:lnTo>
                  <a:lnTo>
                    <a:pt x="956" y="147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126;p34">
              <a:extLst>
                <a:ext uri="{FF2B5EF4-FFF2-40B4-BE49-F238E27FC236}">
                  <a16:creationId xmlns:a16="http://schemas.microsoft.com/office/drawing/2014/main" id="{9E777863-0657-48F8-8A39-18708B202408}"/>
                </a:ext>
              </a:extLst>
            </p:cNvPr>
            <p:cNvSpPr/>
            <p:nvPr/>
          </p:nvSpPr>
          <p:spPr>
            <a:xfrm>
              <a:off x="2560800" y="2454350"/>
              <a:ext cx="143875" cy="86950"/>
            </a:xfrm>
            <a:custGeom>
              <a:avLst/>
              <a:gdLst/>
              <a:ahLst/>
              <a:cxnLst/>
              <a:rect l="l" t="t" r="r" b="b"/>
              <a:pathLst>
                <a:path w="5755" h="3478" extrusionOk="0">
                  <a:moveTo>
                    <a:pt x="0" y="0"/>
                  </a:moveTo>
                  <a:lnTo>
                    <a:pt x="0" y="147"/>
                  </a:lnTo>
                  <a:lnTo>
                    <a:pt x="5755" y="3478"/>
                  </a:lnTo>
                  <a:lnTo>
                    <a:pt x="5755" y="3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127;p34">
              <a:extLst>
                <a:ext uri="{FF2B5EF4-FFF2-40B4-BE49-F238E27FC236}">
                  <a16:creationId xmlns:a16="http://schemas.microsoft.com/office/drawing/2014/main" id="{8AC03857-EDFF-4166-A5E7-822CCAE16012}"/>
                </a:ext>
              </a:extLst>
            </p:cNvPr>
            <p:cNvSpPr/>
            <p:nvPr/>
          </p:nvSpPr>
          <p:spPr>
            <a:xfrm>
              <a:off x="2560800" y="2440275"/>
              <a:ext cx="167775" cy="96750"/>
            </a:xfrm>
            <a:custGeom>
              <a:avLst/>
              <a:gdLst/>
              <a:ahLst/>
              <a:cxnLst/>
              <a:rect l="l" t="t" r="r" b="b"/>
              <a:pathLst>
                <a:path w="6711" h="3870" extrusionOk="0">
                  <a:moveTo>
                    <a:pt x="955" y="0"/>
                  </a:moveTo>
                  <a:lnTo>
                    <a:pt x="0" y="563"/>
                  </a:lnTo>
                  <a:lnTo>
                    <a:pt x="5755" y="3869"/>
                  </a:lnTo>
                  <a:lnTo>
                    <a:pt x="6710" y="3330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128;p34">
              <a:extLst>
                <a:ext uri="{FF2B5EF4-FFF2-40B4-BE49-F238E27FC236}">
                  <a16:creationId xmlns:a16="http://schemas.microsoft.com/office/drawing/2014/main" id="{1D9974FC-30BB-4EF7-B11F-99DE043A617A}"/>
                </a:ext>
              </a:extLst>
            </p:cNvPr>
            <p:cNvSpPr/>
            <p:nvPr/>
          </p:nvSpPr>
          <p:spPr>
            <a:xfrm>
              <a:off x="2735275" y="2540675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0"/>
                  </a:moveTo>
                  <a:lnTo>
                    <a:pt x="0" y="563"/>
                  </a:lnTo>
                  <a:lnTo>
                    <a:pt x="0" y="710"/>
                  </a:lnTo>
                  <a:lnTo>
                    <a:pt x="955" y="147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129;p34">
              <a:extLst>
                <a:ext uri="{FF2B5EF4-FFF2-40B4-BE49-F238E27FC236}">
                  <a16:creationId xmlns:a16="http://schemas.microsoft.com/office/drawing/2014/main" id="{E2020B1D-EF44-40ED-AFEC-73E9BEA4598D}"/>
                </a:ext>
              </a:extLst>
            </p:cNvPr>
            <p:cNvSpPr/>
            <p:nvPr/>
          </p:nvSpPr>
          <p:spPr>
            <a:xfrm>
              <a:off x="2711400" y="2541275"/>
              <a:ext cx="23900" cy="17175"/>
            </a:xfrm>
            <a:custGeom>
              <a:avLst/>
              <a:gdLst/>
              <a:ahLst/>
              <a:cxnLst/>
              <a:rect l="l" t="t" r="r" b="b"/>
              <a:pathLst>
                <a:path w="956" h="687" extrusionOk="0">
                  <a:moveTo>
                    <a:pt x="0" y="1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130;p34">
              <a:extLst>
                <a:ext uri="{FF2B5EF4-FFF2-40B4-BE49-F238E27FC236}">
                  <a16:creationId xmlns:a16="http://schemas.microsoft.com/office/drawing/2014/main" id="{073C07F3-C076-4242-9226-F09797C737EE}"/>
                </a:ext>
              </a:extLst>
            </p:cNvPr>
            <p:cNvSpPr/>
            <p:nvPr/>
          </p:nvSpPr>
          <p:spPr>
            <a:xfrm>
              <a:off x="2711400" y="2527200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5" y="0"/>
                  </a:moveTo>
                  <a:lnTo>
                    <a:pt x="0" y="564"/>
                  </a:lnTo>
                  <a:lnTo>
                    <a:pt x="955" y="1102"/>
                  </a:lnTo>
                  <a:lnTo>
                    <a:pt x="1910" y="539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131;p34">
              <a:extLst>
                <a:ext uri="{FF2B5EF4-FFF2-40B4-BE49-F238E27FC236}">
                  <a16:creationId xmlns:a16="http://schemas.microsoft.com/office/drawing/2014/main" id="{01EBDD25-14CD-41B3-9709-8D24A7098ADC}"/>
                </a:ext>
              </a:extLst>
            </p:cNvPr>
            <p:cNvSpPr/>
            <p:nvPr/>
          </p:nvSpPr>
          <p:spPr>
            <a:xfrm>
              <a:off x="2765275" y="25578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72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132;p34">
              <a:extLst>
                <a:ext uri="{FF2B5EF4-FFF2-40B4-BE49-F238E27FC236}">
                  <a16:creationId xmlns:a16="http://schemas.microsoft.com/office/drawing/2014/main" id="{CCC9C769-C7BA-4775-AD03-53C2F9FE3F04}"/>
                </a:ext>
              </a:extLst>
            </p:cNvPr>
            <p:cNvSpPr/>
            <p:nvPr/>
          </p:nvSpPr>
          <p:spPr>
            <a:xfrm>
              <a:off x="2741400" y="2558425"/>
              <a:ext cx="23900" cy="17150"/>
            </a:xfrm>
            <a:custGeom>
              <a:avLst/>
              <a:gdLst/>
              <a:ahLst/>
              <a:cxnLst/>
              <a:rect l="l" t="t" r="r" b="b"/>
              <a:pathLst>
                <a:path w="956" h="686" extrusionOk="0">
                  <a:moveTo>
                    <a:pt x="0" y="0"/>
                  </a:moveTo>
                  <a:lnTo>
                    <a:pt x="0" y="147"/>
                  </a:lnTo>
                  <a:lnTo>
                    <a:pt x="955" y="686"/>
                  </a:lnTo>
                  <a:lnTo>
                    <a:pt x="955" y="5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133;p34">
              <a:extLst>
                <a:ext uri="{FF2B5EF4-FFF2-40B4-BE49-F238E27FC236}">
                  <a16:creationId xmlns:a16="http://schemas.microsoft.com/office/drawing/2014/main" id="{B647BCE9-3F45-4C51-9F89-50AB0E313C10}"/>
                </a:ext>
              </a:extLst>
            </p:cNvPr>
            <p:cNvSpPr/>
            <p:nvPr/>
          </p:nvSpPr>
          <p:spPr>
            <a:xfrm>
              <a:off x="2741400" y="2544325"/>
              <a:ext cx="47775" cy="27575"/>
            </a:xfrm>
            <a:custGeom>
              <a:avLst/>
              <a:gdLst/>
              <a:ahLst/>
              <a:cxnLst/>
              <a:rect l="l" t="t" r="r" b="b"/>
              <a:pathLst>
                <a:path w="1911" h="1103" extrusionOk="0">
                  <a:moveTo>
                    <a:pt x="955" y="1"/>
                  </a:moveTo>
                  <a:lnTo>
                    <a:pt x="0" y="564"/>
                  </a:lnTo>
                  <a:lnTo>
                    <a:pt x="955" y="1103"/>
                  </a:lnTo>
                  <a:lnTo>
                    <a:pt x="1910" y="540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134;p34">
              <a:extLst>
                <a:ext uri="{FF2B5EF4-FFF2-40B4-BE49-F238E27FC236}">
                  <a16:creationId xmlns:a16="http://schemas.microsoft.com/office/drawing/2014/main" id="{10384AB3-03F4-433D-8D1A-65BE2AE8F4C6}"/>
                </a:ext>
              </a:extLst>
            </p:cNvPr>
            <p:cNvSpPr/>
            <p:nvPr/>
          </p:nvSpPr>
          <p:spPr>
            <a:xfrm>
              <a:off x="2825275" y="2592700"/>
              <a:ext cx="23900" cy="17775"/>
            </a:xfrm>
            <a:custGeom>
              <a:avLst/>
              <a:gdLst/>
              <a:ahLst/>
              <a:cxnLst/>
              <a:rect l="l" t="t" r="r" b="b"/>
              <a:pathLst>
                <a:path w="956" h="711" extrusionOk="0">
                  <a:moveTo>
                    <a:pt x="955" y="1"/>
                  </a:moveTo>
                  <a:lnTo>
                    <a:pt x="0" y="564"/>
                  </a:lnTo>
                  <a:lnTo>
                    <a:pt x="0" y="711"/>
                  </a:lnTo>
                  <a:lnTo>
                    <a:pt x="955" y="14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135;p34">
              <a:extLst>
                <a:ext uri="{FF2B5EF4-FFF2-40B4-BE49-F238E27FC236}">
                  <a16:creationId xmlns:a16="http://schemas.microsoft.com/office/drawing/2014/main" id="{5EB97442-94C9-40A7-9BE3-F2E8B2869DC1}"/>
                </a:ext>
              </a:extLst>
            </p:cNvPr>
            <p:cNvSpPr/>
            <p:nvPr/>
          </p:nvSpPr>
          <p:spPr>
            <a:xfrm>
              <a:off x="2771400" y="2575550"/>
              <a:ext cx="53900" cy="34925"/>
            </a:xfrm>
            <a:custGeom>
              <a:avLst/>
              <a:gdLst/>
              <a:ahLst/>
              <a:cxnLst/>
              <a:rect l="l" t="t" r="r" b="b"/>
              <a:pathLst>
                <a:path w="2156" h="1397" extrusionOk="0">
                  <a:moveTo>
                    <a:pt x="0" y="1"/>
                  </a:moveTo>
                  <a:lnTo>
                    <a:pt x="0" y="172"/>
                  </a:lnTo>
                  <a:lnTo>
                    <a:pt x="2155" y="1397"/>
                  </a:lnTo>
                  <a:lnTo>
                    <a:pt x="2155" y="12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136;p34">
              <a:extLst>
                <a:ext uri="{FF2B5EF4-FFF2-40B4-BE49-F238E27FC236}">
                  <a16:creationId xmlns:a16="http://schemas.microsoft.com/office/drawing/2014/main" id="{A1FAC3E2-CF49-4289-BA5E-817D91FD40D7}"/>
                </a:ext>
              </a:extLst>
            </p:cNvPr>
            <p:cNvSpPr/>
            <p:nvPr/>
          </p:nvSpPr>
          <p:spPr>
            <a:xfrm>
              <a:off x="2771400" y="2562100"/>
              <a:ext cx="77775" cy="44700"/>
            </a:xfrm>
            <a:custGeom>
              <a:avLst/>
              <a:gdLst/>
              <a:ahLst/>
              <a:cxnLst/>
              <a:rect l="l" t="t" r="r" b="b"/>
              <a:pathLst>
                <a:path w="3111" h="1788" extrusionOk="0">
                  <a:moveTo>
                    <a:pt x="955" y="0"/>
                  </a:moveTo>
                  <a:lnTo>
                    <a:pt x="0" y="539"/>
                  </a:lnTo>
                  <a:lnTo>
                    <a:pt x="2155" y="1788"/>
                  </a:lnTo>
                  <a:lnTo>
                    <a:pt x="3110" y="1225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137;p34">
              <a:extLst>
                <a:ext uri="{FF2B5EF4-FFF2-40B4-BE49-F238E27FC236}">
                  <a16:creationId xmlns:a16="http://schemas.microsoft.com/office/drawing/2014/main" id="{E658D41E-3B69-49C9-A69D-0419D7F7E4D4}"/>
                </a:ext>
              </a:extLst>
            </p:cNvPr>
            <p:cNvSpPr/>
            <p:nvPr/>
          </p:nvSpPr>
          <p:spPr>
            <a:xfrm>
              <a:off x="2677725" y="2068650"/>
              <a:ext cx="274300" cy="356325"/>
            </a:xfrm>
            <a:custGeom>
              <a:avLst/>
              <a:gdLst/>
              <a:ahLst/>
              <a:cxnLst/>
              <a:rect l="l" t="t" r="r" b="b"/>
              <a:pathLst>
                <a:path w="10972" h="14253" extrusionOk="0">
                  <a:moveTo>
                    <a:pt x="1" y="1"/>
                  </a:moveTo>
                  <a:lnTo>
                    <a:pt x="1" y="7910"/>
                  </a:lnTo>
                  <a:lnTo>
                    <a:pt x="10971" y="14253"/>
                  </a:lnTo>
                  <a:lnTo>
                    <a:pt x="10971" y="634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138;p34">
              <a:extLst>
                <a:ext uri="{FF2B5EF4-FFF2-40B4-BE49-F238E27FC236}">
                  <a16:creationId xmlns:a16="http://schemas.microsoft.com/office/drawing/2014/main" id="{77063CE3-CFE7-4D51-80B9-07B014E1CA70}"/>
                </a:ext>
              </a:extLst>
            </p:cNvPr>
            <p:cNvSpPr/>
            <p:nvPr/>
          </p:nvSpPr>
          <p:spPr>
            <a:xfrm>
              <a:off x="2835050" y="2189275"/>
              <a:ext cx="97975" cy="194700"/>
            </a:xfrm>
            <a:custGeom>
              <a:avLst/>
              <a:gdLst/>
              <a:ahLst/>
              <a:cxnLst/>
              <a:rect l="l" t="t" r="r" b="b"/>
              <a:pathLst>
                <a:path w="3919" h="7788" extrusionOk="0">
                  <a:moveTo>
                    <a:pt x="1" y="0"/>
                  </a:moveTo>
                  <a:lnTo>
                    <a:pt x="1" y="5510"/>
                  </a:lnTo>
                  <a:lnTo>
                    <a:pt x="3919" y="7787"/>
                  </a:lnTo>
                  <a:lnTo>
                    <a:pt x="3919" y="22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139;p34">
              <a:extLst>
                <a:ext uri="{FF2B5EF4-FFF2-40B4-BE49-F238E27FC236}">
                  <a16:creationId xmlns:a16="http://schemas.microsoft.com/office/drawing/2014/main" id="{191157B4-7BE9-427C-930E-ECC183956BBD}"/>
                </a:ext>
              </a:extLst>
            </p:cNvPr>
            <p:cNvSpPr/>
            <p:nvPr/>
          </p:nvSpPr>
          <p:spPr>
            <a:xfrm>
              <a:off x="2704650" y="2113950"/>
              <a:ext cx="110225" cy="71675"/>
            </a:xfrm>
            <a:custGeom>
              <a:avLst/>
              <a:gdLst/>
              <a:ahLst/>
              <a:cxnLst/>
              <a:rect l="l" t="t" r="r" b="b"/>
              <a:pathLst>
                <a:path w="4409" h="2867" extrusionOk="0">
                  <a:moveTo>
                    <a:pt x="1" y="1"/>
                  </a:moveTo>
                  <a:lnTo>
                    <a:pt x="1" y="319"/>
                  </a:lnTo>
                  <a:lnTo>
                    <a:pt x="4409" y="2866"/>
                  </a:lnTo>
                  <a:lnTo>
                    <a:pt x="4409" y="25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140;p34">
              <a:extLst>
                <a:ext uri="{FF2B5EF4-FFF2-40B4-BE49-F238E27FC236}">
                  <a16:creationId xmlns:a16="http://schemas.microsoft.com/office/drawing/2014/main" id="{7A1262F5-2128-4E98-B31A-A3E640EE7BE3}"/>
                </a:ext>
              </a:extLst>
            </p:cNvPr>
            <p:cNvSpPr/>
            <p:nvPr/>
          </p:nvSpPr>
          <p:spPr>
            <a:xfrm>
              <a:off x="2704650" y="2132950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0"/>
                  </a:moveTo>
                  <a:lnTo>
                    <a:pt x="1" y="318"/>
                  </a:lnTo>
                  <a:lnTo>
                    <a:pt x="4409" y="2865"/>
                  </a:lnTo>
                  <a:lnTo>
                    <a:pt x="4409" y="25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141;p34">
              <a:extLst>
                <a:ext uri="{FF2B5EF4-FFF2-40B4-BE49-F238E27FC236}">
                  <a16:creationId xmlns:a16="http://schemas.microsoft.com/office/drawing/2014/main" id="{5E65A0C2-79CF-4F82-BDEB-57CCCD47D1B2}"/>
                </a:ext>
              </a:extLst>
            </p:cNvPr>
            <p:cNvSpPr/>
            <p:nvPr/>
          </p:nvSpPr>
          <p:spPr>
            <a:xfrm>
              <a:off x="2704650" y="2151300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1"/>
                  </a:moveTo>
                  <a:lnTo>
                    <a:pt x="1" y="319"/>
                  </a:lnTo>
                  <a:lnTo>
                    <a:pt x="4409" y="2866"/>
                  </a:lnTo>
                  <a:lnTo>
                    <a:pt x="4409" y="25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142;p34">
              <a:extLst>
                <a:ext uri="{FF2B5EF4-FFF2-40B4-BE49-F238E27FC236}">
                  <a16:creationId xmlns:a16="http://schemas.microsoft.com/office/drawing/2014/main" id="{C0638113-999A-4953-A638-46F2CB5D6627}"/>
                </a:ext>
              </a:extLst>
            </p:cNvPr>
            <p:cNvSpPr/>
            <p:nvPr/>
          </p:nvSpPr>
          <p:spPr>
            <a:xfrm>
              <a:off x="2704650" y="2170275"/>
              <a:ext cx="110225" cy="71050"/>
            </a:xfrm>
            <a:custGeom>
              <a:avLst/>
              <a:gdLst/>
              <a:ahLst/>
              <a:cxnLst/>
              <a:rect l="l" t="t" r="r" b="b"/>
              <a:pathLst>
                <a:path w="4409" h="2842" extrusionOk="0">
                  <a:moveTo>
                    <a:pt x="1" y="1"/>
                  </a:moveTo>
                  <a:lnTo>
                    <a:pt x="1" y="319"/>
                  </a:lnTo>
                  <a:lnTo>
                    <a:pt x="4409" y="2841"/>
                  </a:lnTo>
                  <a:lnTo>
                    <a:pt x="4409" y="25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143;p34">
              <a:extLst>
                <a:ext uri="{FF2B5EF4-FFF2-40B4-BE49-F238E27FC236}">
                  <a16:creationId xmlns:a16="http://schemas.microsoft.com/office/drawing/2014/main" id="{8489BED6-B7F3-468F-A616-2C20DAF78508}"/>
                </a:ext>
              </a:extLst>
            </p:cNvPr>
            <p:cNvSpPr/>
            <p:nvPr/>
          </p:nvSpPr>
          <p:spPr>
            <a:xfrm>
              <a:off x="2704650" y="2188650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1"/>
                  </a:moveTo>
                  <a:lnTo>
                    <a:pt x="1" y="319"/>
                  </a:lnTo>
                  <a:lnTo>
                    <a:pt x="4409" y="2866"/>
                  </a:lnTo>
                  <a:lnTo>
                    <a:pt x="4409" y="25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144;p34">
              <a:extLst>
                <a:ext uri="{FF2B5EF4-FFF2-40B4-BE49-F238E27FC236}">
                  <a16:creationId xmlns:a16="http://schemas.microsoft.com/office/drawing/2014/main" id="{C3374096-AFB8-4F9A-8370-7E9E9DB1817A}"/>
                </a:ext>
              </a:extLst>
            </p:cNvPr>
            <p:cNvSpPr/>
            <p:nvPr/>
          </p:nvSpPr>
          <p:spPr>
            <a:xfrm>
              <a:off x="2704650" y="2207025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0"/>
                  </a:moveTo>
                  <a:lnTo>
                    <a:pt x="1" y="343"/>
                  </a:lnTo>
                  <a:lnTo>
                    <a:pt x="4409" y="2865"/>
                  </a:lnTo>
                  <a:lnTo>
                    <a:pt x="4409" y="25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145;p34">
              <a:extLst>
                <a:ext uri="{FF2B5EF4-FFF2-40B4-BE49-F238E27FC236}">
                  <a16:creationId xmlns:a16="http://schemas.microsoft.com/office/drawing/2014/main" id="{FCC9AD1A-DC53-4497-A53D-A737449C2FAF}"/>
                </a:ext>
              </a:extLst>
            </p:cNvPr>
            <p:cNvSpPr/>
            <p:nvPr/>
          </p:nvSpPr>
          <p:spPr>
            <a:xfrm>
              <a:off x="2704650" y="2244350"/>
              <a:ext cx="76550" cy="52675"/>
            </a:xfrm>
            <a:custGeom>
              <a:avLst/>
              <a:gdLst/>
              <a:ahLst/>
              <a:cxnLst/>
              <a:rect l="l" t="t" r="r" b="b"/>
              <a:pathLst>
                <a:path w="3062" h="2107" extrusionOk="0">
                  <a:moveTo>
                    <a:pt x="1" y="1"/>
                  </a:moveTo>
                  <a:lnTo>
                    <a:pt x="1" y="344"/>
                  </a:lnTo>
                  <a:lnTo>
                    <a:pt x="3062" y="2107"/>
                  </a:lnTo>
                  <a:lnTo>
                    <a:pt x="3062" y="17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146;p34">
              <a:extLst>
                <a:ext uri="{FF2B5EF4-FFF2-40B4-BE49-F238E27FC236}">
                  <a16:creationId xmlns:a16="http://schemas.microsoft.com/office/drawing/2014/main" id="{3AC1A7F5-9A51-4B2B-8AB0-99B50441588C}"/>
                </a:ext>
              </a:extLst>
            </p:cNvPr>
            <p:cNvSpPr/>
            <p:nvPr/>
          </p:nvSpPr>
          <p:spPr>
            <a:xfrm>
              <a:off x="2704650" y="2226000"/>
              <a:ext cx="110225" cy="71650"/>
            </a:xfrm>
            <a:custGeom>
              <a:avLst/>
              <a:gdLst/>
              <a:ahLst/>
              <a:cxnLst/>
              <a:rect l="l" t="t" r="r" b="b"/>
              <a:pathLst>
                <a:path w="4409" h="2866" extrusionOk="0">
                  <a:moveTo>
                    <a:pt x="1" y="0"/>
                  </a:moveTo>
                  <a:lnTo>
                    <a:pt x="1" y="319"/>
                  </a:lnTo>
                  <a:lnTo>
                    <a:pt x="4409" y="2865"/>
                  </a:lnTo>
                  <a:lnTo>
                    <a:pt x="4409" y="25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147;p34">
              <a:extLst>
                <a:ext uri="{FF2B5EF4-FFF2-40B4-BE49-F238E27FC236}">
                  <a16:creationId xmlns:a16="http://schemas.microsoft.com/office/drawing/2014/main" id="{9534E39E-101A-4146-9F31-8E2904D0BF34}"/>
                </a:ext>
              </a:extLst>
            </p:cNvPr>
            <p:cNvSpPr/>
            <p:nvPr/>
          </p:nvSpPr>
          <p:spPr>
            <a:xfrm>
              <a:off x="2847300" y="2225375"/>
              <a:ext cx="57575" cy="74725"/>
            </a:xfrm>
            <a:custGeom>
              <a:avLst/>
              <a:gdLst/>
              <a:ahLst/>
              <a:cxnLst/>
              <a:rect l="l" t="t" r="r" b="b"/>
              <a:pathLst>
                <a:path w="2303" h="2989" extrusionOk="0">
                  <a:moveTo>
                    <a:pt x="1152" y="1"/>
                  </a:moveTo>
                  <a:lnTo>
                    <a:pt x="1" y="1641"/>
                  </a:lnTo>
                  <a:lnTo>
                    <a:pt x="2303" y="2988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148;p34">
              <a:extLst>
                <a:ext uri="{FF2B5EF4-FFF2-40B4-BE49-F238E27FC236}">
                  <a16:creationId xmlns:a16="http://schemas.microsoft.com/office/drawing/2014/main" id="{CB889FC8-7040-4470-AC83-871A9F253971}"/>
                </a:ext>
              </a:extLst>
            </p:cNvPr>
            <p:cNvSpPr/>
            <p:nvPr/>
          </p:nvSpPr>
          <p:spPr>
            <a:xfrm>
              <a:off x="2869950" y="2251100"/>
              <a:ext cx="58200" cy="74700"/>
            </a:xfrm>
            <a:custGeom>
              <a:avLst/>
              <a:gdLst/>
              <a:ahLst/>
              <a:cxnLst/>
              <a:rect l="l" t="t" r="r" b="b"/>
              <a:pathLst>
                <a:path w="2328" h="2988" extrusionOk="0">
                  <a:moveTo>
                    <a:pt x="1176" y="0"/>
                  </a:moveTo>
                  <a:lnTo>
                    <a:pt x="1" y="1641"/>
                  </a:lnTo>
                  <a:lnTo>
                    <a:pt x="2327" y="2988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149;p34">
              <a:extLst>
                <a:ext uri="{FF2B5EF4-FFF2-40B4-BE49-F238E27FC236}">
                  <a16:creationId xmlns:a16="http://schemas.microsoft.com/office/drawing/2014/main" id="{482A83F4-D62C-401D-8A43-039C50C87437}"/>
                </a:ext>
              </a:extLst>
            </p:cNvPr>
            <p:cNvSpPr/>
            <p:nvPr/>
          </p:nvSpPr>
          <p:spPr>
            <a:xfrm>
              <a:off x="2876700" y="2293275"/>
              <a:ext cx="45325" cy="58300"/>
            </a:xfrm>
            <a:custGeom>
              <a:avLst/>
              <a:gdLst/>
              <a:ahLst/>
              <a:cxnLst/>
              <a:rect l="l" t="t" r="r" b="b"/>
              <a:pathLst>
                <a:path w="1813" h="2332" extrusionOk="0">
                  <a:moveTo>
                    <a:pt x="496" y="0"/>
                  </a:moveTo>
                  <a:cubicBezTo>
                    <a:pt x="198" y="0"/>
                    <a:pt x="0" y="240"/>
                    <a:pt x="0" y="640"/>
                  </a:cubicBezTo>
                  <a:cubicBezTo>
                    <a:pt x="0" y="1227"/>
                    <a:pt x="392" y="1913"/>
                    <a:pt x="906" y="2207"/>
                  </a:cubicBezTo>
                  <a:cubicBezTo>
                    <a:pt x="1048" y="2292"/>
                    <a:pt x="1184" y="2332"/>
                    <a:pt x="1305" y="2332"/>
                  </a:cubicBezTo>
                  <a:cubicBezTo>
                    <a:pt x="1602" y="2332"/>
                    <a:pt x="1812" y="2093"/>
                    <a:pt x="1812" y="1693"/>
                  </a:cubicBezTo>
                  <a:cubicBezTo>
                    <a:pt x="1812" y="1105"/>
                    <a:pt x="1396" y="419"/>
                    <a:pt x="906" y="125"/>
                  </a:cubicBezTo>
                  <a:cubicBezTo>
                    <a:pt x="757" y="40"/>
                    <a:pt x="618" y="0"/>
                    <a:pt x="496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150;p34">
              <a:extLst>
                <a:ext uri="{FF2B5EF4-FFF2-40B4-BE49-F238E27FC236}">
                  <a16:creationId xmlns:a16="http://schemas.microsoft.com/office/drawing/2014/main" id="{34D289FF-1AD2-4F2B-8891-A76678A16266}"/>
                </a:ext>
              </a:extLst>
            </p:cNvPr>
            <p:cNvSpPr/>
            <p:nvPr/>
          </p:nvSpPr>
          <p:spPr>
            <a:xfrm>
              <a:off x="3933950" y="1788275"/>
              <a:ext cx="44100" cy="34300"/>
            </a:xfrm>
            <a:custGeom>
              <a:avLst/>
              <a:gdLst/>
              <a:ahLst/>
              <a:cxnLst/>
              <a:rect l="l" t="t" r="r" b="b"/>
              <a:pathLst>
                <a:path w="1764" h="1372" extrusionOk="0">
                  <a:moveTo>
                    <a:pt x="1" y="0"/>
                  </a:moveTo>
                  <a:lnTo>
                    <a:pt x="1176" y="1372"/>
                  </a:lnTo>
                  <a:lnTo>
                    <a:pt x="1764" y="3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151;p34">
              <a:extLst>
                <a:ext uri="{FF2B5EF4-FFF2-40B4-BE49-F238E27FC236}">
                  <a16:creationId xmlns:a16="http://schemas.microsoft.com/office/drawing/2014/main" id="{6F53936B-4EAB-4FDD-8B3E-289482A730C0}"/>
                </a:ext>
              </a:extLst>
            </p:cNvPr>
            <p:cNvSpPr/>
            <p:nvPr/>
          </p:nvSpPr>
          <p:spPr>
            <a:xfrm>
              <a:off x="3933950" y="1788275"/>
              <a:ext cx="12275" cy="9825"/>
            </a:xfrm>
            <a:custGeom>
              <a:avLst/>
              <a:gdLst/>
              <a:ahLst/>
              <a:cxnLst/>
              <a:rect l="l" t="t" r="r" b="b"/>
              <a:pathLst>
                <a:path w="491" h="393" extrusionOk="0">
                  <a:moveTo>
                    <a:pt x="1" y="0"/>
                  </a:moveTo>
                  <a:lnTo>
                    <a:pt x="319" y="392"/>
                  </a:lnTo>
                  <a:lnTo>
                    <a:pt x="491" y="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152;p34">
              <a:extLst>
                <a:ext uri="{FF2B5EF4-FFF2-40B4-BE49-F238E27FC236}">
                  <a16:creationId xmlns:a16="http://schemas.microsoft.com/office/drawing/2014/main" id="{BD3FC8F4-4A4B-4DBA-9516-0318F6C93AB1}"/>
                </a:ext>
              </a:extLst>
            </p:cNvPr>
            <p:cNvSpPr/>
            <p:nvPr/>
          </p:nvSpPr>
          <p:spPr>
            <a:xfrm>
              <a:off x="3960275" y="1796475"/>
              <a:ext cx="234500" cy="151600"/>
            </a:xfrm>
            <a:custGeom>
              <a:avLst/>
              <a:gdLst/>
              <a:ahLst/>
              <a:cxnLst/>
              <a:rect l="l" t="t" r="r" b="b"/>
              <a:pathLst>
                <a:path w="9380" h="6064" extrusionOk="0">
                  <a:moveTo>
                    <a:pt x="620" y="1"/>
                  </a:moveTo>
                  <a:cubicBezTo>
                    <a:pt x="563" y="1"/>
                    <a:pt x="495" y="18"/>
                    <a:pt x="417" y="64"/>
                  </a:cubicBezTo>
                  <a:cubicBezTo>
                    <a:pt x="197" y="187"/>
                    <a:pt x="1" y="505"/>
                    <a:pt x="1" y="774"/>
                  </a:cubicBezTo>
                  <a:cubicBezTo>
                    <a:pt x="1" y="897"/>
                    <a:pt x="50" y="995"/>
                    <a:pt x="123" y="1044"/>
                  </a:cubicBezTo>
                  <a:lnTo>
                    <a:pt x="8792" y="6064"/>
                  </a:lnTo>
                  <a:cubicBezTo>
                    <a:pt x="8719" y="6015"/>
                    <a:pt x="8670" y="5941"/>
                    <a:pt x="8670" y="5794"/>
                  </a:cubicBezTo>
                  <a:cubicBezTo>
                    <a:pt x="8670" y="5550"/>
                    <a:pt x="8841" y="5231"/>
                    <a:pt x="9086" y="5084"/>
                  </a:cubicBezTo>
                  <a:cubicBezTo>
                    <a:pt x="9140" y="5044"/>
                    <a:pt x="9194" y="5026"/>
                    <a:pt x="9248" y="5026"/>
                  </a:cubicBezTo>
                  <a:cubicBezTo>
                    <a:pt x="9292" y="5026"/>
                    <a:pt x="9336" y="5038"/>
                    <a:pt x="9380" y="5060"/>
                  </a:cubicBezTo>
                  <a:lnTo>
                    <a:pt x="711" y="15"/>
                  </a:lnTo>
                  <a:cubicBezTo>
                    <a:pt x="684" y="6"/>
                    <a:pt x="654" y="1"/>
                    <a:pt x="620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153;p34">
              <a:extLst>
                <a:ext uri="{FF2B5EF4-FFF2-40B4-BE49-F238E27FC236}">
                  <a16:creationId xmlns:a16="http://schemas.microsoft.com/office/drawing/2014/main" id="{B9A52AF4-9C09-482C-9F8D-1FBE4B6FCF73}"/>
                </a:ext>
              </a:extLst>
            </p:cNvPr>
            <p:cNvSpPr/>
            <p:nvPr/>
          </p:nvSpPr>
          <p:spPr>
            <a:xfrm>
              <a:off x="4177000" y="1922275"/>
              <a:ext cx="20850" cy="26500"/>
            </a:xfrm>
            <a:custGeom>
              <a:avLst/>
              <a:gdLst/>
              <a:ahLst/>
              <a:cxnLst/>
              <a:rect l="l" t="t" r="r" b="b"/>
              <a:pathLst>
                <a:path w="834" h="1060" extrusionOk="0">
                  <a:moveTo>
                    <a:pt x="592" y="0"/>
                  </a:moveTo>
                  <a:cubicBezTo>
                    <a:pt x="539" y="0"/>
                    <a:pt x="480" y="17"/>
                    <a:pt x="417" y="52"/>
                  </a:cubicBezTo>
                  <a:cubicBezTo>
                    <a:pt x="172" y="199"/>
                    <a:pt x="1" y="518"/>
                    <a:pt x="1" y="762"/>
                  </a:cubicBezTo>
                  <a:cubicBezTo>
                    <a:pt x="1" y="954"/>
                    <a:pt x="88" y="1059"/>
                    <a:pt x="227" y="1059"/>
                  </a:cubicBezTo>
                  <a:cubicBezTo>
                    <a:pt x="282" y="1059"/>
                    <a:pt x="347" y="1042"/>
                    <a:pt x="417" y="1007"/>
                  </a:cubicBezTo>
                  <a:cubicBezTo>
                    <a:pt x="637" y="885"/>
                    <a:pt x="833" y="567"/>
                    <a:pt x="833" y="297"/>
                  </a:cubicBezTo>
                  <a:cubicBezTo>
                    <a:pt x="816" y="105"/>
                    <a:pt x="723" y="0"/>
                    <a:pt x="592" y="0"/>
                  </a:cubicBezTo>
                  <a:close/>
                </a:path>
              </a:pathLst>
            </a:custGeom>
            <a:solidFill>
              <a:srgbClr val="495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154;p34">
              <a:extLst>
                <a:ext uri="{FF2B5EF4-FFF2-40B4-BE49-F238E27FC236}">
                  <a16:creationId xmlns:a16="http://schemas.microsoft.com/office/drawing/2014/main" id="{4B4DE5B8-A323-4572-ABD8-F07A44516E7E}"/>
                </a:ext>
              </a:extLst>
            </p:cNvPr>
            <p:cNvSpPr/>
            <p:nvPr/>
          </p:nvSpPr>
          <p:spPr>
            <a:xfrm>
              <a:off x="4036800" y="1806025"/>
              <a:ext cx="44100" cy="34300"/>
            </a:xfrm>
            <a:custGeom>
              <a:avLst/>
              <a:gdLst/>
              <a:ahLst/>
              <a:cxnLst/>
              <a:rect l="l" t="t" r="r" b="b"/>
              <a:pathLst>
                <a:path w="1764" h="1372" extrusionOk="0">
                  <a:moveTo>
                    <a:pt x="1" y="1"/>
                  </a:moveTo>
                  <a:lnTo>
                    <a:pt x="1201" y="1372"/>
                  </a:lnTo>
                  <a:lnTo>
                    <a:pt x="1764" y="3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155;p34">
              <a:extLst>
                <a:ext uri="{FF2B5EF4-FFF2-40B4-BE49-F238E27FC236}">
                  <a16:creationId xmlns:a16="http://schemas.microsoft.com/office/drawing/2014/main" id="{7D8EBEEB-F938-4D64-A262-260ADA846572}"/>
                </a:ext>
              </a:extLst>
            </p:cNvPr>
            <p:cNvSpPr/>
            <p:nvPr/>
          </p:nvSpPr>
          <p:spPr>
            <a:xfrm>
              <a:off x="4036800" y="1806025"/>
              <a:ext cx="12275" cy="9825"/>
            </a:xfrm>
            <a:custGeom>
              <a:avLst/>
              <a:gdLst/>
              <a:ahLst/>
              <a:cxnLst/>
              <a:rect l="l" t="t" r="r" b="b"/>
              <a:pathLst>
                <a:path w="491" h="393" extrusionOk="0">
                  <a:moveTo>
                    <a:pt x="1" y="1"/>
                  </a:moveTo>
                  <a:lnTo>
                    <a:pt x="344" y="392"/>
                  </a:lnTo>
                  <a:lnTo>
                    <a:pt x="491" y="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156;p34">
              <a:extLst>
                <a:ext uri="{FF2B5EF4-FFF2-40B4-BE49-F238E27FC236}">
                  <a16:creationId xmlns:a16="http://schemas.microsoft.com/office/drawing/2014/main" id="{720501C5-AE81-4ED5-8AF9-DD76C09AD024}"/>
                </a:ext>
              </a:extLst>
            </p:cNvPr>
            <p:cNvSpPr/>
            <p:nvPr/>
          </p:nvSpPr>
          <p:spPr>
            <a:xfrm>
              <a:off x="4063750" y="1814350"/>
              <a:ext cx="157350" cy="107400"/>
            </a:xfrm>
            <a:custGeom>
              <a:avLst/>
              <a:gdLst/>
              <a:ahLst/>
              <a:cxnLst/>
              <a:rect l="l" t="t" r="r" b="b"/>
              <a:pathLst>
                <a:path w="6294" h="4296" extrusionOk="0">
                  <a:moveTo>
                    <a:pt x="6278" y="3259"/>
                  </a:moveTo>
                  <a:lnTo>
                    <a:pt x="6294" y="3267"/>
                  </a:lnTo>
                  <a:cubicBezTo>
                    <a:pt x="6289" y="3264"/>
                    <a:pt x="6284" y="3261"/>
                    <a:pt x="6278" y="3259"/>
                  </a:cubicBezTo>
                  <a:close/>
                  <a:moveTo>
                    <a:pt x="572" y="1"/>
                  </a:moveTo>
                  <a:cubicBezTo>
                    <a:pt x="519" y="1"/>
                    <a:pt x="459" y="19"/>
                    <a:pt x="392" y="59"/>
                  </a:cubicBezTo>
                  <a:cubicBezTo>
                    <a:pt x="172" y="182"/>
                    <a:pt x="0" y="500"/>
                    <a:pt x="0" y="770"/>
                  </a:cubicBezTo>
                  <a:cubicBezTo>
                    <a:pt x="0" y="892"/>
                    <a:pt x="25" y="990"/>
                    <a:pt x="98" y="1039"/>
                  </a:cubicBezTo>
                  <a:lnTo>
                    <a:pt x="5706" y="4296"/>
                  </a:lnTo>
                  <a:cubicBezTo>
                    <a:pt x="5632" y="4247"/>
                    <a:pt x="5584" y="4149"/>
                    <a:pt x="5584" y="4026"/>
                  </a:cubicBezTo>
                  <a:cubicBezTo>
                    <a:pt x="5584" y="3757"/>
                    <a:pt x="5755" y="3439"/>
                    <a:pt x="6000" y="3292"/>
                  </a:cubicBezTo>
                  <a:cubicBezTo>
                    <a:pt x="6060" y="3262"/>
                    <a:pt x="6130" y="3241"/>
                    <a:pt x="6192" y="3241"/>
                  </a:cubicBezTo>
                  <a:cubicBezTo>
                    <a:pt x="6224" y="3241"/>
                    <a:pt x="6253" y="3246"/>
                    <a:pt x="6278" y="3259"/>
                  </a:cubicBezTo>
                  <a:lnTo>
                    <a:pt x="6278" y="3259"/>
                  </a:lnTo>
                  <a:lnTo>
                    <a:pt x="686" y="35"/>
                  </a:lnTo>
                  <a:cubicBezTo>
                    <a:pt x="653" y="13"/>
                    <a:pt x="615" y="1"/>
                    <a:pt x="572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157;p34">
              <a:extLst>
                <a:ext uri="{FF2B5EF4-FFF2-40B4-BE49-F238E27FC236}">
                  <a16:creationId xmlns:a16="http://schemas.microsoft.com/office/drawing/2014/main" id="{7B1049E7-FB6E-4548-B45F-DC35FF72674E}"/>
                </a:ext>
              </a:extLst>
            </p:cNvPr>
            <p:cNvSpPr/>
            <p:nvPr/>
          </p:nvSpPr>
          <p:spPr>
            <a:xfrm>
              <a:off x="4203325" y="1895325"/>
              <a:ext cx="20850" cy="26800"/>
            </a:xfrm>
            <a:custGeom>
              <a:avLst/>
              <a:gdLst/>
              <a:ahLst/>
              <a:cxnLst/>
              <a:rect l="l" t="t" r="r" b="b"/>
              <a:pathLst>
                <a:path w="834" h="1072" extrusionOk="0">
                  <a:moveTo>
                    <a:pt x="596" y="1"/>
                  </a:moveTo>
                  <a:cubicBezTo>
                    <a:pt x="541" y="1"/>
                    <a:pt x="480" y="18"/>
                    <a:pt x="417" y="53"/>
                  </a:cubicBezTo>
                  <a:cubicBezTo>
                    <a:pt x="172" y="200"/>
                    <a:pt x="1" y="518"/>
                    <a:pt x="1" y="787"/>
                  </a:cubicBezTo>
                  <a:cubicBezTo>
                    <a:pt x="1" y="960"/>
                    <a:pt x="85" y="1071"/>
                    <a:pt x="221" y="1071"/>
                  </a:cubicBezTo>
                  <a:cubicBezTo>
                    <a:pt x="278" y="1071"/>
                    <a:pt x="344" y="1051"/>
                    <a:pt x="417" y="1008"/>
                  </a:cubicBezTo>
                  <a:cubicBezTo>
                    <a:pt x="637" y="885"/>
                    <a:pt x="833" y="567"/>
                    <a:pt x="833" y="298"/>
                  </a:cubicBezTo>
                  <a:cubicBezTo>
                    <a:pt x="833" y="106"/>
                    <a:pt x="734" y="1"/>
                    <a:pt x="596" y="1"/>
                  </a:cubicBezTo>
                  <a:close/>
                </a:path>
              </a:pathLst>
            </a:custGeom>
            <a:solidFill>
              <a:srgbClr val="D3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158;p34">
              <a:extLst>
                <a:ext uri="{FF2B5EF4-FFF2-40B4-BE49-F238E27FC236}">
                  <a16:creationId xmlns:a16="http://schemas.microsoft.com/office/drawing/2014/main" id="{F714F439-E244-4EF6-978D-E70D61F61C82}"/>
                </a:ext>
              </a:extLst>
            </p:cNvPr>
            <p:cNvSpPr/>
            <p:nvPr/>
          </p:nvSpPr>
          <p:spPr>
            <a:xfrm>
              <a:off x="3896000" y="1850725"/>
              <a:ext cx="33075" cy="47775"/>
            </a:xfrm>
            <a:custGeom>
              <a:avLst/>
              <a:gdLst/>
              <a:ahLst/>
              <a:cxnLst/>
              <a:rect l="l" t="t" r="r" b="b"/>
              <a:pathLst>
                <a:path w="1323" h="1911" extrusionOk="0">
                  <a:moveTo>
                    <a:pt x="25" y="0"/>
                  </a:moveTo>
                  <a:lnTo>
                    <a:pt x="1" y="1078"/>
                  </a:lnTo>
                  <a:cubicBezTo>
                    <a:pt x="1" y="1127"/>
                    <a:pt x="50" y="1176"/>
                    <a:pt x="99" y="1200"/>
                  </a:cubicBezTo>
                  <a:lnTo>
                    <a:pt x="1323" y="1910"/>
                  </a:lnTo>
                  <a:lnTo>
                    <a:pt x="1323" y="833"/>
                  </a:lnTo>
                  <a:lnTo>
                    <a:pt x="99" y="123"/>
                  </a:lnTo>
                  <a:cubicBezTo>
                    <a:pt x="50" y="98"/>
                    <a:pt x="25" y="49"/>
                    <a:pt x="25" y="0"/>
                  </a:cubicBezTo>
                  <a:close/>
                </a:path>
              </a:pathLst>
            </a:custGeom>
            <a:solidFill>
              <a:srgbClr val="495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159;p34">
              <a:extLst>
                <a:ext uri="{FF2B5EF4-FFF2-40B4-BE49-F238E27FC236}">
                  <a16:creationId xmlns:a16="http://schemas.microsoft.com/office/drawing/2014/main" id="{2E408BE0-BFA1-4304-BDFB-B46A6D20B772}"/>
                </a:ext>
              </a:extLst>
            </p:cNvPr>
            <p:cNvSpPr/>
            <p:nvPr/>
          </p:nvSpPr>
          <p:spPr>
            <a:xfrm>
              <a:off x="3929050" y="1847650"/>
              <a:ext cx="40450" cy="50850"/>
            </a:xfrm>
            <a:custGeom>
              <a:avLst/>
              <a:gdLst/>
              <a:ahLst/>
              <a:cxnLst/>
              <a:rect l="l" t="t" r="r" b="b"/>
              <a:pathLst>
                <a:path w="1618" h="2034" extrusionOk="0">
                  <a:moveTo>
                    <a:pt x="1617" y="1"/>
                  </a:moveTo>
                  <a:lnTo>
                    <a:pt x="1" y="956"/>
                  </a:lnTo>
                  <a:lnTo>
                    <a:pt x="1" y="2033"/>
                  </a:lnTo>
                  <a:lnTo>
                    <a:pt x="1617" y="1103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rgbClr val="00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160;p34">
              <a:extLst>
                <a:ext uri="{FF2B5EF4-FFF2-40B4-BE49-F238E27FC236}">
                  <a16:creationId xmlns:a16="http://schemas.microsoft.com/office/drawing/2014/main" id="{D2E01521-AF12-46B3-BB8B-AB38F3A18318}"/>
                </a:ext>
              </a:extLst>
            </p:cNvPr>
            <p:cNvSpPr/>
            <p:nvPr/>
          </p:nvSpPr>
          <p:spPr>
            <a:xfrm>
              <a:off x="3895400" y="1828975"/>
              <a:ext cx="74100" cy="42575"/>
            </a:xfrm>
            <a:custGeom>
              <a:avLst/>
              <a:gdLst/>
              <a:ahLst/>
              <a:cxnLst/>
              <a:rect l="l" t="t" r="r" b="b"/>
              <a:pathLst>
                <a:path w="2964" h="1703" extrusionOk="0">
                  <a:moveTo>
                    <a:pt x="1543" y="1"/>
                  </a:moveTo>
                  <a:cubicBezTo>
                    <a:pt x="1463" y="1"/>
                    <a:pt x="1384" y="13"/>
                    <a:pt x="1322" y="38"/>
                  </a:cubicBezTo>
                  <a:lnTo>
                    <a:pt x="123" y="748"/>
                  </a:lnTo>
                  <a:cubicBezTo>
                    <a:pt x="0" y="821"/>
                    <a:pt x="0" y="919"/>
                    <a:pt x="123" y="993"/>
                  </a:cubicBezTo>
                  <a:lnTo>
                    <a:pt x="1347" y="1703"/>
                  </a:lnTo>
                  <a:lnTo>
                    <a:pt x="2963" y="748"/>
                  </a:lnTo>
                  <a:lnTo>
                    <a:pt x="1763" y="38"/>
                  </a:lnTo>
                  <a:cubicBezTo>
                    <a:pt x="1702" y="13"/>
                    <a:pt x="1622" y="1"/>
                    <a:pt x="1543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161;p34">
              <a:extLst>
                <a:ext uri="{FF2B5EF4-FFF2-40B4-BE49-F238E27FC236}">
                  <a16:creationId xmlns:a16="http://schemas.microsoft.com/office/drawing/2014/main" id="{F607B247-33EE-4EBD-A3D4-59702C8FE50A}"/>
                </a:ext>
              </a:extLst>
            </p:cNvPr>
            <p:cNvSpPr/>
            <p:nvPr/>
          </p:nvSpPr>
          <p:spPr>
            <a:xfrm>
              <a:off x="3950475" y="1859900"/>
              <a:ext cx="40450" cy="50850"/>
            </a:xfrm>
            <a:custGeom>
              <a:avLst/>
              <a:gdLst/>
              <a:ahLst/>
              <a:cxnLst/>
              <a:rect l="l" t="t" r="r" b="b"/>
              <a:pathLst>
                <a:path w="1618" h="2034" extrusionOk="0">
                  <a:moveTo>
                    <a:pt x="1617" y="1"/>
                  </a:moveTo>
                  <a:lnTo>
                    <a:pt x="1" y="956"/>
                  </a:lnTo>
                  <a:lnTo>
                    <a:pt x="1" y="2033"/>
                  </a:lnTo>
                  <a:lnTo>
                    <a:pt x="1617" y="1102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162;p34">
              <a:extLst>
                <a:ext uri="{FF2B5EF4-FFF2-40B4-BE49-F238E27FC236}">
                  <a16:creationId xmlns:a16="http://schemas.microsoft.com/office/drawing/2014/main" id="{8C314C49-6397-4F95-9DA6-9DF05D5D3E64}"/>
                </a:ext>
              </a:extLst>
            </p:cNvPr>
            <p:cNvSpPr/>
            <p:nvPr/>
          </p:nvSpPr>
          <p:spPr>
            <a:xfrm>
              <a:off x="3929050" y="1871525"/>
              <a:ext cx="21450" cy="39225"/>
            </a:xfrm>
            <a:custGeom>
              <a:avLst/>
              <a:gdLst/>
              <a:ahLst/>
              <a:cxnLst/>
              <a:rect l="l" t="t" r="r" b="b"/>
              <a:pathLst>
                <a:path w="858" h="1569" extrusionOk="0">
                  <a:moveTo>
                    <a:pt x="1" y="1"/>
                  </a:moveTo>
                  <a:lnTo>
                    <a:pt x="1" y="1078"/>
                  </a:lnTo>
                  <a:lnTo>
                    <a:pt x="858" y="1568"/>
                  </a:lnTo>
                  <a:lnTo>
                    <a:pt x="858" y="4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163;p34">
              <a:extLst>
                <a:ext uri="{FF2B5EF4-FFF2-40B4-BE49-F238E27FC236}">
                  <a16:creationId xmlns:a16="http://schemas.microsoft.com/office/drawing/2014/main" id="{861A078B-3027-4F06-9DAB-0CE85E3C90F4}"/>
                </a:ext>
              </a:extLst>
            </p:cNvPr>
            <p:cNvSpPr/>
            <p:nvPr/>
          </p:nvSpPr>
          <p:spPr>
            <a:xfrm>
              <a:off x="3929050" y="1847650"/>
              <a:ext cx="61875" cy="36150"/>
            </a:xfrm>
            <a:custGeom>
              <a:avLst/>
              <a:gdLst/>
              <a:ahLst/>
              <a:cxnLst/>
              <a:rect l="l" t="t" r="r" b="b"/>
              <a:pathLst>
                <a:path w="2475" h="1446" extrusionOk="0">
                  <a:moveTo>
                    <a:pt x="1617" y="1"/>
                  </a:moveTo>
                  <a:lnTo>
                    <a:pt x="1" y="956"/>
                  </a:lnTo>
                  <a:lnTo>
                    <a:pt x="858" y="1446"/>
                  </a:lnTo>
                  <a:lnTo>
                    <a:pt x="2474" y="491"/>
                  </a:lnTo>
                  <a:lnTo>
                    <a:pt x="16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164;p34">
              <a:extLst>
                <a:ext uri="{FF2B5EF4-FFF2-40B4-BE49-F238E27FC236}">
                  <a16:creationId xmlns:a16="http://schemas.microsoft.com/office/drawing/2014/main" id="{CB9939EF-D648-486B-98B1-53BF7F10C1BD}"/>
                </a:ext>
              </a:extLst>
            </p:cNvPr>
            <p:cNvSpPr/>
            <p:nvPr/>
          </p:nvSpPr>
          <p:spPr>
            <a:xfrm>
              <a:off x="3950475" y="1880725"/>
              <a:ext cx="72900" cy="49150"/>
            </a:xfrm>
            <a:custGeom>
              <a:avLst/>
              <a:gdLst/>
              <a:ahLst/>
              <a:cxnLst/>
              <a:rect l="l" t="t" r="r" b="b"/>
              <a:pathLst>
                <a:path w="2916" h="1966" extrusionOk="0">
                  <a:moveTo>
                    <a:pt x="2915" y="0"/>
                  </a:moveTo>
                  <a:cubicBezTo>
                    <a:pt x="2915" y="49"/>
                    <a:pt x="2891" y="98"/>
                    <a:pt x="2842" y="123"/>
                  </a:cubicBezTo>
                  <a:lnTo>
                    <a:pt x="1642" y="833"/>
                  </a:lnTo>
                  <a:cubicBezTo>
                    <a:pt x="1580" y="857"/>
                    <a:pt x="1501" y="869"/>
                    <a:pt x="1421" y="869"/>
                  </a:cubicBezTo>
                  <a:cubicBezTo>
                    <a:pt x="1342" y="869"/>
                    <a:pt x="1262" y="857"/>
                    <a:pt x="1201" y="833"/>
                  </a:cubicBezTo>
                  <a:lnTo>
                    <a:pt x="1" y="123"/>
                  </a:lnTo>
                  <a:lnTo>
                    <a:pt x="1" y="1200"/>
                  </a:lnTo>
                  <a:lnTo>
                    <a:pt x="1201" y="1910"/>
                  </a:lnTo>
                  <a:cubicBezTo>
                    <a:pt x="1262" y="1947"/>
                    <a:pt x="1342" y="1965"/>
                    <a:pt x="1418" y="1965"/>
                  </a:cubicBezTo>
                  <a:cubicBezTo>
                    <a:pt x="1495" y="1965"/>
                    <a:pt x="1568" y="1947"/>
                    <a:pt x="1617" y="1910"/>
                  </a:cubicBezTo>
                  <a:lnTo>
                    <a:pt x="2842" y="1200"/>
                  </a:lnTo>
                  <a:cubicBezTo>
                    <a:pt x="2891" y="1176"/>
                    <a:pt x="2915" y="1127"/>
                    <a:pt x="2915" y="1078"/>
                  </a:cubicBezTo>
                  <a:lnTo>
                    <a:pt x="2915" y="0"/>
                  </a:lnTo>
                  <a:close/>
                </a:path>
              </a:pathLst>
            </a:custGeom>
            <a:solidFill>
              <a:srgbClr val="D3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165;p34">
              <a:extLst>
                <a:ext uri="{FF2B5EF4-FFF2-40B4-BE49-F238E27FC236}">
                  <a16:creationId xmlns:a16="http://schemas.microsoft.com/office/drawing/2014/main" id="{C6FA54AD-E05D-4FD9-8441-50E1EC582BF7}"/>
                </a:ext>
              </a:extLst>
            </p:cNvPr>
            <p:cNvSpPr/>
            <p:nvPr/>
          </p:nvSpPr>
          <p:spPr>
            <a:xfrm>
              <a:off x="3950475" y="1859900"/>
              <a:ext cx="74125" cy="42575"/>
            </a:xfrm>
            <a:custGeom>
              <a:avLst/>
              <a:gdLst/>
              <a:ahLst/>
              <a:cxnLst/>
              <a:rect l="l" t="t" r="r" b="b"/>
              <a:pathLst>
                <a:path w="2965" h="1703" extrusionOk="0">
                  <a:moveTo>
                    <a:pt x="1617" y="1"/>
                  </a:moveTo>
                  <a:lnTo>
                    <a:pt x="1" y="956"/>
                  </a:lnTo>
                  <a:lnTo>
                    <a:pt x="1201" y="1666"/>
                  </a:lnTo>
                  <a:cubicBezTo>
                    <a:pt x="1262" y="1690"/>
                    <a:pt x="1342" y="1702"/>
                    <a:pt x="1421" y="1702"/>
                  </a:cubicBezTo>
                  <a:cubicBezTo>
                    <a:pt x="1501" y="1702"/>
                    <a:pt x="1580" y="1690"/>
                    <a:pt x="1642" y="1666"/>
                  </a:cubicBezTo>
                  <a:lnTo>
                    <a:pt x="2842" y="956"/>
                  </a:lnTo>
                  <a:cubicBezTo>
                    <a:pt x="2964" y="882"/>
                    <a:pt x="2964" y="784"/>
                    <a:pt x="2842" y="711"/>
                  </a:cubicBezTo>
                  <a:lnTo>
                    <a:pt x="1617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166;p34">
              <a:extLst>
                <a:ext uri="{FF2B5EF4-FFF2-40B4-BE49-F238E27FC236}">
                  <a16:creationId xmlns:a16="http://schemas.microsoft.com/office/drawing/2014/main" id="{253F6414-0830-4F98-A937-D34A7F2CBB62}"/>
                </a:ext>
              </a:extLst>
            </p:cNvPr>
            <p:cNvSpPr/>
            <p:nvPr/>
          </p:nvSpPr>
          <p:spPr>
            <a:xfrm>
              <a:off x="3168100" y="1619625"/>
              <a:ext cx="747525" cy="427925"/>
            </a:xfrm>
            <a:custGeom>
              <a:avLst/>
              <a:gdLst/>
              <a:ahLst/>
              <a:cxnLst/>
              <a:rect l="l" t="t" r="r" b="b"/>
              <a:pathLst>
                <a:path w="29901" h="17117" extrusionOk="0">
                  <a:moveTo>
                    <a:pt x="18434" y="0"/>
                  </a:moveTo>
                  <a:cubicBezTo>
                    <a:pt x="18186" y="0"/>
                    <a:pt x="17951" y="51"/>
                    <a:pt x="17779" y="159"/>
                  </a:cubicBezTo>
                  <a:lnTo>
                    <a:pt x="417" y="10175"/>
                  </a:lnTo>
                  <a:cubicBezTo>
                    <a:pt x="0" y="10420"/>
                    <a:pt x="49" y="10811"/>
                    <a:pt x="515" y="11081"/>
                  </a:cubicBezTo>
                  <a:lnTo>
                    <a:pt x="10579" y="16884"/>
                  </a:lnTo>
                  <a:cubicBezTo>
                    <a:pt x="10839" y="17035"/>
                    <a:pt x="11168" y="17117"/>
                    <a:pt x="11481" y="17117"/>
                  </a:cubicBezTo>
                  <a:cubicBezTo>
                    <a:pt x="11727" y="17117"/>
                    <a:pt x="11963" y="17066"/>
                    <a:pt x="12146" y="16958"/>
                  </a:cubicBezTo>
                  <a:lnTo>
                    <a:pt x="29508" y="6942"/>
                  </a:lnTo>
                  <a:cubicBezTo>
                    <a:pt x="29900" y="6697"/>
                    <a:pt x="29851" y="6306"/>
                    <a:pt x="29386" y="6036"/>
                  </a:cubicBezTo>
                  <a:lnTo>
                    <a:pt x="19346" y="233"/>
                  </a:lnTo>
                  <a:cubicBezTo>
                    <a:pt x="19086" y="82"/>
                    <a:pt x="18749" y="0"/>
                    <a:pt x="184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167;p34">
              <a:extLst>
                <a:ext uri="{FF2B5EF4-FFF2-40B4-BE49-F238E27FC236}">
                  <a16:creationId xmlns:a16="http://schemas.microsoft.com/office/drawing/2014/main" id="{D72276B7-FA10-44A7-A271-0DBD419335BC}"/>
                </a:ext>
              </a:extLst>
            </p:cNvPr>
            <p:cNvSpPr/>
            <p:nvPr/>
          </p:nvSpPr>
          <p:spPr>
            <a:xfrm>
              <a:off x="3650500" y="1688475"/>
              <a:ext cx="194725" cy="112075"/>
            </a:xfrm>
            <a:custGeom>
              <a:avLst/>
              <a:gdLst/>
              <a:ahLst/>
              <a:cxnLst/>
              <a:rect l="l" t="t" r="r" b="b"/>
              <a:pathLst>
                <a:path w="7789" h="4483" extrusionOk="0">
                  <a:moveTo>
                    <a:pt x="1152" y="1"/>
                  </a:moveTo>
                  <a:lnTo>
                    <a:pt x="1" y="638"/>
                  </a:lnTo>
                  <a:lnTo>
                    <a:pt x="6637" y="4482"/>
                  </a:lnTo>
                  <a:lnTo>
                    <a:pt x="7788" y="3821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168;p34">
              <a:extLst>
                <a:ext uri="{FF2B5EF4-FFF2-40B4-BE49-F238E27FC236}">
                  <a16:creationId xmlns:a16="http://schemas.microsoft.com/office/drawing/2014/main" id="{0BFFF7CD-2A1D-4A2B-B352-8DF11D673647}"/>
                </a:ext>
              </a:extLst>
            </p:cNvPr>
            <p:cNvSpPr/>
            <p:nvPr/>
          </p:nvSpPr>
          <p:spPr>
            <a:xfrm>
              <a:off x="3589300" y="1723375"/>
              <a:ext cx="194700" cy="112675"/>
            </a:xfrm>
            <a:custGeom>
              <a:avLst/>
              <a:gdLst/>
              <a:ahLst/>
              <a:cxnLst/>
              <a:rect l="l" t="t" r="r" b="b"/>
              <a:pathLst>
                <a:path w="7788" h="4507" extrusionOk="0">
                  <a:moveTo>
                    <a:pt x="1151" y="1"/>
                  </a:moveTo>
                  <a:lnTo>
                    <a:pt x="0" y="662"/>
                  </a:lnTo>
                  <a:lnTo>
                    <a:pt x="6661" y="4507"/>
                  </a:lnTo>
                  <a:lnTo>
                    <a:pt x="7787" y="3845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169;p34">
              <a:extLst>
                <a:ext uri="{FF2B5EF4-FFF2-40B4-BE49-F238E27FC236}">
                  <a16:creationId xmlns:a16="http://schemas.microsoft.com/office/drawing/2014/main" id="{D12E5F21-3D24-44F0-95AD-E6144ECBD146}"/>
                </a:ext>
              </a:extLst>
            </p:cNvPr>
            <p:cNvSpPr/>
            <p:nvPr/>
          </p:nvSpPr>
          <p:spPr>
            <a:xfrm>
              <a:off x="3528075" y="1758900"/>
              <a:ext cx="194700" cy="112050"/>
            </a:xfrm>
            <a:custGeom>
              <a:avLst/>
              <a:gdLst/>
              <a:ahLst/>
              <a:cxnLst/>
              <a:rect l="l" t="t" r="r" b="b"/>
              <a:pathLst>
                <a:path w="7788" h="4482" extrusionOk="0">
                  <a:moveTo>
                    <a:pt x="1151" y="0"/>
                  </a:moveTo>
                  <a:lnTo>
                    <a:pt x="0" y="661"/>
                  </a:lnTo>
                  <a:lnTo>
                    <a:pt x="6661" y="4481"/>
                  </a:lnTo>
                  <a:lnTo>
                    <a:pt x="7787" y="3845"/>
                  </a:lnTo>
                  <a:lnTo>
                    <a:pt x="1151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170;p34">
              <a:extLst>
                <a:ext uri="{FF2B5EF4-FFF2-40B4-BE49-F238E27FC236}">
                  <a16:creationId xmlns:a16="http://schemas.microsoft.com/office/drawing/2014/main" id="{05FF17CD-A70C-4E3F-9C21-7C052698070F}"/>
                </a:ext>
              </a:extLst>
            </p:cNvPr>
            <p:cNvSpPr/>
            <p:nvPr/>
          </p:nvSpPr>
          <p:spPr>
            <a:xfrm>
              <a:off x="3467450" y="1793775"/>
              <a:ext cx="194725" cy="112675"/>
            </a:xfrm>
            <a:custGeom>
              <a:avLst/>
              <a:gdLst/>
              <a:ahLst/>
              <a:cxnLst/>
              <a:rect l="l" t="t" r="r" b="b"/>
              <a:pathLst>
                <a:path w="7789" h="4507" extrusionOk="0">
                  <a:moveTo>
                    <a:pt x="1127" y="1"/>
                  </a:moveTo>
                  <a:lnTo>
                    <a:pt x="1" y="662"/>
                  </a:lnTo>
                  <a:lnTo>
                    <a:pt x="6637" y="4507"/>
                  </a:lnTo>
                  <a:lnTo>
                    <a:pt x="7788" y="3845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171;p34">
              <a:extLst>
                <a:ext uri="{FF2B5EF4-FFF2-40B4-BE49-F238E27FC236}">
                  <a16:creationId xmlns:a16="http://schemas.microsoft.com/office/drawing/2014/main" id="{FC1E9C31-5600-4072-9261-BFFC98DF8115}"/>
                </a:ext>
              </a:extLst>
            </p:cNvPr>
            <p:cNvSpPr/>
            <p:nvPr/>
          </p:nvSpPr>
          <p:spPr>
            <a:xfrm>
              <a:off x="3406250" y="1829300"/>
              <a:ext cx="194700" cy="112650"/>
            </a:xfrm>
            <a:custGeom>
              <a:avLst/>
              <a:gdLst/>
              <a:ahLst/>
              <a:cxnLst/>
              <a:rect l="l" t="t" r="r" b="b"/>
              <a:pathLst>
                <a:path w="7788" h="4506" extrusionOk="0">
                  <a:moveTo>
                    <a:pt x="1127" y="0"/>
                  </a:moveTo>
                  <a:lnTo>
                    <a:pt x="0" y="661"/>
                  </a:lnTo>
                  <a:lnTo>
                    <a:pt x="6636" y="4506"/>
                  </a:lnTo>
                  <a:lnTo>
                    <a:pt x="7787" y="3845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172;p34">
              <a:extLst>
                <a:ext uri="{FF2B5EF4-FFF2-40B4-BE49-F238E27FC236}">
                  <a16:creationId xmlns:a16="http://schemas.microsoft.com/office/drawing/2014/main" id="{C5895633-F052-48BD-87B9-2939AEA637EE}"/>
                </a:ext>
              </a:extLst>
            </p:cNvPr>
            <p:cNvSpPr/>
            <p:nvPr/>
          </p:nvSpPr>
          <p:spPr>
            <a:xfrm>
              <a:off x="3650500" y="1688475"/>
              <a:ext cx="69825" cy="40450"/>
            </a:xfrm>
            <a:custGeom>
              <a:avLst/>
              <a:gdLst/>
              <a:ahLst/>
              <a:cxnLst/>
              <a:rect l="l" t="t" r="r" b="b"/>
              <a:pathLst>
                <a:path w="2793" h="1618" extrusionOk="0">
                  <a:moveTo>
                    <a:pt x="1152" y="1"/>
                  </a:moveTo>
                  <a:lnTo>
                    <a:pt x="1" y="638"/>
                  </a:lnTo>
                  <a:lnTo>
                    <a:pt x="1666" y="1617"/>
                  </a:lnTo>
                  <a:lnTo>
                    <a:pt x="2793" y="956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173;p34">
              <a:extLst>
                <a:ext uri="{FF2B5EF4-FFF2-40B4-BE49-F238E27FC236}">
                  <a16:creationId xmlns:a16="http://schemas.microsoft.com/office/drawing/2014/main" id="{833EC7EA-4E7A-4629-9D22-220F5CC0046D}"/>
                </a:ext>
              </a:extLst>
            </p:cNvPr>
            <p:cNvSpPr/>
            <p:nvPr/>
          </p:nvSpPr>
          <p:spPr>
            <a:xfrm>
              <a:off x="3589300" y="1723375"/>
              <a:ext cx="125525" cy="72275"/>
            </a:xfrm>
            <a:custGeom>
              <a:avLst/>
              <a:gdLst/>
              <a:ahLst/>
              <a:cxnLst/>
              <a:rect l="l" t="t" r="r" b="b"/>
              <a:pathLst>
                <a:path w="5021" h="2891" extrusionOk="0">
                  <a:moveTo>
                    <a:pt x="1151" y="1"/>
                  </a:moveTo>
                  <a:lnTo>
                    <a:pt x="0" y="662"/>
                  </a:lnTo>
                  <a:lnTo>
                    <a:pt x="3869" y="2890"/>
                  </a:lnTo>
                  <a:lnTo>
                    <a:pt x="5020" y="2254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174;p34">
              <a:extLst>
                <a:ext uri="{FF2B5EF4-FFF2-40B4-BE49-F238E27FC236}">
                  <a16:creationId xmlns:a16="http://schemas.microsoft.com/office/drawing/2014/main" id="{41498D2B-C187-4935-A328-B7E82E9A44B5}"/>
                </a:ext>
              </a:extLst>
            </p:cNvPr>
            <p:cNvSpPr/>
            <p:nvPr/>
          </p:nvSpPr>
          <p:spPr>
            <a:xfrm>
              <a:off x="3528075" y="1758900"/>
              <a:ext cx="99200" cy="56950"/>
            </a:xfrm>
            <a:custGeom>
              <a:avLst/>
              <a:gdLst/>
              <a:ahLst/>
              <a:cxnLst/>
              <a:rect l="l" t="t" r="r" b="b"/>
              <a:pathLst>
                <a:path w="3968" h="2278" extrusionOk="0">
                  <a:moveTo>
                    <a:pt x="1151" y="0"/>
                  </a:moveTo>
                  <a:lnTo>
                    <a:pt x="0" y="661"/>
                  </a:lnTo>
                  <a:lnTo>
                    <a:pt x="2841" y="2277"/>
                  </a:lnTo>
                  <a:lnTo>
                    <a:pt x="3967" y="1616"/>
                  </a:lnTo>
                  <a:lnTo>
                    <a:pt x="1151" y="0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175;p34">
              <a:extLst>
                <a:ext uri="{FF2B5EF4-FFF2-40B4-BE49-F238E27FC236}">
                  <a16:creationId xmlns:a16="http://schemas.microsoft.com/office/drawing/2014/main" id="{72FA930C-2BEF-4EF2-83FA-5BF19D9D021C}"/>
                </a:ext>
              </a:extLst>
            </p:cNvPr>
            <p:cNvSpPr/>
            <p:nvPr/>
          </p:nvSpPr>
          <p:spPr>
            <a:xfrm>
              <a:off x="3467450" y="1793775"/>
              <a:ext cx="148200" cy="85750"/>
            </a:xfrm>
            <a:custGeom>
              <a:avLst/>
              <a:gdLst/>
              <a:ahLst/>
              <a:cxnLst/>
              <a:rect l="l" t="t" r="r" b="b"/>
              <a:pathLst>
                <a:path w="5928" h="3430" extrusionOk="0">
                  <a:moveTo>
                    <a:pt x="1127" y="1"/>
                  </a:moveTo>
                  <a:lnTo>
                    <a:pt x="1" y="662"/>
                  </a:lnTo>
                  <a:lnTo>
                    <a:pt x="4801" y="3429"/>
                  </a:lnTo>
                  <a:lnTo>
                    <a:pt x="5927" y="2768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176;p34">
              <a:extLst>
                <a:ext uri="{FF2B5EF4-FFF2-40B4-BE49-F238E27FC236}">
                  <a16:creationId xmlns:a16="http://schemas.microsoft.com/office/drawing/2014/main" id="{92B5D8F4-05E5-485D-83DB-8C37A8027F44}"/>
                </a:ext>
              </a:extLst>
            </p:cNvPr>
            <p:cNvSpPr/>
            <p:nvPr/>
          </p:nvSpPr>
          <p:spPr>
            <a:xfrm>
              <a:off x="3406250" y="1829300"/>
              <a:ext cx="169600" cy="97975"/>
            </a:xfrm>
            <a:custGeom>
              <a:avLst/>
              <a:gdLst/>
              <a:ahLst/>
              <a:cxnLst/>
              <a:rect l="l" t="t" r="r" b="b"/>
              <a:pathLst>
                <a:path w="6784" h="3919" extrusionOk="0">
                  <a:moveTo>
                    <a:pt x="1127" y="0"/>
                  </a:moveTo>
                  <a:lnTo>
                    <a:pt x="0" y="661"/>
                  </a:lnTo>
                  <a:lnTo>
                    <a:pt x="5657" y="3918"/>
                  </a:lnTo>
                  <a:lnTo>
                    <a:pt x="6783" y="3257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177;p34">
              <a:extLst>
                <a:ext uri="{FF2B5EF4-FFF2-40B4-BE49-F238E27FC236}">
                  <a16:creationId xmlns:a16="http://schemas.microsoft.com/office/drawing/2014/main" id="{6D2D33E9-40EA-417E-9C44-6140A72C14CB}"/>
                </a:ext>
              </a:extLst>
            </p:cNvPr>
            <p:cNvSpPr/>
            <p:nvPr/>
          </p:nvSpPr>
          <p:spPr>
            <a:xfrm>
              <a:off x="3440525" y="1950500"/>
              <a:ext cx="104100" cy="60650"/>
            </a:xfrm>
            <a:custGeom>
              <a:avLst/>
              <a:gdLst/>
              <a:ahLst/>
              <a:cxnLst/>
              <a:rect l="l" t="t" r="r" b="b"/>
              <a:pathLst>
                <a:path w="4164" h="2426" extrusionOk="0">
                  <a:moveTo>
                    <a:pt x="3698" y="1"/>
                  </a:moveTo>
                  <a:lnTo>
                    <a:pt x="1" y="2131"/>
                  </a:lnTo>
                  <a:lnTo>
                    <a:pt x="466" y="2425"/>
                  </a:lnTo>
                  <a:lnTo>
                    <a:pt x="4163" y="295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178;p34">
              <a:extLst>
                <a:ext uri="{FF2B5EF4-FFF2-40B4-BE49-F238E27FC236}">
                  <a16:creationId xmlns:a16="http://schemas.microsoft.com/office/drawing/2014/main" id="{9C53BBB3-9DC9-415E-8ECD-FD2204AE574C}"/>
                </a:ext>
              </a:extLst>
            </p:cNvPr>
            <p:cNvSpPr/>
            <p:nvPr/>
          </p:nvSpPr>
          <p:spPr>
            <a:xfrm>
              <a:off x="3412975" y="1934600"/>
              <a:ext cx="104100" cy="60625"/>
            </a:xfrm>
            <a:custGeom>
              <a:avLst/>
              <a:gdLst/>
              <a:ahLst/>
              <a:cxnLst/>
              <a:rect l="l" t="t" r="r" b="b"/>
              <a:pathLst>
                <a:path w="4164" h="2425" extrusionOk="0">
                  <a:moveTo>
                    <a:pt x="3674" y="0"/>
                  </a:moveTo>
                  <a:lnTo>
                    <a:pt x="1" y="2130"/>
                  </a:lnTo>
                  <a:lnTo>
                    <a:pt x="466" y="2424"/>
                  </a:lnTo>
                  <a:lnTo>
                    <a:pt x="4164" y="294"/>
                  </a:lnTo>
                  <a:lnTo>
                    <a:pt x="3674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179;p34">
              <a:extLst>
                <a:ext uri="{FF2B5EF4-FFF2-40B4-BE49-F238E27FC236}">
                  <a16:creationId xmlns:a16="http://schemas.microsoft.com/office/drawing/2014/main" id="{7AE7EB5D-5EE9-4DB0-AAA5-9197AB83453D}"/>
                </a:ext>
              </a:extLst>
            </p:cNvPr>
            <p:cNvSpPr/>
            <p:nvPr/>
          </p:nvSpPr>
          <p:spPr>
            <a:xfrm>
              <a:off x="3384825" y="1918675"/>
              <a:ext cx="104700" cy="60625"/>
            </a:xfrm>
            <a:custGeom>
              <a:avLst/>
              <a:gdLst/>
              <a:ahLst/>
              <a:cxnLst/>
              <a:rect l="l" t="t" r="r" b="b"/>
              <a:pathLst>
                <a:path w="4188" h="2425" extrusionOk="0">
                  <a:moveTo>
                    <a:pt x="3698" y="0"/>
                  </a:moveTo>
                  <a:lnTo>
                    <a:pt x="0" y="2131"/>
                  </a:lnTo>
                  <a:lnTo>
                    <a:pt x="490" y="2425"/>
                  </a:lnTo>
                  <a:lnTo>
                    <a:pt x="4188" y="270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180;p34">
              <a:extLst>
                <a:ext uri="{FF2B5EF4-FFF2-40B4-BE49-F238E27FC236}">
                  <a16:creationId xmlns:a16="http://schemas.microsoft.com/office/drawing/2014/main" id="{3BAB8036-CA5D-4089-A20F-DF4F828B7738}"/>
                </a:ext>
              </a:extLst>
            </p:cNvPr>
            <p:cNvSpPr/>
            <p:nvPr/>
          </p:nvSpPr>
          <p:spPr>
            <a:xfrm>
              <a:off x="3357275" y="1902750"/>
              <a:ext cx="104700" cy="60025"/>
            </a:xfrm>
            <a:custGeom>
              <a:avLst/>
              <a:gdLst/>
              <a:ahLst/>
              <a:cxnLst/>
              <a:rect l="l" t="t" r="r" b="b"/>
              <a:pathLst>
                <a:path w="4188" h="2401" extrusionOk="0">
                  <a:moveTo>
                    <a:pt x="3698" y="1"/>
                  </a:moveTo>
                  <a:lnTo>
                    <a:pt x="0" y="2131"/>
                  </a:lnTo>
                  <a:lnTo>
                    <a:pt x="490" y="2400"/>
                  </a:lnTo>
                  <a:lnTo>
                    <a:pt x="4188" y="270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181;p34">
              <a:extLst>
                <a:ext uri="{FF2B5EF4-FFF2-40B4-BE49-F238E27FC236}">
                  <a16:creationId xmlns:a16="http://schemas.microsoft.com/office/drawing/2014/main" id="{84E8F4DB-CE04-48F1-95A2-19822E8E5990}"/>
                </a:ext>
              </a:extLst>
            </p:cNvPr>
            <p:cNvSpPr/>
            <p:nvPr/>
          </p:nvSpPr>
          <p:spPr>
            <a:xfrm>
              <a:off x="3329725" y="1886850"/>
              <a:ext cx="104100" cy="60000"/>
            </a:xfrm>
            <a:custGeom>
              <a:avLst/>
              <a:gdLst/>
              <a:ahLst/>
              <a:cxnLst/>
              <a:rect l="l" t="t" r="r" b="b"/>
              <a:pathLst>
                <a:path w="4164" h="2400" extrusionOk="0">
                  <a:moveTo>
                    <a:pt x="3698" y="0"/>
                  </a:moveTo>
                  <a:lnTo>
                    <a:pt x="0" y="2130"/>
                  </a:lnTo>
                  <a:lnTo>
                    <a:pt x="465" y="2400"/>
                  </a:lnTo>
                  <a:lnTo>
                    <a:pt x="4163" y="269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182;p34">
              <a:extLst>
                <a:ext uri="{FF2B5EF4-FFF2-40B4-BE49-F238E27FC236}">
                  <a16:creationId xmlns:a16="http://schemas.microsoft.com/office/drawing/2014/main" id="{A8DA35A2-AC21-4379-A2F7-C894EA1D8325}"/>
                </a:ext>
              </a:extLst>
            </p:cNvPr>
            <p:cNvSpPr/>
            <p:nvPr/>
          </p:nvSpPr>
          <p:spPr>
            <a:xfrm>
              <a:off x="3302175" y="1870925"/>
              <a:ext cx="104100" cy="60025"/>
            </a:xfrm>
            <a:custGeom>
              <a:avLst/>
              <a:gdLst/>
              <a:ahLst/>
              <a:cxnLst/>
              <a:rect l="l" t="t" r="r" b="b"/>
              <a:pathLst>
                <a:path w="4164" h="2401" extrusionOk="0">
                  <a:moveTo>
                    <a:pt x="3673" y="0"/>
                  </a:moveTo>
                  <a:lnTo>
                    <a:pt x="0" y="2131"/>
                  </a:lnTo>
                  <a:lnTo>
                    <a:pt x="466" y="2400"/>
                  </a:lnTo>
                  <a:lnTo>
                    <a:pt x="4163" y="270"/>
                  </a:lnTo>
                  <a:lnTo>
                    <a:pt x="3673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183;p34">
              <a:extLst>
                <a:ext uri="{FF2B5EF4-FFF2-40B4-BE49-F238E27FC236}">
                  <a16:creationId xmlns:a16="http://schemas.microsoft.com/office/drawing/2014/main" id="{721A7F79-3C50-490A-BE1B-E37E4649EA20}"/>
                </a:ext>
              </a:extLst>
            </p:cNvPr>
            <p:cNvSpPr/>
            <p:nvPr/>
          </p:nvSpPr>
          <p:spPr>
            <a:xfrm>
              <a:off x="3274625" y="1838475"/>
              <a:ext cx="76550" cy="44100"/>
            </a:xfrm>
            <a:custGeom>
              <a:avLst/>
              <a:gdLst/>
              <a:ahLst/>
              <a:cxnLst/>
              <a:rect l="l" t="t" r="r" b="b"/>
              <a:pathLst>
                <a:path w="3062" h="1764" extrusionOk="0">
                  <a:moveTo>
                    <a:pt x="2572" y="0"/>
                  </a:moveTo>
                  <a:lnTo>
                    <a:pt x="0" y="1494"/>
                  </a:lnTo>
                  <a:lnTo>
                    <a:pt x="466" y="1764"/>
                  </a:lnTo>
                  <a:lnTo>
                    <a:pt x="3061" y="294"/>
                  </a:lnTo>
                  <a:lnTo>
                    <a:pt x="2572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184;p34">
              <a:extLst>
                <a:ext uri="{FF2B5EF4-FFF2-40B4-BE49-F238E27FC236}">
                  <a16:creationId xmlns:a16="http://schemas.microsoft.com/office/drawing/2014/main" id="{F95D9657-D739-4741-9B6E-AE97246D9659}"/>
                </a:ext>
              </a:extLst>
            </p:cNvPr>
            <p:cNvSpPr/>
            <p:nvPr/>
          </p:nvSpPr>
          <p:spPr>
            <a:xfrm>
              <a:off x="3274000" y="1855000"/>
              <a:ext cx="104725" cy="60025"/>
            </a:xfrm>
            <a:custGeom>
              <a:avLst/>
              <a:gdLst/>
              <a:ahLst/>
              <a:cxnLst/>
              <a:rect l="l" t="t" r="r" b="b"/>
              <a:pathLst>
                <a:path w="4189" h="2401" extrusionOk="0">
                  <a:moveTo>
                    <a:pt x="3698" y="1"/>
                  </a:moveTo>
                  <a:lnTo>
                    <a:pt x="1" y="2131"/>
                  </a:lnTo>
                  <a:lnTo>
                    <a:pt x="491" y="2400"/>
                  </a:lnTo>
                  <a:lnTo>
                    <a:pt x="4188" y="270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185;p34">
              <a:extLst>
                <a:ext uri="{FF2B5EF4-FFF2-40B4-BE49-F238E27FC236}">
                  <a16:creationId xmlns:a16="http://schemas.microsoft.com/office/drawing/2014/main" id="{F1484A0C-3CD2-4907-8996-D5CB9B80D127}"/>
                </a:ext>
              </a:extLst>
            </p:cNvPr>
            <p:cNvSpPr/>
            <p:nvPr/>
          </p:nvSpPr>
          <p:spPr>
            <a:xfrm>
              <a:off x="3376850" y="1671350"/>
              <a:ext cx="285325" cy="164700"/>
            </a:xfrm>
            <a:custGeom>
              <a:avLst/>
              <a:gdLst/>
              <a:ahLst/>
              <a:cxnLst/>
              <a:rect l="l" t="t" r="r" b="b"/>
              <a:pathLst>
                <a:path w="11413" h="6588" extrusionOk="0">
                  <a:moveTo>
                    <a:pt x="10922" y="0"/>
                  </a:moveTo>
                  <a:lnTo>
                    <a:pt x="1" y="6294"/>
                  </a:lnTo>
                  <a:lnTo>
                    <a:pt x="491" y="6588"/>
                  </a:lnTo>
                  <a:lnTo>
                    <a:pt x="11412" y="294"/>
                  </a:lnTo>
                  <a:lnTo>
                    <a:pt x="10922" y="0"/>
                  </a:lnTo>
                  <a:close/>
                </a:path>
              </a:pathLst>
            </a:custGeom>
            <a:solidFill>
              <a:srgbClr val="EA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186;p34">
              <a:extLst>
                <a:ext uri="{FF2B5EF4-FFF2-40B4-BE49-F238E27FC236}">
                  <a16:creationId xmlns:a16="http://schemas.microsoft.com/office/drawing/2014/main" id="{1FDF9CDB-D914-431C-B399-18C223573EB1}"/>
                </a:ext>
              </a:extLst>
            </p:cNvPr>
            <p:cNvSpPr/>
            <p:nvPr/>
          </p:nvSpPr>
          <p:spPr>
            <a:xfrm>
              <a:off x="3636425" y="1899700"/>
              <a:ext cx="304900" cy="175725"/>
            </a:xfrm>
            <a:custGeom>
              <a:avLst/>
              <a:gdLst/>
              <a:ahLst/>
              <a:cxnLst/>
              <a:rect l="l" t="t" r="r" b="b"/>
              <a:pathLst>
                <a:path w="12196" h="7029" extrusionOk="0">
                  <a:moveTo>
                    <a:pt x="7763" y="0"/>
                  </a:moveTo>
                  <a:lnTo>
                    <a:pt x="1" y="4482"/>
                  </a:lnTo>
                  <a:lnTo>
                    <a:pt x="4409" y="7028"/>
                  </a:lnTo>
                  <a:lnTo>
                    <a:pt x="12196" y="2547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187;p34">
              <a:extLst>
                <a:ext uri="{FF2B5EF4-FFF2-40B4-BE49-F238E27FC236}">
                  <a16:creationId xmlns:a16="http://schemas.microsoft.com/office/drawing/2014/main" id="{F49EB94D-E0B5-4C29-93CC-6E80D9CCA50F}"/>
                </a:ext>
              </a:extLst>
            </p:cNvPr>
            <p:cNvSpPr/>
            <p:nvPr/>
          </p:nvSpPr>
          <p:spPr>
            <a:xfrm>
              <a:off x="3746625" y="1963350"/>
              <a:ext cx="194700" cy="112075"/>
            </a:xfrm>
            <a:custGeom>
              <a:avLst/>
              <a:gdLst/>
              <a:ahLst/>
              <a:cxnLst/>
              <a:rect l="l" t="t" r="r" b="b"/>
              <a:pathLst>
                <a:path w="7788" h="4483" extrusionOk="0">
                  <a:moveTo>
                    <a:pt x="7788" y="1"/>
                  </a:moveTo>
                  <a:lnTo>
                    <a:pt x="858" y="515"/>
                  </a:lnTo>
                  <a:lnTo>
                    <a:pt x="1" y="4482"/>
                  </a:lnTo>
                  <a:lnTo>
                    <a:pt x="7788" y="1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188;p34">
              <a:extLst>
                <a:ext uri="{FF2B5EF4-FFF2-40B4-BE49-F238E27FC236}">
                  <a16:creationId xmlns:a16="http://schemas.microsoft.com/office/drawing/2014/main" id="{45F01252-FEFB-4C8D-BD68-94F961F1CDD8}"/>
                </a:ext>
              </a:extLst>
            </p:cNvPr>
            <p:cNvSpPr/>
            <p:nvPr/>
          </p:nvSpPr>
          <p:spPr>
            <a:xfrm>
              <a:off x="3636425" y="1899700"/>
              <a:ext cx="194100" cy="112050"/>
            </a:xfrm>
            <a:custGeom>
              <a:avLst/>
              <a:gdLst/>
              <a:ahLst/>
              <a:cxnLst/>
              <a:rect l="l" t="t" r="r" b="b"/>
              <a:pathLst>
                <a:path w="7764" h="4482" extrusionOk="0">
                  <a:moveTo>
                    <a:pt x="7763" y="0"/>
                  </a:moveTo>
                  <a:lnTo>
                    <a:pt x="1" y="4482"/>
                  </a:lnTo>
                  <a:lnTo>
                    <a:pt x="6882" y="3967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189;p34">
              <a:extLst>
                <a:ext uri="{FF2B5EF4-FFF2-40B4-BE49-F238E27FC236}">
                  <a16:creationId xmlns:a16="http://schemas.microsoft.com/office/drawing/2014/main" id="{2EB29175-4FC5-4D81-87B0-BC93DEDCED55}"/>
                </a:ext>
              </a:extLst>
            </p:cNvPr>
            <p:cNvSpPr/>
            <p:nvPr/>
          </p:nvSpPr>
          <p:spPr>
            <a:xfrm>
              <a:off x="4286575" y="2159875"/>
              <a:ext cx="759775" cy="438350"/>
            </a:xfrm>
            <a:custGeom>
              <a:avLst/>
              <a:gdLst/>
              <a:ahLst/>
              <a:cxnLst/>
              <a:rect l="l" t="t" r="r" b="b"/>
              <a:pathLst>
                <a:path w="30391" h="17534" extrusionOk="0">
                  <a:moveTo>
                    <a:pt x="16947" y="1"/>
                  </a:moveTo>
                  <a:lnTo>
                    <a:pt x="1" y="9796"/>
                  </a:lnTo>
                  <a:lnTo>
                    <a:pt x="13420" y="17534"/>
                  </a:lnTo>
                  <a:lnTo>
                    <a:pt x="30390" y="7763"/>
                  </a:lnTo>
                  <a:lnTo>
                    <a:pt x="169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190;p34">
              <a:extLst>
                <a:ext uri="{FF2B5EF4-FFF2-40B4-BE49-F238E27FC236}">
                  <a16:creationId xmlns:a16="http://schemas.microsoft.com/office/drawing/2014/main" id="{16E90751-3157-452C-80A6-4452236AACC2}"/>
                </a:ext>
              </a:extLst>
            </p:cNvPr>
            <p:cNvSpPr/>
            <p:nvPr/>
          </p:nvSpPr>
          <p:spPr>
            <a:xfrm>
              <a:off x="4619625" y="240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191;p34">
              <a:extLst>
                <a:ext uri="{FF2B5EF4-FFF2-40B4-BE49-F238E27FC236}">
                  <a16:creationId xmlns:a16="http://schemas.microsoft.com/office/drawing/2014/main" id="{35A2D7F2-F09F-403C-84F1-5883B862C145}"/>
                </a:ext>
              </a:extLst>
            </p:cNvPr>
            <p:cNvSpPr/>
            <p:nvPr/>
          </p:nvSpPr>
          <p:spPr>
            <a:xfrm>
              <a:off x="4523500" y="2332525"/>
              <a:ext cx="96150" cy="74100"/>
            </a:xfrm>
            <a:custGeom>
              <a:avLst/>
              <a:gdLst/>
              <a:ahLst/>
              <a:cxnLst/>
              <a:rect l="l" t="t" r="r" b="b"/>
              <a:pathLst>
                <a:path w="3846" h="2964" extrusionOk="0">
                  <a:moveTo>
                    <a:pt x="1984" y="0"/>
                  </a:moveTo>
                  <a:cubicBezTo>
                    <a:pt x="1250" y="147"/>
                    <a:pt x="564" y="392"/>
                    <a:pt x="1" y="735"/>
                  </a:cubicBezTo>
                  <a:lnTo>
                    <a:pt x="3845" y="2963"/>
                  </a:lnTo>
                  <a:lnTo>
                    <a:pt x="1984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192;p34">
              <a:extLst>
                <a:ext uri="{FF2B5EF4-FFF2-40B4-BE49-F238E27FC236}">
                  <a16:creationId xmlns:a16="http://schemas.microsoft.com/office/drawing/2014/main" id="{938CEA42-FE07-4949-B849-50EE0C9392BF}"/>
                </a:ext>
              </a:extLst>
            </p:cNvPr>
            <p:cNvSpPr/>
            <p:nvPr/>
          </p:nvSpPr>
          <p:spPr>
            <a:xfrm>
              <a:off x="4573100" y="2328000"/>
              <a:ext cx="142650" cy="78625"/>
            </a:xfrm>
            <a:custGeom>
              <a:avLst/>
              <a:gdLst/>
              <a:ahLst/>
              <a:cxnLst/>
              <a:rect l="l" t="t" r="r" b="b"/>
              <a:pathLst>
                <a:path w="5706" h="3145" extrusionOk="0">
                  <a:moveTo>
                    <a:pt x="1846" y="0"/>
                  </a:moveTo>
                  <a:cubicBezTo>
                    <a:pt x="1221" y="0"/>
                    <a:pt x="595" y="61"/>
                    <a:pt x="0" y="181"/>
                  </a:cubicBezTo>
                  <a:lnTo>
                    <a:pt x="1861" y="3144"/>
                  </a:lnTo>
                  <a:lnTo>
                    <a:pt x="5706" y="916"/>
                  </a:lnTo>
                  <a:cubicBezTo>
                    <a:pt x="4655" y="305"/>
                    <a:pt x="3252" y="0"/>
                    <a:pt x="1846" y="0"/>
                  </a:cubicBezTo>
                  <a:close/>
                </a:path>
              </a:pathLst>
            </a:custGeom>
            <a:solidFill>
              <a:srgbClr val="495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193;p34">
              <a:extLst>
                <a:ext uri="{FF2B5EF4-FFF2-40B4-BE49-F238E27FC236}">
                  <a16:creationId xmlns:a16="http://schemas.microsoft.com/office/drawing/2014/main" id="{963CCB00-94EE-4FCE-AFDD-946C7B1526CC}"/>
                </a:ext>
              </a:extLst>
            </p:cNvPr>
            <p:cNvSpPr/>
            <p:nvPr/>
          </p:nvSpPr>
          <p:spPr>
            <a:xfrm>
              <a:off x="4479425" y="2396175"/>
              <a:ext cx="140225" cy="65550"/>
            </a:xfrm>
            <a:custGeom>
              <a:avLst/>
              <a:gdLst/>
              <a:ahLst/>
              <a:cxnLst/>
              <a:rect l="l" t="t" r="r" b="b"/>
              <a:pathLst>
                <a:path w="5609" h="2622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" y="980"/>
                    <a:pt x="564" y="1935"/>
                    <a:pt x="1764" y="2621"/>
                  </a:cubicBezTo>
                  <a:lnTo>
                    <a:pt x="5608" y="417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194;p34">
              <a:extLst>
                <a:ext uri="{FF2B5EF4-FFF2-40B4-BE49-F238E27FC236}">
                  <a16:creationId xmlns:a16="http://schemas.microsoft.com/office/drawing/2014/main" id="{EA41CBA6-29C4-4BB9-8A57-C8EFC4248BED}"/>
                </a:ext>
              </a:extLst>
            </p:cNvPr>
            <p:cNvSpPr/>
            <p:nvPr/>
          </p:nvSpPr>
          <p:spPr>
            <a:xfrm>
              <a:off x="4619625" y="2350875"/>
              <a:ext cx="149400" cy="129200"/>
            </a:xfrm>
            <a:custGeom>
              <a:avLst/>
              <a:gdLst/>
              <a:ahLst/>
              <a:cxnLst/>
              <a:rect l="l" t="t" r="r" b="b"/>
              <a:pathLst>
                <a:path w="5976" h="5168" extrusionOk="0">
                  <a:moveTo>
                    <a:pt x="3845" y="1"/>
                  </a:moveTo>
                  <a:lnTo>
                    <a:pt x="0" y="2229"/>
                  </a:lnTo>
                  <a:lnTo>
                    <a:pt x="1861" y="5168"/>
                  </a:lnTo>
                  <a:cubicBezTo>
                    <a:pt x="2596" y="5021"/>
                    <a:pt x="3282" y="4776"/>
                    <a:pt x="3845" y="4433"/>
                  </a:cubicBezTo>
                  <a:cubicBezTo>
                    <a:pt x="5975" y="3233"/>
                    <a:pt x="5975" y="1225"/>
                    <a:pt x="3845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195;p34">
              <a:extLst>
                <a:ext uri="{FF2B5EF4-FFF2-40B4-BE49-F238E27FC236}">
                  <a16:creationId xmlns:a16="http://schemas.microsoft.com/office/drawing/2014/main" id="{1061CB4D-609B-4112-9BAD-C64D28D7C7A6}"/>
                </a:ext>
              </a:extLst>
            </p:cNvPr>
            <p:cNvSpPr/>
            <p:nvPr/>
          </p:nvSpPr>
          <p:spPr>
            <a:xfrm>
              <a:off x="4523500" y="2406600"/>
              <a:ext cx="142675" cy="78000"/>
            </a:xfrm>
            <a:custGeom>
              <a:avLst/>
              <a:gdLst/>
              <a:ahLst/>
              <a:cxnLst/>
              <a:rect l="l" t="t" r="r" b="b"/>
              <a:pathLst>
                <a:path w="5707" h="3120" extrusionOk="0">
                  <a:moveTo>
                    <a:pt x="3845" y="0"/>
                  </a:moveTo>
                  <a:lnTo>
                    <a:pt x="1" y="2204"/>
                  </a:lnTo>
                  <a:cubicBezTo>
                    <a:pt x="1052" y="2814"/>
                    <a:pt x="2455" y="3120"/>
                    <a:pt x="3861" y="3120"/>
                  </a:cubicBezTo>
                  <a:cubicBezTo>
                    <a:pt x="4486" y="3120"/>
                    <a:pt x="5111" y="3059"/>
                    <a:pt x="5706" y="2939"/>
                  </a:cubicBezTo>
                  <a:lnTo>
                    <a:pt x="3845" y="0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196;p34">
              <a:extLst>
                <a:ext uri="{FF2B5EF4-FFF2-40B4-BE49-F238E27FC236}">
                  <a16:creationId xmlns:a16="http://schemas.microsoft.com/office/drawing/2014/main" id="{1D04EDFB-8C44-4346-B52E-55FAD9025019}"/>
                </a:ext>
              </a:extLst>
            </p:cNvPr>
            <p:cNvSpPr/>
            <p:nvPr/>
          </p:nvSpPr>
          <p:spPr>
            <a:xfrm>
              <a:off x="4636150" y="2244325"/>
              <a:ext cx="261425" cy="153725"/>
            </a:xfrm>
            <a:custGeom>
              <a:avLst/>
              <a:gdLst/>
              <a:ahLst/>
              <a:cxnLst/>
              <a:rect l="l" t="t" r="r" b="b"/>
              <a:pathLst>
                <a:path w="10457" h="6149" extrusionOk="0">
                  <a:moveTo>
                    <a:pt x="186" y="1"/>
                  </a:moveTo>
                  <a:cubicBezTo>
                    <a:pt x="133" y="1"/>
                    <a:pt x="81" y="28"/>
                    <a:pt x="49" y="75"/>
                  </a:cubicBezTo>
                  <a:cubicBezTo>
                    <a:pt x="1" y="149"/>
                    <a:pt x="25" y="247"/>
                    <a:pt x="98" y="296"/>
                  </a:cubicBezTo>
                  <a:lnTo>
                    <a:pt x="10212" y="6124"/>
                  </a:lnTo>
                  <a:cubicBezTo>
                    <a:pt x="10236" y="6148"/>
                    <a:pt x="10261" y="6148"/>
                    <a:pt x="10285" y="6148"/>
                  </a:cubicBezTo>
                  <a:cubicBezTo>
                    <a:pt x="10334" y="6148"/>
                    <a:pt x="10383" y="6124"/>
                    <a:pt x="10408" y="6075"/>
                  </a:cubicBezTo>
                  <a:cubicBezTo>
                    <a:pt x="10457" y="6001"/>
                    <a:pt x="10432" y="5903"/>
                    <a:pt x="10359" y="5855"/>
                  </a:cubicBezTo>
                  <a:lnTo>
                    <a:pt x="270" y="26"/>
                  </a:lnTo>
                  <a:cubicBezTo>
                    <a:pt x="244" y="9"/>
                    <a:pt x="215" y="1"/>
                    <a:pt x="186" y="1"/>
                  </a:cubicBez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197;p34">
              <a:extLst>
                <a:ext uri="{FF2B5EF4-FFF2-40B4-BE49-F238E27FC236}">
                  <a16:creationId xmlns:a16="http://schemas.microsoft.com/office/drawing/2014/main" id="{2E2C139A-B273-4615-9C60-438589A4F28D}"/>
                </a:ext>
              </a:extLst>
            </p:cNvPr>
            <p:cNvSpPr/>
            <p:nvPr/>
          </p:nvSpPr>
          <p:spPr>
            <a:xfrm>
              <a:off x="4666150" y="2227200"/>
              <a:ext cx="261425" cy="153700"/>
            </a:xfrm>
            <a:custGeom>
              <a:avLst/>
              <a:gdLst/>
              <a:ahLst/>
              <a:cxnLst/>
              <a:rect l="l" t="t" r="r" b="b"/>
              <a:pathLst>
                <a:path w="10457" h="6148" extrusionOk="0">
                  <a:moveTo>
                    <a:pt x="161" y="0"/>
                  </a:moveTo>
                  <a:cubicBezTo>
                    <a:pt x="109" y="0"/>
                    <a:pt x="57" y="27"/>
                    <a:pt x="25" y="75"/>
                  </a:cubicBezTo>
                  <a:cubicBezTo>
                    <a:pt x="0" y="148"/>
                    <a:pt x="25" y="246"/>
                    <a:pt x="98" y="295"/>
                  </a:cubicBezTo>
                  <a:lnTo>
                    <a:pt x="10187" y="6123"/>
                  </a:lnTo>
                  <a:cubicBezTo>
                    <a:pt x="10212" y="6148"/>
                    <a:pt x="10236" y="6148"/>
                    <a:pt x="10261" y="6148"/>
                  </a:cubicBezTo>
                  <a:cubicBezTo>
                    <a:pt x="10334" y="6148"/>
                    <a:pt x="10383" y="6123"/>
                    <a:pt x="10408" y="6074"/>
                  </a:cubicBezTo>
                  <a:cubicBezTo>
                    <a:pt x="10457" y="6001"/>
                    <a:pt x="10432" y="5903"/>
                    <a:pt x="10359" y="5854"/>
                  </a:cubicBezTo>
                  <a:lnTo>
                    <a:pt x="245" y="26"/>
                  </a:lnTo>
                  <a:cubicBezTo>
                    <a:pt x="219" y="8"/>
                    <a:pt x="190" y="0"/>
                    <a:pt x="161" y="0"/>
                  </a:cubicBez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1198;p34">
              <a:extLst>
                <a:ext uri="{FF2B5EF4-FFF2-40B4-BE49-F238E27FC236}">
                  <a16:creationId xmlns:a16="http://schemas.microsoft.com/office/drawing/2014/main" id="{327E4026-92B3-4956-81B2-6C695EA7A690}"/>
                </a:ext>
              </a:extLst>
            </p:cNvPr>
            <p:cNvSpPr/>
            <p:nvPr/>
          </p:nvSpPr>
          <p:spPr>
            <a:xfrm>
              <a:off x="4695525" y="2210050"/>
              <a:ext cx="261450" cy="153725"/>
            </a:xfrm>
            <a:custGeom>
              <a:avLst/>
              <a:gdLst/>
              <a:ahLst/>
              <a:cxnLst/>
              <a:rect l="l" t="t" r="r" b="b"/>
              <a:pathLst>
                <a:path w="10458" h="6149" extrusionOk="0">
                  <a:moveTo>
                    <a:pt x="169" y="1"/>
                  </a:moveTo>
                  <a:cubicBezTo>
                    <a:pt x="123" y="1"/>
                    <a:pt x="81" y="28"/>
                    <a:pt x="50" y="75"/>
                  </a:cubicBezTo>
                  <a:cubicBezTo>
                    <a:pt x="1" y="149"/>
                    <a:pt x="25" y="246"/>
                    <a:pt x="99" y="295"/>
                  </a:cubicBezTo>
                  <a:lnTo>
                    <a:pt x="10212" y="6124"/>
                  </a:lnTo>
                  <a:cubicBezTo>
                    <a:pt x="10237" y="6148"/>
                    <a:pt x="10261" y="6148"/>
                    <a:pt x="10286" y="6148"/>
                  </a:cubicBezTo>
                  <a:cubicBezTo>
                    <a:pt x="10335" y="6148"/>
                    <a:pt x="10384" y="6124"/>
                    <a:pt x="10408" y="6075"/>
                  </a:cubicBezTo>
                  <a:cubicBezTo>
                    <a:pt x="10457" y="6001"/>
                    <a:pt x="10433" y="5903"/>
                    <a:pt x="10359" y="5854"/>
                  </a:cubicBezTo>
                  <a:lnTo>
                    <a:pt x="246" y="26"/>
                  </a:lnTo>
                  <a:cubicBezTo>
                    <a:pt x="220" y="9"/>
                    <a:pt x="194" y="1"/>
                    <a:pt x="169" y="1"/>
                  </a:cubicBez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199;p34">
              <a:extLst>
                <a:ext uri="{FF2B5EF4-FFF2-40B4-BE49-F238E27FC236}">
                  <a16:creationId xmlns:a16="http://schemas.microsoft.com/office/drawing/2014/main" id="{E2FD3987-DB27-4EF6-978A-C3ADED94645B}"/>
                </a:ext>
              </a:extLst>
            </p:cNvPr>
            <p:cNvSpPr/>
            <p:nvPr/>
          </p:nvSpPr>
          <p:spPr>
            <a:xfrm>
              <a:off x="4965525" y="2614750"/>
              <a:ext cx="12875" cy="64300"/>
            </a:xfrm>
            <a:custGeom>
              <a:avLst/>
              <a:gdLst/>
              <a:ahLst/>
              <a:cxnLst/>
              <a:rect l="l" t="t" r="r" b="b"/>
              <a:pathLst>
                <a:path w="515" h="2572" extrusionOk="0">
                  <a:moveTo>
                    <a:pt x="514" y="0"/>
                  </a:moveTo>
                  <a:lnTo>
                    <a:pt x="514" y="14"/>
                  </a:lnTo>
                  <a:lnTo>
                    <a:pt x="514" y="14"/>
                  </a:lnTo>
                  <a:cubicBezTo>
                    <a:pt x="514" y="9"/>
                    <a:pt x="514" y="5"/>
                    <a:pt x="514" y="0"/>
                  </a:cubicBezTo>
                  <a:close/>
                  <a:moveTo>
                    <a:pt x="514" y="14"/>
                  </a:moveTo>
                  <a:cubicBezTo>
                    <a:pt x="508" y="254"/>
                    <a:pt x="337" y="494"/>
                    <a:pt x="25" y="686"/>
                  </a:cubicBezTo>
                  <a:lnTo>
                    <a:pt x="0" y="2571"/>
                  </a:lnTo>
                  <a:cubicBezTo>
                    <a:pt x="343" y="2375"/>
                    <a:pt x="490" y="2131"/>
                    <a:pt x="490" y="1861"/>
                  </a:cubicBezTo>
                  <a:lnTo>
                    <a:pt x="514" y="14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200;p34">
              <a:extLst>
                <a:ext uri="{FF2B5EF4-FFF2-40B4-BE49-F238E27FC236}">
                  <a16:creationId xmlns:a16="http://schemas.microsoft.com/office/drawing/2014/main" id="{C63D0C6D-6FD1-48AA-82D8-AFC70EAE3242}"/>
                </a:ext>
              </a:extLst>
            </p:cNvPr>
            <p:cNvSpPr/>
            <p:nvPr/>
          </p:nvSpPr>
          <p:spPr>
            <a:xfrm>
              <a:off x="4503925" y="2614125"/>
              <a:ext cx="12875" cy="64925"/>
            </a:xfrm>
            <a:custGeom>
              <a:avLst/>
              <a:gdLst/>
              <a:ahLst/>
              <a:cxnLst/>
              <a:rect l="l" t="t" r="r" b="b"/>
              <a:pathLst>
                <a:path w="515" h="2597" extrusionOk="0">
                  <a:moveTo>
                    <a:pt x="25" y="1"/>
                  </a:moveTo>
                  <a:lnTo>
                    <a:pt x="25" y="1"/>
                  </a:lnTo>
                  <a:cubicBezTo>
                    <a:pt x="22" y="30"/>
                    <a:pt x="22" y="58"/>
                    <a:pt x="23" y="87"/>
                  </a:cubicBezTo>
                  <a:lnTo>
                    <a:pt x="23" y="87"/>
                  </a:lnTo>
                  <a:lnTo>
                    <a:pt x="25" y="1"/>
                  </a:lnTo>
                  <a:close/>
                  <a:moveTo>
                    <a:pt x="23" y="87"/>
                  </a:moveTo>
                  <a:lnTo>
                    <a:pt x="0" y="1886"/>
                  </a:lnTo>
                  <a:cubicBezTo>
                    <a:pt x="0" y="2131"/>
                    <a:pt x="172" y="2400"/>
                    <a:pt x="514" y="2596"/>
                  </a:cubicBezTo>
                  <a:lnTo>
                    <a:pt x="514" y="711"/>
                  </a:lnTo>
                  <a:cubicBezTo>
                    <a:pt x="208" y="536"/>
                    <a:pt x="39" y="322"/>
                    <a:pt x="23" y="87"/>
                  </a:cubicBez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1201;p34">
              <a:extLst>
                <a:ext uri="{FF2B5EF4-FFF2-40B4-BE49-F238E27FC236}">
                  <a16:creationId xmlns:a16="http://schemas.microsoft.com/office/drawing/2014/main" id="{0A763B0B-4A13-40C2-A375-CF183C4F9C19}"/>
                </a:ext>
              </a:extLst>
            </p:cNvPr>
            <p:cNvSpPr/>
            <p:nvPr/>
          </p:nvSpPr>
          <p:spPr>
            <a:xfrm>
              <a:off x="4772050" y="2631875"/>
              <a:ext cx="194100" cy="159825"/>
            </a:xfrm>
            <a:custGeom>
              <a:avLst/>
              <a:gdLst/>
              <a:ahLst/>
              <a:cxnLst/>
              <a:rect l="l" t="t" r="r" b="b"/>
              <a:pathLst>
                <a:path w="7764" h="6393" extrusionOk="0">
                  <a:moveTo>
                    <a:pt x="7764" y="1"/>
                  </a:moveTo>
                  <a:lnTo>
                    <a:pt x="1" y="4506"/>
                  </a:lnTo>
                  <a:lnTo>
                    <a:pt x="1" y="6392"/>
                  </a:lnTo>
                  <a:lnTo>
                    <a:pt x="7739" y="1886"/>
                  </a:lnTo>
                  <a:lnTo>
                    <a:pt x="7764" y="1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202;p34">
              <a:extLst>
                <a:ext uri="{FF2B5EF4-FFF2-40B4-BE49-F238E27FC236}">
                  <a16:creationId xmlns:a16="http://schemas.microsoft.com/office/drawing/2014/main" id="{F953BBFE-E7EC-4E6A-8052-CA051068C90E}"/>
                </a:ext>
              </a:extLst>
            </p:cNvPr>
            <p:cNvSpPr/>
            <p:nvPr/>
          </p:nvSpPr>
          <p:spPr>
            <a:xfrm>
              <a:off x="4516775" y="2631875"/>
              <a:ext cx="195325" cy="159825"/>
            </a:xfrm>
            <a:custGeom>
              <a:avLst/>
              <a:gdLst/>
              <a:ahLst/>
              <a:cxnLst/>
              <a:rect l="l" t="t" r="r" b="b"/>
              <a:pathLst>
                <a:path w="7813" h="6393" extrusionOk="0">
                  <a:moveTo>
                    <a:pt x="0" y="1"/>
                  </a:moveTo>
                  <a:lnTo>
                    <a:pt x="0" y="1886"/>
                  </a:lnTo>
                  <a:lnTo>
                    <a:pt x="7812" y="6392"/>
                  </a:lnTo>
                  <a:lnTo>
                    <a:pt x="7812" y="45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203;p34">
              <a:extLst>
                <a:ext uri="{FF2B5EF4-FFF2-40B4-BE49-F238E27FC236}">
                  <a16:creationId xmlns:a16="http://schemas.microsoft.com/office/drawing/2014/main" id="{32F7A7D0-A7F2-419C-900E-8D2A176A9AC9}"/>
                </a:ext>
              </a:extLst>
            </p:cNvPr>
            <p:cNvSpPr/>
            <p:nvPr/>
          </p:nvSpPr>
          <p:spPr>
            <a:xfrm>
              <a:off x="4712075" y="2744525"/>
              <a:ext cx="60000" cy="53900"/>
            </a:xfrm>
            <a:custGeom>
              <a:avLst/>
              <a:gdLst/>
              <a:ahLst/>
              <a:cxnLst/>
              <a:rect l="l" t="t" r="r" b="b"/>
              <a:pathLst>
                <a:path w="2400" h="2156" extrusionOk="0">
                  <a:moveTo>
                    <a:pt x="0" y="0"/>
                  </a:moveTo>
                  <a:lnTo>
                    <a:pt x="0" y="1886"/>
                  </a:lnTo>
                  <a:cubicBezTo>
                    <a:pt x="318" y="2082"/>
                    <a:pt x="759" y="2155"/>
                    <a:pt x="1200" y="2155"/>
                  </a:cubicBezTo>
                  <a:cubicBezTo>
                    <a:pt x="1616" y="2155"/>
                    <a:pt x="2057" y="2082"/>
                    <a:pt x="2400" y="1886"/>
                  </a:cubicBezTo>
                  <a:lnTo>
                    <a:pt x="2400" y="0"/>
                  </a:lnTo>
                  <a:cubicBezTo>
                    <a:pt x="2057" y="196"/>
                    <a:pt x="1616" y="294"/>
                    <a:pt x="1200" y="294"/>
                  </a:cubicBezTo>
                  <a:cubicBezTo>
                    <a:pt x="759" y="294"/>
                    <a:pt x="318" y="196"/>
                    <a:pt x="0" y="0"/>
                  </a:cubicBezTo>
                  <a:close/>
                </a:path>
              </a:pathLst>
            </a:custGeom>
            <a:solidFill>
              <a:srgbClr val="FFD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204;p34">
              <a:extLst>
                <a:ext uri="{FF2B5EF4-FFF2-40B4-BE49-F238E27FC236}">
                  <a16:creationId xmlns:a16="http://schemas.microsoft.com/office/drawing/2014/main" id="{8AF4C07D-EBE0-479D-8438-402B174F2620}"/>
                </a:ext>
              </a:extLst>
            </p:cNvPr>
            <p:cNvSpPr/>
            <p:nvPr/>
          </p:nvSpPr>
          <p:spPr>
            <a:xfrm>
              <a:off x="4500250" y="2477000"/>
              <a:ext cx="482425" cy="274900"/>
            </a:xfrm>
            <a:custGeom>
              <a:avLst/>
              <a:gdLst/>
              <a:ahLst/>
              <a:cxnLst/>
              <a:rect l="l" t="t" r="r" b="b"/>
              <a:pathLst>
                <a:path w="19297" h="10996" extrusionOk="0">
                  <a:moveTo>
                    <a:pt x="9599" y="0"/>
                  </a:moveTo>
                  <a:cubicBezTo>
                    <a:pt x="9165" y="0"/>
                    <a:pt x="8730" y="98"/>
                    <a:pt x="8400" y="294"/>
                  </a:cubicBezTo>
                  <a:lnTo>
                    <a:pt x="661" y="4800"/>
                  </a:lnTo>
                  <a:cubicBezTo>
                    <a:pt x="0" y="5192"/>
                    <a:pt x="0" y="5804"/>
                    <a:pt x="661" y="6196"/>
                  </a:cubicBezTo>
                  <a:lnTo>
                    <a:pt x="8473" y="10701"/>
                  </a:lnTo>
                  <a:cubicBezTo>
                    <a:pt x="8804" y="10897"/>
                    <a:pt x="9238" y="10995"/>
                    <a:pt x="9673" y="10995"/>
                  </a:cubicBezTo>
                  <a:cubicBezTo>
                    <a:pt x="10108" y="10995"/>
                    <a:pt x="10542" y="10897"/>
                    <a:pt x="10873" y="10701"/>
                  </a:cubicBezTo>
                  <a:lnTo>
                    <a:pt x="18636" y="6196"/>
                  </a:lnTo>
                  <a:cubicBezTo>
                    <a:pt x="19297" y="5804"/>
                    <a:pt x="19272" y="5192"/>
                    <a:pt x="18611" y="4800"/>
                  </a:cubicBezTo>
                  <a:lnTo>
                    <a:pt x="10799" y="294"/>
                  </a:lnTo>
                  <a:cubicBezTo>
                    <a:pt x="10469" y="98"/>
                    <a:pt x="10034" y="0"/>
                    <a:pt x="9599" y="0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205;p34">
              <a:extLst>
                <a:ext uri="{FF2B5EF4-FFF2-40B4-BE49-F238E27FC236}">
                  <a16:creationId xmlns:a16="http://schemas.microsoft.com/office/drawing/2014/main" id="{153BFD6B-BEFF-42DF-A365-32344DA13FD3}"/>
                </a:ext>
              </a:extLst>
            </p:cNvPr>
            <p:cNvSpPr/>
            <p:nvPr/>
          </p:nvSpPr>
          <p:spPr>
            <a:xfrm>
              <a:off x="5356100" y="2480675"/>
              <a:ext cx="12875" cy="64300"/>
            </a:xfrm>
            <a:custGeom>
              <a:avLst/>
              <a:gdLst/>
              <a:ahLst/>
              <a:cxnLst/>
              <a:rect l="l" t="t" r="r" b="b"/>
              <a:pathLst>
                <a:path w="515" h="2572" extrusionOk="0">
                  <a:moveTo>
                    <a:pt x="515" y="0"/>
                  </a:moveTo>
                  <a:lnTo>
                    <a:pt x="514" y="17"/>
                  </a:lnTo>
                  <a:lnTo>
                    <a:pt x="514" y="17"/>
                  </a:lnTo>
                  <a:cubicBezTo>
                    <a:pt x="515" y="11"/>
                    <a:pt x="515" y="6"/>
                    <a:pt x="515" y="0"/>
                  </a:cubicBezTo>
                  <a:close/>
                  <a:moveTo>
                    <a:pt x="514" y="17"/>
                  </a:moveTo>
                  <a:lnTo>
                    <a:pt x="514" y="17"/>
                  </a:lnTo>
                  <a:cubicBezTo>
                    <a:pt x="508" y="280"/>
                    <a:pt x="336" y="518"/>
                    <a:pt x="0" y="710"/>
                  </a:cubicBezTo>
                  <a:lnTo>
                    <a:pt x="0" y="2571"/>
                  </a:lnTo>
                  <a:cubicBezTo>
                    <a:pt x="343" y="2400"/>
                    <a:pt x="490" y="2131"/>
                    <a:pt x="490" y="1886"/>
                  </a:cubicBezTo>
                  <a:lnTo>
                    <a:pt x="514" y="17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206;p34">
              <a:extLst>
                <a:ext uri="{FF2B5EF4-FFF2-40B4-BE49-F238E27FC236}">
                  <a16:creationId xmlns:a16="http://schemas.microsoft.com/office/drawing/2014/main" id="{AC717808-E7AB-473A-868B-F3682E81573D}"/>
                </a:ext>
              </a:extLst>
            </p:cNvPr>
            <p:cNvSpPr/>
            <p:nvPr/>
          </p:nvSpPr>
          <p:spPr>
            <a:xfrm>
              <a:off x="4894500" y="2480675"/>
              <a:ext cx="12875" cy="64300"/>
            </a:xfrm>
            <a:custGeom>
              <a:avLst/>
              <a:gdLst/>
              <a:ahLst/>
              <a:cxnLst/>
              <a:rect l="l" t="t" r="r" b="b"/>
              <a:pathLst>
                <a:path w="515" h="2572" extrusionOk="0">
                  <a:moveTo>
                    <a:pt x="0" y="0"/>
                  </a:moveTo>
                  <a:lnTo>
                    <a:pt x="0" y="1886"/>
                  </a:lnTo>
                  <a:cubicBezTo>
                    <a:pt x="0" y="2131"/>
                    <a:pt x="172" y="2376"/>
                    <a:pt x="515" y="2571"/>
                  </a:cubicBezTo>
                  <a:lnTo>
                    <a:pt x="515" y="710"/>
                  </a:lnTo>
                  <a:cubicBezTo>
                    <a:pt x="172" y="514"/>
                    <a:pt x="0" y="245"/>
                    <a:pt x="0" y="0"/>
                  </a:cubicBezTo>
                  <a:close/>
                </a:path>
              </a:pathLst>
            </a:custGeom>
            <a:solidFill>
              <a:srgbClr val="F4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207;p34">
              <a:extLst>
                <a:ext uri="{FF2B5EF4-FFF2-40B4-BE49-F238E27FC236}">
                  <a16:creationId xmlns:a16="http://schemas.microsoft.com/office/drawing/2014/main" id="{5F07DB79-66F5-4869-82C8-FD18A04762B8}"/>
                </a:ext>
              </a:extLst>
            </p:cNvPr>
            <p:cNvSpPr/>
            <p:nvPr/>
          </p:nvSpPr>
          <p:spPr>
            <a:xfrm>
              <a:off x="5162650" y="2498425"/>
              <a:ext cx="193475" cy="159200"/>
            </a:xfrm>
            <a:custGeom>
              <a:avLst/>
              <a:gdLst/>
              <a:ahLst/>
              <a:cxnLst/>
              <a:rect l="l" t="t" r="r" b="b"/>
              <a:pathLst>
                <a:path w="7739" h="6368" extrusionOk="0">
                  <a:moveTo>
                    <a:pt x="7738" y="0"/>
                  </a:moveTo>
                  <a:lnTo>
                    <a:pt x="0" y="4506"/>
                  </a:lnTo>
                  <a:lnTo>
                    <a:pt x="0" y="6367"/>
                  </a:lnTo>
                  <a:lnTo>
                    <a:pt x="7738" y="1861"/>
                  </a:lnTo>
                  <a:lnTo>
                    <a:pt x="7738" y="0"/>
                  </a:ln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208;p34">
              <a:extLst>
                <a:ext uri="{FF2B5EF4-FFF2-40B4-BE49-F238E27FC236}">
                  <a16:creationId xmlns:a16="http://schemas.microsoft.com/office/drawing/2014/main" id="{5743BD8C-71B5-4EE9-B6D5-BEA20B1103C4}"/>
                </a:ext>
              </a:extLst>
            </p:cNvPr>
            <p:cNvSpPr/>
            <p:nvPr/>
          </p:nvSpPr>
          <p:spPr>
            <a:xfrm>
              <a:off x="4907350" y="2498425"/>
              <a:ext cx="195325" cy="159200"/>
            </a:xfrm>
            <a:custGeom>
              <a:avLst/>
              <a:gdLst/>
              <a:ahLst/>
              <a:cxnLst/>
              <a:rect l="l" t="t" r="r" b="b"/>
              <a:pathLst>
                <a:path w="7813" h="6368" extrusionOk="0">
                  <a:moveTo>
                    <a:pt x="1" y="0"/>
                  </a:moveTo>
                  <a:lnTo>
                    <a:pt x="1" y="1861"/>
                  </a:lnTo>
                  <a:lnTo>
                    <a:pt x="7812" y="6367"/>
                  </a:lnTo>
                  <a:lnTo>
                    <a:pt x="7812" y="45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209;p34">
              <a:extLst>
                <a:ext uri="{FF2B5EF4-FFF2-40B4-BE49-F238E27FC236}">
                  <a16:creationId xmlns:a16="http://schemas.microsoft.com/office/drawing/2014/main" id="{71171812-EA98-45FE-8A6E-CBA5F4A8B4FD}"/>
                </a:ext>
              </a:extLst>
            </p:cNvPr>
            <p:cNvSpPr/>
            <p:nvPr/>
          </p:nvSpPr>
          <p:spPr>
            <a:xfrm>
              <a:off x="5102650" y="2611075"/>
              <a:ext cx="60025" cy="53900"/>
            </a:xfrm>
            <a:custGeom>
              <a:avLst/>
              <a:gdLst/>
              <a:ahLst/>
              <a:cxnLst/>
              <a:rect l="l" t="t" r="r" b="b"/>
              <a:pathLst>
                <a:path w="2401" h="2156" extrusionOk="0">
                  <a:moveTo>
                    <a:pt x="0" y="0"/>
                  </a:moveTo>
                  <a:lnTo>
                    <a:pt x="0" y="1861"/>
                  </a:lnTo>
                  <a:cubicBezTo>
                    <a:pt x="319" y="2057"/>
                    <a:pt x="759" y="2155"/>
                    <a:pt x="1200" y="2155"/>
                  </a:cubicBezTo>
                  <a:cubicBezTo>
                    <a:pt x="1617" y="2155"/>
                    <a:pt x="2057" y="2057"/>
                    <a:pt x="2400" y="1861"/>
                  </a:cubicBezTo>
                  <a:lnTo>
                    <a:pt x="2400" y="0"/>
                  </a:lnTo>
                  <a:cubicBezTo>
                    <a:pt x="2057" y="172"/>
                    <a:pt x="1641" y="270"/>
                    <a:pt x="1200" y="270"/>
                  </a:cubicBezTo>
                  <a:cubicBezTo>
                    <a:pt x="759" y="270"/>
                    <a:pt x="319" y="172"/>
                    <a:pt x="0" y="0"/>
                  </a:cubicBezTo>
                  <a:close/>
                </a:path>
              </a:pathLst>
            </a:custGeom>
            <a:solidFill>
              <a:srgbClr val="D868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1210;p34">
              <a:extLst>
                <a:ext uri="{FF2B5EF4-FFF2-40B4-BE49-F238E27FC236}">
                  <a16:creationId xmlns:a16="http://schemas.microsoft.com/office/drawing/2014/main" id="{1CEFFF62-0BA0-4E7E-8F91-0F17372AE825}"/>
                </a:ext>
              </a:extLst>
            </p:cNvPr>
            <p:cNvSpPr/>
            <p:nvPr/>
          </p:nvSpPr>
          <p:spPr>
            <a:xfrm>
              <a:off x="4890825" y="2343525"/>
              <a:ext cx="482425" cy="274450"/>
            </a:xfrm>
            <a:custGeom>
              <a:avLst/>
              <a:gdLst/>
              <a:ahLst/>
              <a:cxnLst/>
              <a:rect l="l" t="t" r="r" b="b"/>
              <a:pathLst>
                <a:path w="19297" h="10978" extrusionOk="0">
                  <a:moveTo>
                    <a:pt x="9600" y="1"/>
                  </a:moveTo>
                  <a:cubicBezTo>
                    <a:pt x="9165" y="1"/>
                    <a:pt x="8730" y="99"/>
                    <a:pt x="8400" y="295"/>
                  </a:cubicBezTo>
                  <a:lnTo>
                    <a:pt x="662" y="4801"/>
                  </a:lnTo>
                  <a:cubicBezTo>
                    <a:pt x="1" y="5168"/>
                    <a:pt x="1" y="5805"/>
                    <a:pt x="662" y="6196"/>
                  </a:cubicBezTo>
                  <a:lnTo>
                    <a:pt x="8473" y="10702"/>
                  </a:lnTo>
                  <a:cubicBezTo>
                    <a:pt x="8804" y="10886"/>
                    <a:pt x="9239" y="10978"/>
                    <a:pt x="9673" y="10978"/>
                  </a:cubicBezTo>
                  <a:cubicBezTo>
                    <a:pt x="10108" y="10978"/>
                    <a:pt x="10543" y="10886"/>
                    <a:pt x="10873" y="10702"/>
                  </a:cubicBezTo>
                  <a:lnTo>
                    <a:pt x="18611" y="6196"/>
                  </a:lnTo>
                  <a:cubicBezTo>
                    <a:pt x="19297" y="5805"/>
                    <a:pt x="19273" y="5168"/>
                    <a:pt x="18611" y="4801"/>
                  </a:cubicBezTo>
                  <a:lnTo>
                    <a:pt x="10800" y="295"/>
                  </a:lnTo>
                  <a:cubicBezTo>
                    <a:pt x="10469" y="99"/>
                    <a:pt x="10034" y="1"/>
                    <a:pt x="9600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1211;p34">
              <a:extLst>
                <a:ext uri="{FF2B5EF4-FFF2-40B4-BE49-F238E27FC236}">
                  <a16:creationId xmlns:a16="http://schemas.microsoft.com/office/drawing/2014/main" id="{EB4C2C0F-102B-4E3C-A393-39A94DBBDEC2}"/>
                </a:ext>
              </a:extLst>
            </p:cNvPr>
            <p:cNvSpPr/>
            <p:nvPr/>
          </p:nvSpPr>
          <p:spPr>
            <a:xfrm>
              <a:off x="4777575" y="2624300"/>
              <a:ext cx="86950" cy="50450"/>
            </a:xfrm>
            <a:custGeom>
              <a:avLst/>
              <a:gdLst/>
              <a:ahLst/>
              <a:cxnLst/>
              <a:rect l="l" t="t" r="r" b="b"/>
              <a:pathLst>
                <a:path w="3478" h="2018" extrusionOk="0">
                  <a:moveTo>
                    <a:pt x="1665" y="402"/>
                  </a:moveTo>
                  <a:cubicBezTo>
                    <a:pt x="1886" y="426"/>
                    <a:pt x="2106" y="475"/>
                    <a:pt x="2327" y="598"/>
                  </a:cubicBezTo>
                  <a:lnTo>
                    <a:pt x="2522" y="720"/>
                  </a:lnTo>
                  <a:lnTo>
                    <a:pt x="1249" y="1455"/>
                  </a:lnTo>
                  <a:lnTo>
                    <a:pt x="1053" y="1357"/>
                  </a:lnTo>
                  <a:cubicBezTo>
                    <a:pt x="833" y="1210"/>
                    <a:pt x="710" y="1087"/>
                    <a:pt x="710" y="965"/>
                  </a:cubicBezTo>
                  <a:cubicBezTo>
                    <a:pt x="710" y="842"/>
                    <a:pt x="808" y="696"/>
                    <a:pt x="1004" y="598"/>
                  </a:cubicBezTo>
                  <a:cubicBezTo>
                    <a:pt x="1225" y="475"/>
                    <a:pt x="1445" y="402"/>
                    <a:pt x="1665" y="402"/>
                  </a:cubicBezTo>
                  <a:close/>
                  <a:moveTo>
                    <a:pt x="1341" y="0"/>
                  </a:moveTo>
                  <a:cubicBezTo>
                    <a:pt x="1206" y="0"/>
                    <a:pt x="1081" y="23"/>
                    <a:pt x="955" y="59"/>
                  </a:cubicBezTo>
                  <a:cubicBezTo>
                    <a:pt x="784" y="108"/>
                    <a:pt x="612" y="181"/>
                    <a:pt x="441" y="255"/>
                  </a:cubicBezTo>
                  <a:cubicBezTo>
                    <a:pt x="294" y="353"/>
                    <a:pt x="172" y="451"/>
                    <a:pt x="98" y="549"/>
                  </a:cubicBezTo>
                  <a:cubicBezTo>
                    <a:pt x="25" y="647"/>
                    <a:pt x="0" y="745"/>
                    <a:pt x="0" y="867"/>
                  </a:cubicBezTo>
                  <a:cubicBezTo>
                    <a:pt x="0" y="989"/>
                    <a:pt x="49" y="1112"/>
                    <a:pt x="172" y="1234"/>
                  </a:cubicBezTo>
                  <a:cubicBezTo>
                    <a:pt x="270" y="1357"/>
                    <a:pt x="490" y="1504"/>
                    <a:pt x="808" y="1675"/>
                  </a:cubicBezTo>
                  <a:lnTo>
                    <a:pt x="1372" y="2018"/>
                  </a:lnTo>
                  <a:lnTo>
                    <a:pt x="3478" y="793"/>
                  </a:lnTo>
                  <a:lnTo>
                    <a:pt x="2914" y="475"/>
                  </a:lnTo>
                  <a:cubicBezTo>
                    <a:pt x="2596" y="279"/>
                    <a:pt x="2327" y="157"/>
                    <a:pt x="2131" y="108"/>
                  </a:cubicBezTo>
                  <a:cubicBezTo>
                    <a:pt x="1935" y="34"/>
                    <a:pt x="1714" y="10"/>
                    <a:pt x="1494" y="10"/>
                  </a:cubicBezTo>
                  <a:cubicBezTo>
                    <a:pt x="1442" y="3"/>
                    <a:pt x="1391" y="0"/>
                    <a:pt x="13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1212;p34">
              <a:extLst>
                <a:ext uri="{FF2B5EF4-FFF2-40B4-BE49-F238E27FC236}">
                  <a16:creationId xmlns:a16="http://schemas.microsoft.com/office/drawing/2014/main" id="{F20DB7EC-E107-46BB-BAE5-9921EC6EA13C}"/>
                </a:ext>
              </a:extLst>
            </p:cNvPr>
            <p:cNvSpPr/>
            <p:nvPr/>
          </p:nvSpPr>
          <p:spPr>
            <a:xfrm>
              <a:off x="4735950" y="2589025"/>
              <a:ext cx="88175" cy="50850"/>
            </a:xfrm>
            <a:custGeom>
              <a:avLst/>
              <a:gdLst/>
              <a:ahLst/>
              <a:cxnLst/>
              <a:rect l="l" t="t" r="r" b="b"/>
              <a:pathLst>
                <a:path w="3527" h="2034" extrusionOk="0">
                  <a:moveTo>
                    <a:pt x="1347" y="907"/>
                  </a:moveTo>
                  <a:lnTo>
                    <a:pt x="1935" y="1249"/>
                  </a:lnTo>
                  <a:lnTo>
                    <a:pt x="808" y="1568"/>
                  </a:lnTo>
                  <a:lnTo>
                    <a:pt x="808" y="1568"/>
                  </a:lnTo>
                  <a:lnTo>
                    <a:pt x="1347" y="907"/>
                  </a:lnTo>
                  <a:close/>
                  <a:moveTo>
                    <a:pt x="1322" y="1"/>
                  </a:moveTo>
                  <a:lnTo>
                    <a:pt x="0" y="1666"/>
                  </a:lnTo>
                  <a:lnTo>
                    <a:pt x="637" y="2033"/>
                  </a:lnTo>
                  <a:lnTo>
                    <a:pt x="3526" y="1274"/>
                  </a:lnTo>
                  <a:lnTo>
                    <a:pt x="2963" y="956"/>
                  </a:lnTo>
                  <a:lnTo>
                    <a:pt x="2449" y="1103"/>
                  </a:lnTo>
                  <a:lnTo>
                    <a:pt x="1616" y="613"/>
                  </a:lnTo>
                  <a:lnTo>
                    <a:pt x="1861" y="319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1213;p34">
              <a:extLst>
                <a:ext uri="{FF2B5EF4-FFF2-40B4-BE49-F238E27FC236}">
                  <a16:creationId xmlns:a16="http://schemas.microsoft.com/office/drawing/2014/main" id="{D8AD5A44-A831-4E85-9E1C-FFC4EC6E828A}"/>
                </a:ext>
              </a:extLst>
            </p:cNvPr>
            <p:cNvSpPr/>
            <p:nvPr/>
          </p:nvSpPr>
          <p:spPr>
            <a:xfrm>
              <a:off x="4684525" y="2580450"/>
              <a:ext cx="83275" cy="48400"/>
            </a:xfrm>
            <a:custGeom>
              <a:avLst/>
              <a:gdLst/>
              <a:ahLst/>
              <a:cxnLst/>
              <a:rect l="l" t="t" r="r" b="b"/>
              <a:pathLst>
                <a:path w="3331" h="1936" extrusionOk="0">
                  <a:moveTo>
                    <a:pt x="2792" y="1"/>
                  </a:moveTo>
                  <a:lnTo>
                    <a:pt x="1102" y="980"/>
                  </a:lnTo>
                  <a:lnTo>
                    <a:pt x="416" y="588"/>
                  </a:lnTo>
                  <a:lnTo>
                    <a:pt x="0" y="809"/>
                  </a:lnTo>
                  <a:lnTo>
                    <a:pt x="1935" y="1935"/>
                  </a:lnTo>
                  <a:lnTo>
                    <a:pt x="2351" y="1690"/>
                  </a:lnTo>
                  <a:lnTo>
                    <a:pt x="1641" y="1299"/>
                  </a:lnTo>
                  <a:lnTo>
                    <a:pt x="3330" y="319"/>
                  </a:lnTo>
                  <a:lnTo>
                    <a:pt x="27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1214;p34">
              <a:extLst>
                <a:ext uri="{FF2B5EF4-FFF2-40B4-BE49-F238E27FC236}">
                  <a16:creationId xmlns:a16="http://schemas.microsoft.com/office/drawing/2014/main" id="{746E23E9-4471-459D-A452-826D1876045D}"/>
                </a:ext>
              </a:extLst>
            </p:cNvPr>
            <p:cNvSpPr/>
            <p:nvPr/>
          </p:nvSpPr>
          <p:spPr>
            <a:xfrm>
              <a:off x="4666750" y="2549225"/>
              <a:ext cx="88200" cy="50850"/>
            </a:xfrm>
            <a:custGeom>
              <a:avLst/>
              <a:gdLst/>
              <a:ahLst/>
              <a:cxnLst/>
              <a:rect l="l" t="t" r="r" b="b"/>
              <a:pathLst>
                <a:path w="3528" h="2034" extrusionOk="0">
                  <a:moveTo>
                    <a:pt x="1372" y="907"/>
                  </a:moveTo>
                  <a:lnTo>
                    <a:pt x="1935" y="1250"/>
                  </a:lnTo>
                  <a:lnTo>
                    <a:pt x="809" y="1568"/>
                  </a:lnTo>
                  <a:lnTo>
                    <a:pt x="1372" y="907"/>
                  </a:lnTo>
                  <a:close/>
                  <a:moveTo>
                    <a:pt x="1323" y="1"/>
                  </a:moveTo>
                  <a:lnTo>
                    <a:pt x="1" y="1666"/>
                  </a:lnTo>
                  <a:lnTo>
                    <a:pt x="662" y="2033"/>
                  </a:lnTo>
                  <a:lnTo>
                    <a:pt x="3527" y="1274"/>
                  </a:lnTo>
                  <a:lnTo>
                    <a:pt x="2988" y="956"/>
                  </a:lnTo>
                  <a:lnTo>
                    <a:pt x="2474" y="1103"/>
                  </a:lnTo>
                  <a:lnTo>
                    <a:pt x="1617" y="613"/>
                  </a:lnTo>
                  <a:lnTo>
                    <a:pt x="1862" y="319"/>
                  </a:lnTo>
                  <a:lnTo>
                    <a:pt x="13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1215;p34">
              <a:extLst>
                <a:ext uri="{FF2B5EF4-FFF2-40B4-BE49-F238E27FC236}">
                  <a16:creationId xmlns:a16="http://schemas.microsoft.com/office/drawing/2014/main" id="{8D07B835-85C0-4EA9-A490-4D5DA3936B05}"/>
                </a:ext>
              </a:extLst>
            </p:cNvPr>
            <p:cNvSpPr/>
            <p:nvPr/>
          </p:nvSpPr>
          <p:spPr>
            <a:xfrm>
              <a:off x="5169375" y="2499025"/>
              <a:ext cx="103475" cy="60025"/>
            </a:xfrm>
            <a:custGeom>
              <a:avLst/>
              <a:gdLst/>
              <a:ahLst/>
              <a:cxnLst/>
              <a:rect l="l" t="t" r="r" b="b"/>
              <a:pathLst>
                <a:path w="4139" h="2401" extrusionOk="0">
                  <a:moveTo>
                    <a:pt x="1984" y="491"/>
                  </a:moveTo>
                  <a:cubicBezTo>
                    <a:pt x="2253" y="515"/>
                    <a:pt x="2523" y="589"/>
                    <a:pt x="2792" y="735"/>
                  </a:cubicBezTo>
                  <a:lnTo>
                    <a:pt x="3013" y="858"/>
                  </a:lnTo>
                  <a:lnTo>
                    <a:pt x="1494" y="1739"/>
                  </a:lnTo>
                  <a:lnTo>
                    <a:pt x="1274" y="1617"/>
                  </a:lnTo>
                  <a:cubicBezTo>
                    <a:pt x="1005" y="1470"/>
                    <a:pt x="858" y="1299"/>
                    <a:pt x="858" y="1152"/>
                  </a:cubicBezTo>
                  <a:cubicBezTo>
                    <a:pt x="858" y="1005"/>
                    <a:pt x="980" y="858"/>
                    <a:pt x="1225" y="711"/>
                  </a:cubicBezTo>
                  <a:cubicBezTo>
                    <a:pt x="1470" y="564"/>
                    <a:pt x="1715" y="491"/>
                    <a:pt x="1984" y="491"/>
                  </a:cubicBezTo>
                  <a:close/>
                  <a:moveTo>
                    <a:pt x="1788" y="1"/>
                  </a:moveTo>
                  <a:cubicBezTo>
                    <a:pt x="1568" y="1"/>
                    <a:pt x="1347" y="25"/>
                    <a:pt x="1151" y="74"/>
                  </a:cubicBezTo>
                  <a:cubicBezTo>
                    <a:pt x="931" y="148"/>
                    <a:pt x="735" y="221"/>
                    <a:pt x="564" y="319"/>
                  </a:cubicBezTo>
                  <a:cubicBezTo>
                    <a:pt x="368" y="442"/>
                    <a:pt x="221" y="540"/>
                    <a:pt x="147" y="662"/>
                  </a:cubicBezTo>
                  <a:cubicBezTo>
                    <a:pt x="49" y="784"/>
                    <a:pt x="1" y="907"/>
                    <a:pt x="1" y="1029"/>
                  </a:cubicBezTo>
                  <a:cubicBezTo>
                    <a:pt x="1" y="1201"/>
                    <a:pt x="74" y="1323"/>
                    <a:pt x="221" y="1470"/>
                  </a:cubicBezTo>
                  <a:cubicBezTo>
                    <a:pt x="343" y="1617"/>
                    <a:pt x="588" y="1788"/>
                    <a:pt x="980" y="2009"/>
                  </a:cubicBezTo>
                  <a:lnTo>
                    <a:pt x="1666" y="2401"/>
                  </a:lnTo>
                  <a:lnTo>
                    <a:pt x="4139" y="956"/>
                  </a:lnTo>
                  <a:lnTo>
                    <a:pt x="3478" y="564"/>
                  </a:lnTo>
                  <a:cubicBezTo>
                    <a:pt x="3086" y="344"/>
                    <a:pt x="2792" y="197"/>
                    <a:pt x="2547" y="123"/>
                  </a:cubicBezTo>
                  <a:cubicBezTo>
                    <a:pt x="2302" y="50"/>
                    <a:pt x="2058" y="1"/>
                    <a:pt x="1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216;p34">
              <a:extLst>
                <a:ext uri="{FF2B5EF4-FFF2-40B4-BE49-F238E27FC236}">
                  <a16:creationId xmlns:a16="http://schemas.microsoft.com/office/drawing/2014/main" id="{687A5069-E243-4098-8B76-A104FE456689}"/>
                </a:ext>
              </a:extLst>
            </p:cNvPr>
            <p:cNvSpPr/>
            <p:nvPr/>
          </p:nvSpPr>
          <p:spPr>
            <a:xfrm>
              <a:off x="5120400" y="2457400"/>
              <a:ext cx="104100" cy="60625"/>
            </a:xfrm>
            <a:custGeom>
              <a:avLst/>
              <a:gdLst/>
              <a:ahLst/>
              <a:cxnLst/>
              <a:rect l="l" t="t" r="r" b="b"/>
              <a:pathLst>
                <a:path w="4164" h="2425" extrusionOk="0">
                  <a:moveTo>
                    <a:pt x="1617" y="1078"/>
                  </a:moveTo>
                  <a:lnTo>
                    <a:pt x="2302" y="1470"/>
                  </a:lnTo>
                  <a:lnTo>
                    <a:pt x="956" y="1862"/>
                  </a:lnTo>
                  <a:lnTo>
                    <a:pt x="1617" y="1078"/>
                  </a:lnTo>
                  <a:close/>
                  <a:moveTo>
                    <a:pt x="1568" y="1"/>
                  </a:moveTo>
                  <a:lnTo>
                    <a:pt x="0" y="1984"/>
                  </a:lnTo>
                  <a:lnTo>
                    <a:pt x="760" y="2425"/>
                  </a:lnTo>
                  <a:lnTo>
                    <a:pt x="4163" y="1519"/>
                  </a:lnTo>
                  <a:lnTo>
                    <a:pt x="3527" y="1127"/>
                  </a:lnTo>
                  <a:lnTo>
                    <a:pt x="2915" y="1299"/>
                  </a:lnTo>
                  <a:lnTo>
                    <a:pt x="1911" y="735"/>
                  </a:lnTo>
                  <a:lnTo>
                    <a:pt x="2204" y="36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217;p34">
              <a:extLst>
                <a:ext uri="{FF2B5EF4-FFF2-40B4-BE49-F238E27FC236}">
                  <a16:creationId xmlns:a16="http://schemas.microsoft.com/office/drawing/2014/main" id="{023DADD3-519D-46DB-9CC1-FECB40CEA097}"/>
                </a:ext>
              </a:extLst>
            </p:cNvPr>
            <p:cNvSpPr/>
            <p:nvPr/>
          </p:nvSpPr>
          <p:spPr>
            <a:xfrm>
              <a:off x="5059175" y="2447600"/>
              <a:ext cx="99200" cy="56975"/>
            </a:xfrm>
            <a:custGeom>
              <a:avLst/>
              <a:gdLst/>
              <a:ahLst/>
              <a:cxnLst/>
              <a:rect l="l" t="t" r="r" b="b"/>
              <a:pathLst>
                <a:path w="3968" h="2279" extrusionOk="0">
                  <a:moveTo>
                    <a:pt x="3331" y="1"/>
                  </a:moveTo>
                  <a:lnTo>
                    <a:pt x="1323" y="1152"/>
                  </a:lnTo>
                  <a:lnTo>
                    <a:pt x="490" y="687"/>
                  </a:lnTo>
                  <a:lnTo>
                    <a:pt x="1" y="956"/>
                  </a:lnTo>
                  <a:lnTo>
                    <a:pt x="2303" y="2278"/>
                  </a:lnTo>
                  <a:lnTo>
                    <a:pt x="2792" y="2009"/>
                  </a:lnTo>
                  <a:lnTo>
                    <a:pt x="1960" y="1519"/>
                  </a:lnTo>
                  <a:lnTo>
                    <a:pt x="3968" y="368"/>
                  </a:lnTo>
                  <a:lnTo>
                    <a:pt x="33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1218;p34">
              <a:extLst>
                <a:ext uri="{FF2B5EF4-FFF2-40B4-BE49-F238E27FC236}">
                  <a16:creationId xmlns:a16="http://schemas.microsoft.com/office/drawing/2014/main" id="{902C98CA-BFFF-4A07-9F16-739F0C7C2A02}"/>
                </a:ext>
              </a:extLst>
            </p:cNvPr>
            <p:cNvSpPr/>
            <p:nvPr/>
          </p:nvSpPr>
          <p:spPr>
            <a:xfrm>
              <a:off x="5038375" y="2410275"/>
              <a:ext cx="104700" cy="60000"/>
            </a:xfrm>
            <a:custGeom>
              <a:avLst/>
              <a:gdLst/>
              <a:ahLst/>
              <a:cxnLst/>
              <a:rect l="l" t="t" r="r" b="b"/>
              <a:pathLst>
                <a:path w="4188" h="2400" extrusionOk="0">
                  <a:moveTo>
                    <a:pt x="1616" y="1078"/>
                  </a:moveTo>
                  <a:lnTo>
                    <a:pt x="2302" y="1469"/>
                  </a:lnTo>
                  <a:lnTo>
                    <a:pt x="955" y="1861"/>
                  </a:lnTo>
                  <a:lnTo>
                    <a:pt x="1616" y="1078"/>
                  </a:lnTo>
                  <a:close/>
                  <a:moveTo>
                    <a:pt x="1567" y="0"/>
                  </a:moveTo>
                  <a:lnTo>
                    <a:pt x="0" y="1959"/>
                  </a:lnTo>
                  <a:lnTo>
                    <a:pt x="759" y="2400"/>
                  </a:lnTo>
                  <a:lnTo>
                    <a:pt x="4188" y="1494"/>
                  </a:lnTo>
                  <a:lnTo>
                    <a:pt x="3526" y="1127"/>
                  </a:lnTo>
                  <a:lnTo>
                    <a:pt x="2914" y="1298"/>
                  </a:lnTo>
                  <a:lnTo>
                    <a:pt x="1910" y="710"/>
                  </a:lnTo>
                  <a:lnTo>
                    <a:pt x="2204" y="367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1219;p34">
              <a:extLst>
                <a:ext uri="{FF2B5EF4-FFF2-40B4-BE49-F238E27FC236}">
                  <a16:creationId xmlns:a16="http://schemas.microsoft.com/office/drawing/2014/main" id="{7810250B-685F-457E-BB0A-461EE31C5421}"/>
                </a:ext>
              </a:extLst>
            </p:cNvPr>
            <p:cNvSpPr/>
            <p:nvPr/>
          </p:nvSpPr>
          <p:spPr>
            <a:xfrm>
              <a:off x="5102650" y="2611075"/>
              <a:ext cx="30025" cy="53900"/>
            </a:xfrm>
            <a:custGeom>
              <a:avLst/>
              <a:gdLst/>
              <a:ahLst/>
              <a:cxnLst/>
              <a:rect l="l" t="t" r="r" b="b"/>
              <a:pathLst>
                <a:path w="1201" h="2156" extrusionOk="0">
                  <a:moveTo>
                    <a:pt x="0" y="0"/>
                  </a:moveTo>
                  <a:lnTo>
                    <a:pt x="0" y="1861"/>
                  </a:lnTo>
                  <a:cubicBezTo>
                    <a:pt x="319" y="2057"/>
                    <a:pt x="759" y="2155"/>
                    <a:pt x="1200" y="2155"/>
                  </a:cubicBezTo>
                  <a:lnTo>
                    <a:pt x="1200" y="270"/>
                  </a:lnTo>
                  <a:cubicBezTo>
                    <a:pt x="759" y="270"/>
                    <a:pt x="319" y="172"/>
                    <a:pt x="0" y="0"/>
                  </a:cubicBezTo>
                  <a:close/>
                </a:path>
              </a:pathLst>
            </a:custGeom>
            <a:solidFill>
              <a:srgbClr val="F4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220;p34">
              <a:extLst>
                <a:ext uri="{FF2B5EF4-FFF2-40B4-BE49-F238E27FC236}">
                  <a16:creationId xmlns:a16="http://schemas.microsoft.com/office/drawing/2014/main" id="{7F9D8C5E-69BB-4CAB-8856-DFD41659112D}"/>
                </a:ext>
              </a:extLst>
            </p:cNvPr>
            <p:cNvSpPr/>
            <p:nvPr/>
          </p:nvSpPr>
          <p:spPr>
            <a:xfrm>
              <a:off x="4742050" y="2744525"/>
              <a:ext cx="30025" cy="53900"/>
            </a:xfrm>
            <a:custGeom>
              <a:avLst/>
              <a:gdLst/>
              <a:ahLst/>
              <a:cxnLst/>
              <a:rect l="l" t="t" r="r" b="b"/>
              <a:pathLst>
                <a:path w="1201" h="2156" extrusionOk="0">
                  <a:moveTo>
                    <a:pt x="1201" y="0"/>
                  </a:moveTo>
                  <a:cubicBezTo>
                    <a:pt x="858" y="196"/>
                    <a:pt x="417" y="294"/>
                    <a:pt x="1" y="294"/>
                  </a:cubicBezTo>
                  <a:lnTo>
                    <a:pt x="1" y="2155"/>
                  </a:lnTo>
                  <a:cubicBezTo>
                    <a:pt x="417" y="2155"/>
                    <a:pt x="858" y="2082"/>
                    <a:pt x="1201" y="1886"/>
                  </a:cubicBezTo>
                  <a:lnTo>
                    <a:pt x="1201" y="0"/>
                  </a:lnTo>
                  <a:close/>
                </a:path>
              </a:pathLst>
            </a:custGeom>
            <a:solidFill>
              <a:srgbClr val="EFB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221;p34">
              <a:extLst>
                <a:ext uri="{FF2B5EF4-FFF2-40B4-BE49-F238E27FC236}">
                  <a16:creationId xmlns:a16="http://schemas.microsoft.com/office/drawing/2014/main" id="{54FC97D0-27A1-4758-86C2-4619A12F1D38}"/>
                </a:ext>
              </a:extLst>
            </p:cNvPr>
            <p:cNvSpPr/>
            <p:nvPr/>
          </p:nvSpPr>
          <p:spPr>
            <a:xfrm>
              <a:off x="5128350" y="2354550"/>
              <a:ext cx="238800" cy="280425"/>
            </a:xfrm>
            <a:custGeom>
              <a:avLst/>
              <a:gdLst/>
              <a:ahLst/>
              <a:cxnLst/>
              <a:rect l="l" t="t" r="r" b="b"/>
              <a:pathLst>
                <a:path w="9552" h="11217" extrusionOk="0">
                  <a:moveTo>
                    <a:pt x="2890" y="1911"/>
                  </a:moveTo>
                  <a:cubicBezTo>
                    <a:pt x="1397" y="2572"/>
                    <a:pt x="1" y="7567"/>
                    <a:pt x="833" y="9331"/>
                  </a:cubicBezTo>
                  <a:cubicBezTo>
                    <a:pt x="1642" y="11094"/>
                    <a:pt x="2964" y="11216"/>
                    <a:pt x="4605" y="10775"/>
                  </a:cubicBezTo>
                  <a:cubicBezTo>
                    <a:pt x="6245" y="10335"/>
                    <a:pt x="8106" y="8180"/>
                    <a:pt x="8719" y="6196"/>
                  </a:cubicBezTo>
                  <a:cubicBezTo>
                    <a:pt x="9551" y="3454"/>
                    <a:pt x="7151" y="1"/>
                    <a:pt x="2890" y="1911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222;p34">
              <a:extLst>
                <a:ext uri="{FF2B5EF4-FFF2-40B4-BE49-F238E27FC236}">
                  <a16:creationId xmlns:a16="http://schemas.microsoft.com/office/drawing/2014/main" id="{0028EC8D-9517-4CD4-975D-4331639F7BF0}"/>
                </a:ext>
              </a:extLst>
            </p:cNvPr>
            <p:cNvSpPr/>
            <p:nvPr/>
          </p:nvSpPr>
          <p:spPr>
            <a:xfrm>
              <a:off x="4945300" y="3867900"/>
              <a:ext cx="211250" cy="63700"/>
            </a:xfrm>
            <a:custGeom>
              <a:avLst/>
              <a:gdLst/>
              <a:ahLst/>
              <a:cxnLst/>
              <a:rect l="l" t="t" r="r" b="b"/>
              <a:pathLst>
                <a:path w="8450" h="2548" extrusionOk="0">
                  <a:moveTo>
                    <a:pt x="8449" y="1690"/>
                  </a:moveTo>
                  <a:lnTo>
                    <a:pt x="8449" y="2082"/>
                  </a:lnTo>
                  <a:cubicBezTo>
                    <a:pt x="7666" y="2547"/>
                    <a:pt x="5903" y="2303"/>
                    <a:pt x="5437" y="2082"/>
                  </a:cubicBezTo>
                  <a:cubicBezTo>
                    <a:pt x="5119" y="1617"/>
                    <a:pt x="4311" y="1739"/>
                    <a:pt x="3846" y="1935"/>
                  </a:cubicBezTo>
                  <a:cubicBezTo>
                    <a:pt x="2082" y="2082"/>
                    <a:pt x="1421" y="1813"/>
                    <a:pt x="834" y="1397"/>
                  </a:cubicBezTo>
                  <a:cubicBezTo>
                    <a:pt x="540" y="1176"/>
                    <a:pt x="1" y="613"/>
                    <a:pt x="74" y="1"/>
                  </a:cubicBezTo>
                  <a:cubicBezTo>
                    <a:pt x="2156" y="490"/>
                    <a:pt x="8449" y="1690"/>
                    <a:pt x="8449" y="169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223;p34">
              <a:extLst>
                <a:ext uri="{FF2B5EF4-FFF2-40B4-BE49-F238E27FC236}">
                  <a16:creationId xmlns:a16="http://schemas.microsoft.com/office/drawing/2014/main" id="{279B4F17-9579-4F5C-BE72-DAA8ED3E5E92}"/>
                </a:ext>
              </a:extLst>
            </p:cNvPr>
            <p:cNvSpPr/>
            <p:nvPr/>
          </p:nvSpPr>
          <p:spPr>
            <a:xfrm>
              <a:off x="4941650" y="3833625"/>
              <a:ext cx="226525" cy="88175"/>
            </a:xfrm>
            <a:custGeom>
              <a:avLst/>
              <a:gdLst/>
              <a:ahLst/>
              <a:cxnLst/>
              <a:rect l="l" t="t" r="r" b="b"/>
              <a:pathLst>
                <a:path w="9061" h="3527" extrusionOk="0">
                  <a:moveTo>
                    <a:pt x="5583" y="0"/>
                  </a:moveTo>
                  <a:cubicBezTo>
                    <a:pt x="5583" y="0"/>
                    <a:pt x="3649" y="539"/>
                    <a:pt x="2498" y="711"/>
                  </a:cubicBezTo>
                  <a:cubicBezTo>
                    <a:pt x="1371" y="882"/>
                    <a:pt x="539" y="686"/>
                    <a:pt x="269" y="1102"/>
                  </a:cubicBezTo>
                  <a:cubicBezTo>
                    <a:pt x="0" y="1494"/>
                    <a:pt x="612" y="2547"/>
                    <a:pt x="1616" y="2914"/>
                  </a:cubicBezTo>
                  <a:cubicBezTo>
                    <a:pt x="2620" y="3257"/>
                    <a:pt x="4677" y="2865"/>
                    <a:pt x="5436" y="3012"/>
                  </a:cubicBezTo>
                  <a:cubicBezTo>
                    <a:pt x="6195" y="3184"/>
                    <a:pt x="8130" y="3527"/>
                    <a:pt x="8595" y="3061"/>
                  </a:cubicBezTo>
                  <a:cubicBezTo>
                    <a:pt x="9061" y="2596"/>
                    <a:pt x="8595" y="270"/>
                    <a:pt x="8595" y="27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224;p34">
              <a:extLst>
                <a:ext uri="{FF2B5EF4-FFF2-40B4-BE49-F238E27FC236}">
                  <a16:creationId xmlns:a16="http://schemas.microsoft.com/office/drawing/2014/main" id="{38EC41BF-780A-4F8B-81B0-221CF1C7C32B}"/>
                </a:ext>
              </a:extLst>
            </p:cNvPr>
            <p:cNvSpPr/>
            <p:nvPr/>
          </p:nvSpPr>
          <p:spPr>
            <a:xfrm>
              <a:off x="5191425" y="3661600"/>
              <a:ext cx="159800" cy="143275"/>
            </a:xfrm>
            <a:custGeom>
              <a:avLst/>
              <a:gdLst/>
              <a:ahLst/>
              <a:cxnLst/>
              <a:rect l="l" t="t" r="r" b="b"/>
              <a:pathLst>
                <a:path w="6392" h="5731" extrusionOk="0">
                  <a:moveTo>
                    <a:pt x="6293" y="4335"/>
                  </a:moveTo>
                  <a:lnTo>
                    <a:pt x="2841" y="466"/>
                  </a:lnTo>
                  <a:cubicBezTo>
                    <a:pt x="1445" y="74"/>
                    <a:pt x="0" y="0"/>
                    <a:pt x="196" y="1274"/>
                  </a:cubicBezTo>
                  <a:cubicBezTo>
                    <a:pt x="343" y="2400"/>
                    <a:pt x="2155" y="2890"/>
                    <a:pt x="3379" y="3992"/>
                  </a:cubicBezTo>
                  <a:lnTo>
                    <a:pt x="4530" y="4996"/>
                  </a:lnTo>
                  <a:cubicBezTo>
                    <a:pt x="5338" y="5730"/>
                    <a:pt x="6391" y="5094"/>
                    <a:pt x="6293" y="4335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225;p34">
              <a:extLst>
                <a:ext uri="{FF2B5EF4-FFF2-40B4-BE49-F238E27FC236}">
                  <a16:creationId xmlns:a16="http://schemas.microsoft.com/office/drawing/2014/main" id="{D2C55FF7-6CDA-4CAF-8B0B-CF5F1E375976}"/>
                </a:ext>
              </a:extLst>
            </p:cNvPr>
            <p:cNvSpPr/>
            <p:nvPr/>
          </p:nvSpPr>
          <p:spPr>
            <a:xfrm>
              <a:off x="5171200" y="2559025"/>
              <a:ext cx="117575" cy="80850"/>
            </a:xfrm>
            <a:custGeom>
              <a:avLst/>
              <a:gdLst/>
              <a:ahLst/>
              <a:cxnLst/>
              <a:rect l="l" t="t" r="r" b="b"/>
              <a:pathLst>
                <a:path w="4703" h="3234" extrusionOk="0">
                  <a:moveTo>
                    <a:pt x="3821" y="1"/>
                  </a:moveTo>
                  <a:cubicBezTo>
                    <a:pt x="3699" y="148"/>
                    <a:pt x="3552" y="270"/>
                    <a:pt x="3405" y="392"/>
                  </a:cubicBezTo>
                  <a:cubicBezTo>
                    <a:pt x="2499" y="1078"/>
                    <a:pt x="1642" y="1494"/>
                    <a:pt x="540" y="1788"/>
                  </a:cubicBezTo>
                  <a:cubicBezTo>
                    <a:pt x="368" y="1837"/>
                    <a:pt x="172" y="1862"/>
                    <a:pt x="1" y="1911"/>
                  </a:cubicBezTo>
                  <a:lnTo>
                    <a:pt x="74" y="2915"/>
                  </a:lnTo>
                  <a:cubicBezTo>
                    <a:pt x="1250" y="3233"/>
                    <a:pt x="2376" y="2743"/>
                    <a:pt x="3184" y="2498"/>
                  </a:cubicBezTo>
                  <a:cubicBezTo>
                    <a:pt x="3772" y="2352"/>
                    <a:pt x="4703" y="2180"/>
                    <a:pt x="4703" y="1568"/>
                  </a:cubicBezTo>
                  <a:lnTo>
                    <a:pt x="3821" y="1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226;p34">
              <a:extLst>
                <a:ext uri="{FF2B5EF4-FFF2-40B4-BE49-F238E27FC236}">
                  <a16:creationId xmlns:a16="http://schemas.microsoft.com/office/drawing/2014/main" id="{A5A6E62A-C391-42A7-BA03-B8F375DBBF72}"/>
                </a:ext>
              </a:extLst>
            </p:cNvPr>
            <p:cNvSpPr/>
            <p:nvPr/>
          </p:nvSpPr>
          <p:spPr>
            <a:xfrm>
              <a:off x="5195700" y="3692825"/>
              <a:ext cx="158575" cy="124300"/>
            </a:xfrm>
            <a:custGeom>
              <a:avLst/>
              <a:gdLst/>
              <a:ahLst/>
              <a:cxnLst/>
              <a:rect l="l" t="t" r="r" b="b"/>
              <a:pathLst>
                <a:path w="6343" h="4972" extrusionOk="0">
                  <a:moveTo>
                    <a:pt x="4359" y="3747"/>
                  </a:moveTo>
                  <a:lnTo>
                    <a:pt x="3208" y="2743"/>
                  </a:lnTo>
                  <a:cubicBezTo>
                    <a:pt x="1984" y="1641"/>
                    <a:pt x="172" y="1151"/>
                    <a:pt x="25" y="25"/>
                  </a:cubicBez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cubicBezTo>
                    <a:pt x="1" y="123"/>
                    <a:pt x="1" y="245"/>
                    <a:pt x="25" y="392"/>
                  </a:cubicBezTo>
                  <a:cubicBezTo>
                    <a:pt x="172" y="1518"/>
                    <a:pt x="1984" y="2008"/>
                    <a:pt x="3208" y="3110"/>
                  </a:cubicBezTo>
                  <a:lnTo>
                    <a:pt x="4359" y="4114"/>
                  </a:lnTo>
                  <a:cubicBezTo>
                    <a:pt x="5314" y="4971"/>
                    <a:pt x="6343" y="4359"/>
                    <a:pt x="6122" y="3086"/>
                  </a:cubicBezTo>
                  <a:cubicBezTo>
                    <a:pt x="6220" y="3845"/>
                    <a:pt x="5167" y="4481"/>
                    <a:pt x="4359" y="3747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227;p34">
              <a:extLst>
                <a:ext uri="{FF2B5EF4-FFF2-40B4-BE49-F238E27FC236}">
                  <a16:creationId xmlns:a16="http://schemas.microsoft.com/office/drawing/2014/main" id="{97051D3A-8DB7-4CC0-A5FF-D936CA7A37CE}"/>
                </a:ext>
              </a:extLst>
            </p:cNvPr>
            <p:cNvSpPr/>
            <p:nvPr/>
          </p:nvSpPr>
          <p:spPr>
            <a:xfrm>
              <a:off x="5189575" y="3055525"/>
              <a:ext cx="188575" cy="734050"/>
            </a:xfrm>
            <a:custGeom>
              <a:avLst/>
              <a:gdLst/>
              <a:ahLst/>
              <a:cxnLst/>
              <a:rect l="l" t="t" r="r" b="b"/>
              <a:pathLst>
                <a:path w="7543" h="29362" extrusionOk="0">
                  <a:moveTo>
                    <a:pt x="6343" y="1714"/>
                  </a:moveTo>
                  <a:cubicBezTo>
                    <a:pt x="7543" y="3404"/>
                    <a:pt x="4555" y="8081"/>
                    <a:pt x="5363" y="13885"/>
                  </a:cubicBezTo>
                  <a:cubicBezTo>
                    <a:pt x="5927" y="17827"/>
                    <a:pt x="7004" y="24464"/>
                    <a:pt x="6735" y="28186"/>
                  </a:cubicBezTo>
                  <a:cubicBezTo>
                    <a:pt x="6686" y="28872"/>
                    <a:pt x="4041" y="29361"/>
                    <a:pt x="3306" y="26080"/>
                  </a:cubicBezTo>
                  <a:cubicBezTo>
                    <a:pt x="2082" y="20472"/>
                    <a:pt x="539" y="16970"/>
                    <a:pt x="1" y="12612"/>
                  </a:cubicBezTo>
                  <a:lnTo>
                    <a:pt x="294" y="0"/>
                  </a:lnTo>
                  <a:close/>
                </a:path>
              </a:pathLst>
            </a:custGeom>
            <a:solidFill>
              <a:srgbClr val="303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228;p34">
              <a:extLst>
                <a:ext uri="{FF2B5EF4-FFF2-40B4-BE49-F238E27FC236}">
                  <a16:creationId xmlns:a16="http://schemas.microsoft.com/office/drawing/2014/main" id="{8FB1F739-0706-4B09-832D-4CE2204F97DB}"/>
                </a:ext>
              </a:extLst>
            </p:cNvPr>
            <p:cNvSpPr/>
            <p:nvPr/>
          </p:nvSpPr>
          <p:spPr>
            <a:xfrm>
              <a:off x="5008375" y="3083075"/>
              <a:ext cx="252850" cy="802600"/>
            </a:xfrm>
            <a:custGeom>
              <a:avLst/>
              <a:gdLst/>
              <a:ahLst/>
              <a:cxnLst/>
              <a:rect l="l" t="t" r="r" b="b"/>
              <a:pathLst>
                <a:path w="10114" h="32104" extrusionOk="0">
                  <a:moveTo>
                    <a:pt x="9771" y="0"/>
                  </a:moveTo>
                  <a:cubicBezTo>
                    <a:pt x="10114" y="5241"/>
                    <a:pt x="6343" y="11657"/>
                    <a:pt x="6587" y="15868"/>
                  </a:cubicBezTo>
                  <a:cubicBezTo>
                    <a:pt x="6857" y="20252"/>
                    <a:pt x="6367" y="25541"/>
                    <a:pt x="6367" y="30267"/>
                  </a:cubicBezTo>
                  <a:cubicBezTo>
                    <a:pt x="6367" y="30267"/>
                    <a:pt x="2498" y="32104"/>
                    <a:pt x="2327" y="29263"/>
                  </a:cubicBezTo>
                  <a:cubicBezTo>
                    <a:pt x="1763" y="20031"/>
                    <a:pt x="0" y="17142"/>
                    <a:pt x="2400" y="221"/>
                  </a:cubicBezTo>
                  <a:close/>
                </a:path>
              </a:pathLst>
            </a:custGeom>
            <a:solidFill>
              <a:srgbClr val="4646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229;p34">
              <a:extLst>
                <a:ext uri="{FF2B5EF4-FFF2-40B4-BE49-F238E27FC236}">
                  <a16:creationId xmlns:a16="http://schemas.microsoft.com/office/drawing/2014/main" id="{CEAEB6BC-3287-4DD3-BED0-E84A86AD7D7B}"/>
                </a:ext>
              </a:extLst>
            </p:cNvPr>
            <p:cNvSpPr/>
            <p:nvPr/>
          </p:nvSpPr>
          <p:spPr>
            <a:xfrm>
              <a:off x="5029800" y="2597600"/>
              <a:ext cx="366125" cy="644050"/>
            </a:xfrm>
            <a:custGeom>
              <a:avLst/>
              <a:gdLst/>
              <a:ahLst/>
              <a:cxnLst/>
              <a:rect l="l" t="t" r="r" b="b"/>
              <a:pathLst>
                <a:path w="14645" h="25762" extrusionOk="0">
                  <a:moveTo>
                    <a:pt x="1935" y="14350"/>
                  </a:moveTo>
                  <a:cubicBezTo>
                    <a:pt x="1788" y="9306"/>
                    <a:pt x="2743" y="4310"/>
                    <a:pt x="2743" y="4310"/>
                  </a:cubicBezTo>
                  <a:cubicBezTo>
                    <a:pt x="3184" y="3674"/>
                    <a:pt x="3747" y="3110"/>
                    <a:pt x="4384" y="2645"/>
                  </a:cubicBezTo>
                  <a:lnTo>
                    <a:pt x="5608" y="1151"/>
                  </a:lnTo>
                  <a:cubicBezTo>
                    <a:pt x="6490" y="931"/>
                    <a:pt x="7371" y="686"/>
                    <a:pt x="8204" y="417"/>
                  </a:cubicBezTo>
                  <a:cubicBezTo>
                    <a:pt x="9600" y="0"/>
                    <a:pt x="11093" y="0"/>
                    <a:pt x="12465" y="417"/>
                  </a:cubicBezTo>
                  <a:cubicBezTo>
                    <a:pt x="14277" y="1200"/>
                    <a:pt x="14644" y="2425"/>
                    <a:pt x="13836" y="4776"/>
                  </a:cubicBezTo>
                  <a:cubicBezTo>
                    <a:pt x="13836" y="4873"/>
                    <a:pt x="12220" y="11338"/>
                    <a:pt x="12024" y="13322"/>
                  </a:cubicBezTo>
                  <a:cubicBezTo>
                    <a:pt x="11999" y="13518"/>
                    <a:pt x="13395" y="18734"/>
                    <a:pt x="13714" y="20889"/>
                  </a:cubicBezTo>
                  <a:cubicBezTo>
                    <a:pt x="13714" y="20889"/>
                    <a:pt x="12367" y="22088"/>
                    <a:pt x="11999" y="22407"/>
                  </a:cubicBezTo>
                  <a:cubicBezTo>
                    <a:pt x="9306" y="25762"/>
                    <a:pt x="466" y="21697"/>
                    <a:pt x="123" y="19909"/>
                  </a:cubicBezTo>
                  <a:cubicBezTo>
                    <a:pt x="0" y="19223"/>
                    <a:pt x="1078" y="17166"/>
                    <a:pt x="1935" y="143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230;p34">
              <a:extLst>
                <a:ext uri="{FF2B5EF4-FFF2-40B4-BE49-F238E27FC236}">
                  <a16:creationId xmlns:a16="http://schemas.microsoft.com/office/drawing/2014/main" id="{88635DFB-7ABA-4706-84AC-9A6A6E76AD9D}"/>
                </a:ext>
              </a:extLst>
            </p:cNvPr>
            <p:cNvSpPr/>
            <p:nvPr/>
          </p:nvSpPr>
          <p:spPr>
            <a:xfrm>
              <a:off x="5157750" y="2363750"/>
              <a:ext cx="222250" cy="265700"/>
            </a:xfrm>
            <a:custGeom>
              <a:avLst/>
              <a:gdLst/>
              <a:ahLst/>
              <a:cxnLst/>
              <a:rect l="l" t="t" r="r" b="b"/>
              <a:pathLst>
                <a:path w="8890" h="10628" extrusionOk="0">
                  <a:moveTo>
                    <a:pt x="1151" y="1837"/>
                  </a:moveTo>
                  <a:cubicBezTo>
                    <a:pt x="1151" y="1837"/>
                    <a:pt x="710" y="2253"/>
                    <a:pt x="441" y="3134"/>
                  </a:cubicBezTo>
                  <a:cubicBezTo>
                    <a:pt x="172" y="3992"/>
                    <a:pt x="245" y="4579"/>
                    <a:pt x="221" y="5045"/>
                  </a:cubicBezTo>
                  <a:cubicBezTo>
                    <a:pt x="196" y="5485"/>
                    <a:pt x="0" y="5730"/>
                    <a:pt x="98" y="5951"/>
                  </a:cubicBezTo>
                  <a:cubicBezTo>
                    <a:pt x="196" y="6171"/>
                    <a:pt x="735" y="4971"/>
                    <a:pt x="1249" y="4824"/>
                  </a:cubicBezTo>
                  <a:cubicBezTo>
                    <a:pt x="1788" y="4702"/>
                    <a:pt x="1714" y="6293"/>
                    <a:pt x="563" y="6734"/>
                  </a:cubicBezTo>
                  <a:cubicBezTo>
                    <a:pt x="74" y="7469"/>
                    <a:pt x="466" y="9330"/>
                    <a:pt x="735" y="9722"/>
                  </a:cubicBezTo>
                  <a:cubicBezTo>
                    <a:pt x="1004" y="10114"/>
                    <a:pt x="2694" y="10628"/>
                    <a:pt x="4139" y="10138"/>
                  </a:cubicBezTo>
                  <a:cubicBezTo>
                    <a:pt x="5584" y="9624"/>
                    <a:pt x="6514" y="8179"/>
                    <a:pt x="7714" y="6293"/>
                  </a:cubicBezTo>
                  <a:cubicBezTo>
                    <a:pt x="8889" y="4383"/>
                    <a:pt x="7714" y="3012"/>
                    <a:pt x="7714" y="3012"/>
                  </a:cubicBezTo>
                  <a:cubicBezTo>
                    <a:pt x="8302" y="1714"/>
                    <a:pt x="3845" y="49"/>
                    <a:pt x="2008" y="0"/>
                  </a:cubicBezTo>
                  <a:cubicBezTo>
                    <a:pt x="857" y="25"/>
                    <a:pt x="1151" y="1837"/>
                    <a:pt x="1151" y="1837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231;p34">
              <a:extLst>
                <a:ext uri="{FF2B5EF4-FFF2-40B4-BE49-F238E27FC236}">
                  <a16:creationId xmlns:a16="http://schemas.microsoft.com/office/drawing/2014/main" id="{CB087412-8296-4BA1-8051-B69683DD6AFA}"/>
                </a:ext>
              </a:extLst>
            </p:cNvPr>
            <p:cNvSpPr/>
            <p:nvPr/>
          </p:nvSpPr>
          <p:spPr>
            <a:xfrm>
              <a:off x="5053675" y="2640150"/>
              <a:ext cx="197925" cy="376225"/>
            </a:xfrm>
            <a:custGeom>
              <a:avLst/>
              <a:gdLst/>
              <a:ahLst/>
              <a:cxnLst/>
              <a:rect l="l" t="t" r="r" b="b"/>
              <a:pathLst>
                <a:path w="7917" h="15049" extrusionOk="0">
                  <a:moveTo>
                    <a:pt x="4494" y="0"/>
                  </a:moveTo>
                  <a:cubicBezTo>
                    <a:pt x="4269" y="0"/>
                    <a:pt x="4043" y="35"/>
                    <a:pt x="3820" y="111"/>
                  </a:cubicBezTo>
                  <a:cubicBezTo>
                    <a:pt x="3110" y="331"/>
                    <a:pt x="2523" y="576"/>
                    <a:pt x="2155" y="1188"/>
                  </a:cubicBezTo>
                  <a:cubicBezTo>
                    <a:pt x="1249" y="2706"/>
                    <a:pt x="1102" y="7922"/>
                    <a:pt x="343" y="11081"/>
                  </a:cubicBezTo>
                  <a:cubicBezTo>
                    <a:pt x="245" y="11106"/>
                    <a:pt x="123" y="11106"/>
                    <a:pt x="0" y="11130"/>
                  </a:cubicBezTo>
                  <a:cubicBezTo>
                    <a:pt x="1200" y="12771"/>
                    <a:pt x="1763" y="13579"/>
                    <a:pt x="2841" y="15048"/>
                  </a:cubicBezTo>
                  <a:cubicBezTo>
                    <a:pt x="2939" y="15024"/>
                    <a:pt x="3037" y="14999"/>
                    <a:pt x="3061" y="14975"/>
                  </a:cubicBezTo>
                  <a:cubicBezTo>
                    <a:pt x="3380" y="14803"/>
                    <a:pt x="7396" y="3906"/>
                    <a:pt x="7396" y="3882"/>
                  </a:cubicBezTo>
                  <a:cubicBezTo>
                    <a:pt x="7917" y="2124"/>
                    <a:pt x="6245" y="0"/>
                    <a:pt x="4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232;p34">
              <a:extLst>
                <a:ext uri="{FF2B5EF4-FFF2-40B4-BE49-F238E27FC236}">
                  <a16:creationId xmlns:a16="http://schemas.microsoft.com/office/drawing/2014/main" id="{1A2DE870-6702-4B6E-AE58-C2076AB9AE8B}"/>
                </a:ext>
              </a:extLst>
            </p:cNvPr>
            <p:cNvSpPr/>
            <p:nvPr/>
          </p:nvSpPr>
          <p:spPr>
            <a:xfrm>
              <a:off x="2923225" y="4243800"/>
              <a:ext cx="238775" cy="105325"/>
            </a:xfrm>
            <a:custGeom>
              <a:avLst/>
              <a:gdLst/>
              <a:ahLst/>
              <a:cxnLst/>
              <a:rect l="l" t="t" r="r" b="b"/>
              <a:pathLst>
                <a:path w="9551" h="4213" extrusionOk="0">
                  <a:moveTo>
                    <a:pt x="490" y="294"/>
                  </a:moveTo>
                  <a:lnTo>
                    <a:pt x="3722" y="0"/>
                  </a:lnTo>
                  <a:cubicBezTo>
                    <a:pt x="3722" y="0"/>
                    <a:pt x="5804" y="588"/>
                    <a:pt x="7028" y="759"/>
                  </a:cubicBezTo>
                  <a:cubicBezTo>
                    <a:pt x="8253" y="931"/>
                    <a:pt x="9134" y="735"/>
                    <a:pt x="9428" y="1176"/>
                  </a:cubicBezTo>
                  <a:cubicBezTo>
                    <a:pt x="9477" y="1249"/>
                    <a:pt x="9502" y="1347"/>
                    <a:pt x="9502" y="1470"/>
                  </a:cubicBezTo>
                  <a:lnTo>
                    <a:pt x="9502" y="1470"/>
                  </a:lnTo>
                  <a:cubicBezTo>
                    <a:pt x="9502" y="1470"/>
                    <a:pt x="9502" y="1470"/>
                    <a:pt x="9502" y="1470"/>
                  </a:cubicBezTo>
                  <a:cubicBezTo>
                    <a:pt x="9550" y="2131"/>
                    <a:pt x="8987" y="2718"/>
                    <a:pt x="8669" y="2963"/>
                  </a:cubicBezTo>
                  <a:cubicBezTo>
                    <a:pt x="8032" y="3429"/>
                    <a:pt x="7347" y="3698"/>
                    <a:pt x="5437" y="3551"/>
                  </a:cubicBezTo>
                  <a:cubicBezTo>
                    <a:pt x="4947" y="3355"/>
                    <a:pt x="4065" y="3208"/>
                    <a:pt x="3722" y="3698"/>
                  </a:cubicBezTo>
                  <a:cubicBezTo>
                    <a:pt x="3233" y="3943"/>
                    <a:pt x="1347" y="4212"/>
                    <a:pt x="490" y="3698"/>
                  </a:cubicBezTo>
                  <a:lnTo>
                    <a:pt x="490" y="3282"/>
                  </a:lnTo>
                  <a:cubicBezTo>
                    <a:pt x="0" y="2767"/>
                    <a:pt x="490" y="294"/>
                    <a:pt x="490" y="294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233;p34">
              <a:extLst>
                <a:ext uri="{FF2B5EF4-FFF2-40B4-BE49-F238E27FC236}">
                  <a16:creationId xmlns:a16="http://schemas.microsoft.com/office/drawing/2014/main" id="{C1A5FFE8-818C-403C-B8D7-8EF4D86A4F50}"/>
                </a:ext>
              </a:extLst>
            </p:cNvPr>
            <p:cNvSpPr/>
            <p:nvPr/>
          </p:nvSpPr>
          <p:spPr>
            <a:xfrm>
              <a:off x="2873025" y="3504875"/>
              <a:ext cx="230825" cy="781175"/>
            </a:xfrm>
            <a:custGeom>
              <a:avLst/>
              <a:gdLst/>
              <a:ahLst/>
              <a:cxnLst/>
              <a:rect l="l" t="t" r="r" b="b"/>
              <a:pathLst>
                <a:path w="9233" h="31247" extrusionOk="0">
                  <a:moveTo>
                    <a:pt x="1078" y="0"/>
                  </a:moveTo>
                  <a:cubicBezTo>
                    <a:pt x="0" y="5510"/>
                    <a:pt x="3845" y="11559"/>
                    <a:pt x="3526" y="16015"/>
                  </a:cubicBezTo>
                  <a:cubicBezTo>
                    <a:pt x="3086" y="22113"/>
                    <a:pt x="2865" y="24782"/>
                    <a:pt x="2229" y="29778"/>
                  </a:cubicBezTo>
                  <a:cubicBezTo>
                    <a:pt x="2229" y="29778"/>
                    <a:pt x="4702" y="31247"/>
                    <a:pt x="6538" y="29557"/>
                  </a:cubicBezTo>
                  <a:cubicBezTo>
                    <a:pt x="8424" y="19811"/>
                    <a:pt x="9232" y="18048"/>
                    <a:pt x="8987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1234;p34">
              <a:extLst>
                <a:ext uri="{FF2B5EF4-FFF2-40B4-BE49-F238E27FC236}">
                  <a16:creationId xmlns:a16="http://schemas.microsoft.com/office/drawing/2014/main" id="{F0661CD0-C3EE-4DD3-A229-A60297ED6C75}"/>
                </a:ext>
              </a:extLst>
            </p:cNvPr>
            <p:cNvSpPr/>
            <p:nvPr/>
          </p:nvSpPr>
          <p:spPr>
            <a:xfrm>
              <a:off x="3086675" y="2778800"/>
              <a:ext cx="217975" cy="317775"/>
            </a:xfrm>
            <a:custGeom>
              <a:avLst/>
              <a:gdLst/>
              <a:ahLst/>
              <a:cxnLst/>
              <a:rect l="l" t="t" r="r" b="b"/>
              <a:pathLst>
                <a:path w="8719" h="12711" extrusionOk="0">
                  <a:moveTo>
                    <a:pt x="7616" y="3650"/>
                  </a:moveTo>
                  <a:cubicBezTo>
                    <a:pt x="8718" y="4923"/>
                    <a:pt x="7788" y="10163"/>
                    <a:pt x="6269" y="11437"/>
                  </a:cubicBezTo>
                  <a:cubicBezTo>
                    <a:pt x="4727" y="12710"/>
                    <a:pt x="3453" y="12269"/>
                    <a:pt x="2106" y="11143"/>
                  </a:cubicBezTo>
                  <a:cubicBezTo>
                    <a:pt x="784" y="9992"/>
                    <a:pt x="0" y="7176"/>
                    <a:pt x="319" y="5045"/>
                  </a:cubicBezTo>
                  <a:cubicBezTo>
                    <a:pt x="760" y="2156"/>
                    <a:pt x="4506" y="1"/>
                    <a:pt x="7616" y="3650"/>
                  </a:cubicBezTo>
                  <a:close/>
                </a:path>
              </a:pathLst>
            </a:custGeom>
            <a:solidFill>
              <a:srgbClr val="F2A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1235;p34">
              <a:extLst>
                <a:ext uri="{FF2B5EF4-FFF2-40B4-BE49-F238E27FC236}">
                  <a16:creationId xmlns:a16="http://schemas.microsoft.com/office/drawing/2014/main" id="{F57765E3-912C-47C7-8FFA-4112772D25CA}"/>
                </a:ext>
              </a:extLst>
            </p:cNvPr>
            <p:cNvSpPr/>
            <p:nvPr/>
          </p:nvSpPr>
          <p:spPr>
            <a:xfrm>
              <a:off x="3079325" y="2801450"/>
              <a:ext cx="234500" cy="275525"/>
            </a:xfrm>
            <a:custGeom>
              <a:avLst/>
              <a:gdLst/>
              <a:ahLst/>
              <a:cxnLst/>
              <a:rect l="l" t="t" r="r" b="b"/>
              <a:pathLst>
                <a:path w="9380" h="11021" extrusionOk="0">
                  <a:moveTo>
                    <a:pt x="8302" y="3282"/>
                  </a:moveTo>
                  <a:cubicBezTo>
                    <a:pt x="8302" y="3282"/>
                    <a:pt x="8522" y="3845"/>
                    <a:pt x="8400" y="4776"/>
                  </a:cubicBezTo>
                  <a:cubicBezTo>
                    <a:pt x="8278" y="5707"/>
                    <a:pt x="7935" y="6221"/>
                    <a:pt x="7763" y="6637"/>
                  </a:cubicBezTo>
                  <a:cubicBezTo>
                    <a:pt x="7592" y="7078"/>
                    <a:pt x="7641" y="7396"/>
                    <a:pt x="7469" y="7568"/>
                  </a:cubicBezTo>
                  <a:cubicBezTo>
                    <a:pt x="7274" y="7715"/>
                    <a:pt x="7298" y="6343"/>
                    <a:pt x="6882" y="6000"/>
                  </a:cubicBezTo>
                  <a:cubicBezTo>
                    <a:pt x="6441" y="5658"/>
                    <a:pt x="5829" y="7151"/>
                    <a:pt x="6686" y="8057"/>
                  </a:cubicBezTo>
                  <a:cubicBezTo>
                    <a:pt x="6808" y="8988"/>
                    <a:pt x="5633" y="10506"/>
                    <a:pt x="5217" y="10776"/>
                  </a:cubicBezTo>
                  <a:cubicBezTo>
                    <a:pt x="4776" y="11020"/>
                    <a:pt x="2988" y="10751"/>
                    <a:pt x="1862" y="9649"/>
                  </a:cubicBezTo>
                  <a:cubicBezTo>
                    <a:pt x="760" y="8547"/>
                    <a:pt x="515" y="6784"/>
                    <a:pt x="246" y="4507"/>
                  </a:cubicBezTo>
                  <a:cubicBezTo>
                    <a:pt x="1" y="2229"/>
                    <a:pt x="1690" y="1470"/>
                    <a:pt x="1690" y="1470"/>
                  </a:cubicBezTo>
                  <a:cubicBezTo>
                    <a:pt x="1715" y="1"/>
                    <a:pt x="6588" y="417"/>
                    <a:pt x="8327" y="1176"/>
                  </a:cubicBezTo>
                  <a:cubicBezTo>
                    <a:pt x="9380" y="1715"/>
                    <a:pt x="8302" y="3282"/>
                    <a:pt x="8302" y="3282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236;p34">
              <a:extLst>
                <a:ext uri="{FF2B5EF4-FFF2-40B4-BE49-F238E27FC236}">
                  <a16:creationId xmlns:a16="http://schemas.microsoft.com/office/drawing/2014/main" id="{390A1F75-1021-479F-ABC3-C3911D953F41}"/>
                </a:ext>
              </a:extLst>
            </p:cNvPr>
            <p:cNvSpPr/>
            <p:nvPr/>
          </p:nvSpPr>
          <p:spPr>
            <a:xfrm>
              <a:off x="3078100" y="4317250"/>
              <a:ext cx="239400" cy="105325"/>
            </a:xfrm>
            <a:custGeom>
              <a:avLst/>
              <a:gdLst/>
              <a:ahLst/>
              <a:cxnLst/>
              <a:rect l="l" t="t" r="r" b="b"/>
              <a:pathLst>
                <a:path w="9576" h="4213" extrusionOk="0">
                  <a:moveTo>
                    <a:pt x="490" y="295"/>
                  </a:moveTo>
                  <a:lnTo>
                    <a:pt x="3747" y="1"/>
                  </a:lnTo>
                  <a:cubicBezTo>
                    <a:pt x="3747" y="1"/>
                    <a:pt x="5829" y="589"/>
                    <a:pt x="7053" y="760"/>
                  </a:cubicBezTo>
                  <a:cubicBezTo>
                    <a:pt x="8278" y="931"/>
                    <a:pt x="9159" y="735"/>
                    <a:pt x="9453" y="1176"/>
                  </a:cubicBezTo>
                  <a:cubicBezTo>
                    <a:pt x="9502" y="1250"/>
                    <a:pt x="9526" y="1348"/>
                    <a:pt x="9502" y="1470"/>
                  </a:cubicBezTo>
                  <a:lnTo>
                    <a:pt x="9502" y="1470"/>
                  </a:lnTo>
                  <a:lnTo>
                    <a:pt x="9502" y="1470"/>
                  </a:lnTo>
                  <a:cubicBezTo>
                    <a:pt x="9575" y="2131"/>
                    <a:pt x="9012" y="2743"/>
                    <a:pt x="8694" y="2964"/>
                  </a:cubicBezTo>
                  <a:cubicBezTo>
                    <a:pt x="8057" y="3429"/>
                    <a:pt x="7347" y="3698"/>
                    <a:pt x="5461" y="3552"/>
                  </a:cubicBezTo>
                  <a:cubicBezTo>
                    <a:pt x="4947" y="3356"/>
                    <a:pt x="4066" y="3209"/>
                    <a:pt x="3747" y="3698"/>
                  </a:cubicBezTo>
                  <a:cubicBezTo>
                    <a:pt x="3258" y="3943"/>
                    <a:pt x="1347" y="4213"/>
                    <a:pt x="490" y="3698"/>
                  </a:cubicBezTo>
                  <a:lnTo>
                    <a:pt x="490" y="3282"/>
                  </a:lnTo>
                  <a:cubicBezTo>
                    <a:pt x="1" y="2768"/>
                    <a:pt x="490" y="295"/>
                    <a:pt x="490" y="295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1237;p34">
              <a:extLst>
                <a:ext uri="{FF2B5EF4-FFF2-40B4-BE49-F238E27FC236}">
                  <a16:creationId xmlns:a16="http://schemas.microsoft.com/office/drawing/2014/main" id="{3B206F5E-2C7D-4B51-8B0B-DF86FC23AB63}"/>
                </a:ext>
              </a:extLst>
            </p:cNvPr>
            <p:cNvSpPr/>
            <p:nvPr/>
          </p:nvSpPr>
          <p:spPr>
            <a:xfrm>
              <a:off x="2952600" y="3539775"/>
              <a:ext cx="271225" cy="849750"/>
            </a:xfrm>
            <a:custGeom>
              <a:avLst/>
              <a:gdLst/>
              <a:ahLst/>
              <a:cxnLst/>
              <a:rect l="l" t="t" r="r" b="b"/>
              <a:pathLst>
                <a:path w="10849" h="33990" extrusionOk="0">
                  <a:moveTo>
                    <a:pt x="343" y="0"/>
                  </a:moveTo>
                  <a:cubicBezTo>
                    <a:pt x="1" y="5632"/>
                    <a:pt x="4604" y="11779"/>
                    <a:pt x="4874" y="16334"/>
                  </a:cubicBezTo>
                  <a:cubicBezTo>
                    <a:pt x="5241" y="22554"/>
                    <a:pt x="5241" y="26961"/>
                    <a:pt x="5266" y="32030"/>
                  </a:cubicBezTo>
                  <a:cubicBezTo>
                    <a:pt x="5266" y="32030"/>
                    <a:pt x="9404" y="33989"/>
                    <a:pt x="9600" y="30953"/>
                  </a:cubicBezTo>
                  <a:cubicBezTo>
                    <a:pt x="10212" y="21035"/>
                    <a:pt x="10849" y="18415"/>
                    <a:pt x="8278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1238;p34">
              <a:extLst>
                <a:ext uri="{FF2B5EF4-FFF2-40B4-BE49-F238E27FC236}">
                  <a16:creationId xmlns:a16="http://schemas.microsoft.com/office/drawing/2014/main" id="{72C98AB6-E21C-4E47-BBD6-CEA7DB31633E}"/>
                </a:ext>
              </a:extLst>
            </p:cNvPr>
            <p:cNvSpPr/>
            <p:nvPr/>
          </p:nvSpPr>
          <p:spPr>
            <a:xfrm>
              <a:off x="2884025" y="2980225"/>
              <a:ext cx="407750" cy="670375"/>
            </a:xfrm>
            <a:custGeom>
              <a:avLst/>
              <a:gdLst/>
              <a:ahLst/>
              <a:cxnLst/>
              <a:rect l="l" t="t" r="r" b="b"/>
              <a:pathLst>
                <a:path w="16310" h="26815" extrusionOk="0">
                  <a:moveTo>
                    <a:pt x="13935" y="4310"/>
                  </a:moveTo>
                  <a:cubicBezTo>
                    <a:pt x="11633" y="3159"/>
                    <a:pt x="7886" y="0"/>
                    <a:pt x="4825" y="4139"/>
                  </a:cubicBezTo>
                  <a:cubicBezTo>
                    <a:pt x="1936" y="8008"/>
                    <a:pt x="760" y="19664"/>
                    <a:pt x="442" y="21990"/>
                  </a:cubicBezTo>
                  <a:cubicBezTo>
                    <a:pt x="1" y="25125"/>
                    <a:pt x="8743" y="26815"/>
                    <a:pt x="10702" y="26717"/>
                  </a:cubicBezTo>
                  <a:cubicBezTo>
                    <a:pt x="11143" y="26717"/>
                    <a:pt x="11412" y="26496"/>
                    <a:pt x="11535" y="26080"/>
                  </a:cubicBezTo>
                  <a:cubicBezTo>
                    <a:pt x="11706" y="25492"/>
                    <a:pt x="11241" y="25076"/>
                    <a:pt x="11363" y="24562"/>
                  </a:cubicBezTo>
                  <a:cubicBezTo>
                    <a:pt x="11437" y="24243"/>
                    <a:pt x="11633" y="23998"/>
                    <a:pt x="11829" y="23754"/>
                  </a:cubicBezTo>
                  <a:cubicBezTo>
                    <a:pt x="12000" y="23509"/>
                    <a:pt x="12196" y="23239"/>
                    <a:pt x="12245" y="22945"/>
                  </a:cubicBezTo>
                  <a:cubicBezTo>
                    <a:pt x="12318" y="22431"/>
                    <a:pt x="12000" y="21966"/>
                    <a:pt x="11951" y="21476"/>
                  </a:cubicBezTo>
                  <a:cubicBezTo>
                    <a:pt x="11902" y="21109"/>
                    <a:pt x="12000" y="20742"/>
                    <a:pt x="12098" y="20374"/>
                  </a:cubicBezTo>
                  <a:cubicBezTo>
                    <a:pt x="12882" y="17436"/>
                    <a:pt x="14277" y="14693"/>
                    <a:pt x="15037" y="11706"/>
                  </a:cubicBezTo>
                  <a:cubicBezTo>
                    <a:pt x="15551" y="9698"/>
                    <a:pt x="16310" y="6490"/>
                    <a:pt x="14645" y="4824"/>
                  </a:cubicBezTo>
                  <a:cubicBezTo>
                    <a:pt x="14473" y="4653"/>
                    <a:pt x="14179" y="4384"/>
                    <a:pt x="13935" y="43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1239;p34">
              <a:extLst>
                <a:ext uri="{FF2B5EF4-FFF2-40B4-BE49-F238E27FC236}">
                  <a16:creationId xmlns:a16="http://schemas.microsoft.com/office/drawing/2014/main" id="{5291513F-BA5D-4BDA-AA38-25EB836DA330}"/>
                </a:ext>
              </a:extLst>
            </p:cNvPr>
            <p:cNvSpPr/>
            <p:nvPr/>
          </p:nvSpPr>
          <p:spPr>
            <a:xfrm>
              <a:off x="3159525" y="3069000"/>
              <a:ext cx="333050" cy="513025"/>
            </a:xfrm>
            <a:custGeom>
              <a:avLst/>
              <a:gdLst/>
              <a:ahLst/>
              <a:cxnLst/>
              <a:rect l="l" t="t" r="r" b="b"/>
              <a:pathLst>
                <a:path w="13322" h="20521" extrusionOk="0">
                  <a:moveTo>
                    <a:pt x="4335" y="2326"/>
                  </a:moveTo>
                  <a:cubicBezTo>
                    <a:pt x="6196" y="8203"/>
                    <a:pt x="6367" y="11118"/>
                    <a:pt x="8180" y="13444"/>
                  </a:cubicBezTo>
                  <a:cubicBezTo>
                    <a:pt x="8326" y="13615"/>
                    <a:pt x="13322" y="18978"/>
                    <a:pt x="13322" y="18978"/>
                  </a:cubicBezTo>
                  <a:cubicBezTo>
                    <a:pt x="13322" y="18978"/>
                    <a:pt x="12661" y="20203"/>
                    <a:pt x="10898" y="20521"/>
                  </a:cubicBezTo>
                  <a:cubicBezTo>
                    <a:pt x="8106" y="19321"/>
                    <a:pt x="4947" y="14913"/>
                    <a:pt x="4090" y="13958"/>
                  </a:cubicBezTo>
                  <a:cubicBezTo>
                    <a:pt x="3600" y="13419"/>
                    <a:pt x="833" y="8350"/>
                    <a:pt x="417" y="5779"/>
                  </a:cubicBezTo>
                  <a:cubicBezTo>
                    <a:pt x="1" y="3208"/>
                    <a:pt x="3576" y="0"/>
                    <a:pt x="4335" y="2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1240;p34">
              <a:extLst>
                <a:ext uri="{FF2B5EF4-FFF2-40B4-BE49-F238E27FC236}">
                  <a16:creationId xmlns:a16="http://schemas.microsoft.com/office/drawing/2014/main" id="{CF5D29FD-019C-423E-869D-7020ABA1E715}"/>
                </a:ext>
              </a:extLst>
            </p:cNvPr>
            <p:cNvSpPr/>
            <p:nvPr/>
          </p:nvSpPr>
          <p:spPr>
            <a:xfrm>
              <a:off x="5046325" y="2820425"/>
              <a:ext cx="161650" cy="239400"/>
            </a:xfrm>
            <a:custGeom>
              <a:avLst/>
              <a:gdLst/>
              <a:ahLst/>
              <a:cxnLst/>
              <a:rect l="l" t="t" r="r" b="b"/>
              <a:pathLst>
                <a:path w="6466" h="9576" extrusionOk="0">
                  <a:moveTo>
                    <a:pt x="294" y="8180"/>
                  </a:moveTo>
                  <a:cubicBezTo>
                    <a:pt x="2302" y="8057"/>
                    <a:pt x="3355" y="7764"/>
                    <a:pt x="3355" y="7764"/>
                  </a:cubicBezTo>
                  <a:cubicBezTo>
                    <a:pt x="3355" y="7764"/>
                    <a:pt x="5804" y="2523"/>
                    <a:pt x="6465" y="1"/>
                  </a:cubicBezTo>
                  <a:cubicBezTo>
                    <a:pt x="6465" y="1"/>
                    <a:pt x="5584" y="5388"/>
                    <a:pt x="4996" y="7127"/>
                  </a:cubicBezTo>
                  <a:cubicBezTo>
                    <a:pt x="4384" y="8890"/>
                    <a:pt x="3551" y="9576"/>
                    <a:pt x="2278" y="9404"/>
                  </a:cubicBezTo>
                  <a:cubicBezTo>
                    <a:pt x="980" y="9257"/>
                    <a:pt x="0" y="9013"/>
                    <a:pt x="0" y="9013"/>
                  </a:cubicBezTo>
                  <a:close/>
                </a:path>
              </a:pathLst>
            </a:custGeom>
            <a:solidFill>
              <a:srgbClr val="303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46" name="Google Shape;3474;p71">
            <a:extLst>
              <a:ext uri="{FF2B5EF4-FFF2-40B4-BE49-F238E27FC236}">
                <a16:creationId xmlns:a16="http://schemas.microsoft.com/office/drawing/2014/main" id="{07A7366D-3490-4F2B-BA26-13377BAD4B00}"/>
              </a:ext>
            </a:extLst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659246" y="1496407"/>
            <a:ext cx="376267" cy="2158245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" name="Google Shape;3476;p71">
            <a:extLst>
              <a:ext uri="{FF2B5EF4-FFF2-40B4-BE49-F238E27FC236}">
                <a16:creationId xmlns:a16="http://schemas.microsoft.com/office/drawing/2014/main" id="{DC0836CF-FB63-40B5-9506-750E0B19B6BC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5400000">
            <a:off x="5447809" y="3731847"/>
            <a:ext cx="464918" cy="2158216"/>
          </a:xfrm>
          <a:prstGeom prst="rect">
            <a:avLst/>
          </a:prstGeom>
          <a:noFill/>
          <a:ln>
            <a:noFill/>
          </a:ln>
        </p:spPr>
      </p:pic>
      <p:pic>
        <p:nvPicPr>
          <p:cNvPr id="548" name="Google Shape;3473;p71">
            <a:extLst>
              <a:ext uri="{FF2B5EF4-FFF2-40B4-BE49-F238E27FC236}">
                <a16:creationId xmlns:a16="http://schemas.microsoft.com/office/drawing/2014/main" id="{8CFFDC56-1252-4EBD-84EE-7249F41CAB01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721834" y="4534513"/>
            <a:ext cx="1312906" cy="166302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02C89506-7577-4AFF-88FA-F0B4E5ED952E}"/>
              </a:ext>
            </a:extLst>
          </p:cNvPr>
          <p:cNvGrpSpPr/>
          <p:nvPr/>
        </p:nvGrpSpPr>
        <p:grpSpPr>
          <a:xfrm>
            <a:off x="310818" y="39452"/>
            <a:ext cx="3332747" cy="5035863"/>
            <a:chOff x="310818" y="39452"/>
            <a:chExt cx="3332747" cy="5035863"/>
          </a:xfrm>
        </p:grpSpPr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5EC7C700-FCD7-4792-9D34-AD26DA4B97C8}"/>
                </a:ext>
              </a:extLst>
            </p:cNvPr>
            <p:cNvGrpSpPr/>
            <p:nvPr/>
          </p:nvGrpSpPr>
          <p:grpSpPr>
            <a:xfrm>
              <a:off x="503687" y="3003027"/>
              <a:ext cx="1455529" cy="2072288"/>
              <a:chOff x="0" y="0"/>
              <a:chExt cx="2523490" cy="3457575"/>
            </a:xfrm>
          </p:grpSpPr>
          <p:pic>
            <p:nvPicPr>
              <p:cNvPr id="550" name="Picture 549">
                <a:extLst>
                  <a:ext uri="{FF2B5EF4-FFF2-40B4-BE49-F238E27FC236}">
                    <a16:creationId xmlns:a16="http://schemas.microsoft.com/office/drawing/2014/main" id="{3C3D2BAE-E36F-4D81-AEEB-4EA67414336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529" b="32227"/>
              <a:stretch/>
            </p:blipFill>
            <p:spPr bwMode="auto">
              <a:xfrm>
                <a:off x="0" y="0"/>
                <a:ext cx="2523490" cy="3457575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551" name="Flowchart: Process 550">
                <a:extLst>
                  <a:ext uri="{FF2B5EF4-FFF2-40B4-BE49-F238E27FC236}">
                    <a16:creationId xmlns:a16="http://schemas.microsoft.com/office/drawing/2014/main" id="{F263CD3E-28BC-4532-BF19-41E9BB9B3421}"/>
                  </a:ext>
                </a:extLst>
              </p:cNvPr>
              <p:cNvSpPr/>
              <p:nvPr/>
            </p:nvSpPr>
            <p:spPr>
              <a:xfrm>
                <a:off x="38100" y="438150"/>
                <a:ext cx="2457450" cy="236220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  <p:grpSp>
          <p:nvGrpSpPr>
            <p:cNvPr id="552" name="Group 551">
              <a:extLst>
                <a:ext uri="{FF2B5EF4-FFF2-40B4-BE49-F238E27FC236}">
                  <a16:creationId xmlns:a16="http://schemas.microsoft.com/office/drawing/2014/main" id="{1D6562DB-5DDA-42EA-865A-C2C15BB71918}"/>
                </a:ext>
              </a:extLst>
            </p:cNvPr>
            <p:cNvGrpSpPr/>
            <p:nvPr/>
          </p:nvGrpSpPr>
          <p:grpSpPr>
            <a:xfrm>
              <a:off x="310818" y="39452"/>
              <a:ext cx="1562943" cy="2963575"/>
              <a:chOff x="0" y="0"/>
              <a:chExt cx="2244090" cy="3943350"/>
            </a:xfrm>
          </p:grpSpPr>
          <p:pic>
            <p:nvPicPr>
              <p:cNvPr id="553" name="Picture 552">
                <a:extLst>
                  <a:ext uri="{FF2B5EF4-FFF2-40B4-BE49-F238E27FC236}">
                    <a16:creationId xmlns:a16="http://schemas.microsoft.com/office/drawing/2014/main" id="{6728CB36-A367-4B4A-B1DD-83DDD12190D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1690" r="-50" b="7176"/>
              <a:stretch/>
            </p:blipFill>
            <p:spPr bwMode="auto">
              <a:xfrm>
                <a:off x="0" y="0"/>
                <a:ext cx="2244090" cy="394335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554" name="Flowchart: Process 553">
                <a:extLst>
                  <a:ext uri="{FF2B5EF4-FFF2-40B4-BE49-F238E27FC236}">
                    <a16:creationId xmlns:a16="http://schemas.microsoft.com/office/drawing/2014/main" id="{7AF25214-C4EA-49CD-95F1-D9183E00CB24}"/>
                  </a:ext>
                </a:extLst>
              </p:cNvPr>
              <p:cNvSpPr/>
              <p:nvPr/>
            </p:nvSpPr>
            <p:spPr>
              <a:xfrm>
                <a:off x="28575" y="676275"/>
                <a:ext cx="2200275" cy="321945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  <p:grpSp>
          <p:nvGrpSpPr>
            <p:cNvPr id="555" name="Group 554">
              <a:extLst>
                <a:ext uri="{FF2B5EF4-FFF2-40B4-BE49-F238E27FC236}">
                  <a16:creationId xmlns:a16="http://schemas.microsoft.com/office/drawing/2014/main" id="{6F0741D7-AD7D-4FC2-B3A9-E818E529D168}"/>
                </a:ext>
              </a:extLst>
            </p:cNvPr>
            <p:cNvGrpSpPr/>
            <p:nvPr/>
          </p:nvGrpSpPr>
          <p:grpSpPr>
            <a:xfrm>
              <a:off x="2015631" y="98034"/>
              <a:ext cx="1627934" cy="2984540"/>
              <a:chOff x="0" y="0"/>
              <a:chExt cx="2428240" cy="3543300"/>
            </a:xfrm>
          </p:grpSpPr>
          <p:pic>
            <p:nvPicPr>
              <p:cNvPr id="556" name="Picture 555" descr="A picture containing chart&#10;&#10;Description automatically generated">
                <a:extLst>
                  <a:ext uri="{FF2B5EF4-FFF2-40B4-BE49-F238E27FC236}">
                    <a16:creationId xmlns:a16="http://schemas.microsoft.com/office/drawing/2014/main" id="{3CCFB76C-7549-4038-BF19-78D05F95A81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5155" b="27243"/>
              <a:stretch/>
            </p:blipFill>
            <p:spPr bwMode="auto">
              <a:xfrm>
                <a:off x="9525" y="0"/>
                <a:ext cx="2418715" cy="354330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557" name="Flowchart: Process 556">
                <a:extLst>
                  <a:ext uri="{FF2B5EF4-FFF2-40B4-BE49-F238E27FC236}">
                    <a16:creationId xmlns:a16="http://schemas.microsoft.com/office/drawing/2014/main" id="{426AFA06-42FB-4B31-A968-3303D191D65E}"/>
                  </a:ext>
                </a:extLst>
              </p:cNvPr>
              <p:cNvSpPr/>
              <p:nvPr/>
            </p:nvSpPr>
            <p:spPr>
              <a:xfrm>
                <a:off x="0" y="352425"/>
                <a:ext cx="2409825" cy="2009775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</p:grpSp>
      <p:grpSp>
        <p:nvGrpSpPr>
          <p:cNvPr id="558" name="Group 557">
            <a:extLst>
              <a:ext uri="{FF2B5EF4-FFF2-40B4-BE49-F238E27FC236}">
                <a16:creationId xmlns:a16="http://schemas.microsoft.com/office/drawing/2014/main" id="{1C6038BA-D9D9-4BFF-86B5-7A6152622AB0}"/>
              </a:ext>
            </a:extLst>
          </p:cNvPr>
          <p:cNvGrpSpPr/>
          <p:nvPr/>
        </p:nvGrpSpPr>
        <p:grpSpPr>
          <a:xfrm>
            <a:off x="531716" y="283071"/>
            <a:ext cx="2458085" cy="3867150"/>
            <a:chOff x="0" y="0"/>
            <a:chExt cx="2458085" cy="3867150"/>
          </a:xfrm>
        </p:grpSpPr>
        <p:pic>
          <p:nvPicPr>
            <p:cNvPr id="559" name="Picture 558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3D2EBFED-BAD2-405D-980C-16FF843BD7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072" b="22311"/>
            <a:stretch/>
          </p:blipFill>
          <p:spPr bwMode="auto">
            <a:xfrm>
              <a:off x="0" y="0"/>
              <a:ext cx="2458085" cy="386715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560" name="Flowchart: Process 559">
              <a:extLst>
                <a:ext uri="{FF2B5EF4-FFF2-40B4-BE49-F238E27FC236}">
                  <a16:creationId xmlns:a16="http://schemas.microsoft.com/office/drawing/2014/main" id="{677FE1AF-5358-41BD-B561-0A8DD89C67CA}"/>
                </a:ext>
              </a:extLst>
            </p:cNvPr>
            <p:cNvSpPr/>
            <p:nvPr/>
          </p:nvSpPr>
          <p:spPr>
            <a:xfrm>
              <a:off x="9525" y="371475"/>
              <a:ext cx="1228725" cy="352425"/>
            </a:xfrm>
            <a:prstGeom prst="flowChartProcess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0" dur="500"/>
                                        <p:tgtEl>
                                          <p:spTgt spid="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51157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6032241" y="12248"/>
            <a:ext cx="3111759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423354" y="18965"/>
            <a:ext cx="16669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Cash Management</a:t>
            </a:r>
          </a:p>
          <a:p>
            <a:pPr algn="l"/>
            <a:r>
              <a:rPr lang="en-US" sz="105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(</a:t>
            </a:r>
            <a:r>
              <a:rPr lang="en-US" sz="1050" b="1" dirty="0" err="1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StashAway</a:t>
            </a:r>
            <a:r>
              <a:rPr lang="en-US" sz="105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 Simple)</a:t>
            </a:r>
            <a:endParaRPr lang="en-MY" sz="135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344742" y="102378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HOME -</a:t>
            </a:r>
            <a:endParaRPr lang="en-MY" sz="150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665760" y="823567"/>
            <a:ext cx="4719986" cy="1836712"/>
            <a:chOff x="6399184" y="165211"/>
            <a:chExt cx="6293314" cy="2448949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237514" cy="1932012"/>
              <a:chOff x="6454984" y="670950"/>
              <a:chExt cx="6237514" cy="1932012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237514" cy="185401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Simple 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for users to understand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Detailed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explanation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provided for </a:t>
                </a:r>
                <a:b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</a:br>
                <a:r>
                  <a:rPr lang="en-MY" sz="1500" dirty="0" err="1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StashAway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Simple</a:t>
                </a: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474280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3808336" y="3003533"/>
            <a:ext cx="4863581" cy="1857263"/>
            <a:chOff x="5835772" y="3335697"/>
            <a:chExt cx="6484774" cy="2476351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8957"/>
              <a:ext cx="6484774" cy="192309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Not Comprehensive</a:t>
              </a:r>
              <a:br>
                <a:rPr lang="en-MY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MY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</a:t>
              </a:r>
              <a:r>
                <a:rPr lang="en-MY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Can only view </a:t>
              </a:r>
              <a:r>
                <a:rPr lang="en-MY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allocation</a:t>
              </a:r>
              <a:r>
                <a:rPr lang="en-MY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of </a:t>
              </a:r>
              <a:r>
                <a:rPr lang="en-MY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investment</a:t>
              </a:r>
              <a:b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No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Projections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of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Return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- Lack of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performance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review</a:t>
              </a:r>
              <a:endParaRPr lang="en-MY" sz="1500" b="1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637910" y="786353"/>
            <a:ext cx="4741043" cy="2274095"/>
            <a:chOff x="2876297" y="9035749"/>
            <a:chExt cx="6703235" cy="3032125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19"/>
              <a:ext cx="6610738" cy="23847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Add Projections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Importance: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- Provide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data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for users to know more about their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investment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.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-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Convenient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for users to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evaluate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.</a:t>
              </a:r>
            </a:p>
          </p:txBody>
        </p:sp>
      </p:grpSp>
      <p:grpSp>
        <p:nvGrpSpPr>
          <p:cNvPr id="31" name="Google Shape;1508;p41">
            <a:extLst>
              <a:ext uri="{FF2B5EF4-FFF2-40B4-BE49-F238E27FC236}">
                <a16:creationId xmlns:a16="http://schemas.microsoft.com/office/drawing/2014/main" id="{9646AEB0-A7AE-4499-BE5F-6B81F082E462}"/>
              </a:ext>
            </a:extLst>
          </p:cNvPr>
          <p:cNvGrpSpPr/>
          <p:nvPr/>
        </p:nvGrpSpPr>
        <p:grpSpPr>
          <a:xfrm>
            <a:off x="7153668" y="3697515"/>
            <a:ext cx="1965938" cy="1445985"/>
            <a:chOff x="4917367" y="1691724"/>
            <a:chExt cx="3211398" cy="2675431"/>
          </a:xfrm>
        </p:grpSpPr>
        <p:sp>
          <p:nvSpPr>
            <p:cNvPr id="33" name="Google Shape;1509;p41">
              <a:extLst>
                <a:ext uri="{FF2B5EF4-FFF2-40B4-BE49-F238E27FC236}">
                  <a16:creationId xmlns:a16="http://schemas.microsoft.com/office/drawing/2014/main" id="{E26F7D7E-DBA7-4FB0-814B-092519FF0353}"/>
                </a:ext>
              </a:extLst>
            </p:cNvPr>
            <p:cNvSpPr/>
            <p:nvPr/>
          </p:nvSpPr>
          <p:spPr>
            <a:xfrm>
              <a:off x="6136947" y="1745673"/>
              <a:ext cx="188242" cy="1193994"/>
            </a:xfrm>
            <a:custGeom>
              <a:avLst/>
              <a:gdLst/>
              <a:ahLst/>
              <a:cxnLst/>
              <a:rect l="l" t="t" r="r" b="b"/>
              <a:pathLst>
                <a:path w="10911" h="69207" extrusionOk="0">
                  <a:moveTo>
                    <a:pt x="10888" y="0"/>
                  </a:moveTo>
                  <a:lnTo>
                    <a:pt x="0" y="6231"/>
                  </a:lnTo>
                  <a:lnTo>
                    <a:pt x="0" y="69206"/>
                  </a:lnTo>
                  <a:lnTo>
                    <a:pt x="10911" y="62861"/>
                  </a:lnTo>
                  <a:lnTo>
                    <a:pt x="108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10;p41">
              <a:extLst>
                <a:ext uri="{FF2B5EF4-FFF2-40B4-BE49-F238E27FC236}">
                  <a16:creationId xmlns:a16="http://schemas.microsoft.com/office/drawing/2014/main" id="{C06F6661-A83C-4825-B2A6-B75C1D6C98E6}"/>
                </a:ext>
              </a:extLst>
            </p:cNvPr>
            <p:cNvSpPr/>
            <p:nvPr/>
          </p:nvSpPr>
          <p:spPr>
            <a:xfrm>
              <a:off x="6136947" y="2056770"/>
              <a:ext cx="188242" cy="882500"/>
            </a:xfrm>
            <a:custGeom>
              <a:avLst/>
              <a:gdLst/>
              <a:ahLst/>
              <a:cxnLst/>
              <a:rect l="l" t="t" r="r" b="b"/>
              <a:pathLst>
                <a:path w="10911" h="51152" extrusionOk="0">
                  <a:moveTo>
                    <a:pt x="10911" y="0"/>
                  </a:moveTo>
                  <a:lnTo>
                    <a:pt x="0" y="11573"/>
                  </a:lnTo>
                  <a:lnTo>
                    <a:pt x="0" y="51152"/>
                  </a:lnTo>
                  <a:lnTo>
                    <a:pt x="10911" y="44829"/>
                  </a:lnTo>
                  <a:lnTo>
                    <a:pt x="109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11;p41">
              <a:extLst>
                <a:ext uri="{FF2B5EF4-FFF2-40B4-BE49-F238E27FC236}">
                  <a16:creationId xmlns:a16="http://schemas.microsoft.com/office/drawing/2014/main" id="{6C6BA04B-EE9B-4F81-91D3-9361E7682663}"/>
                </a:ext>
              </a:extLst>
            </p:cNvPr>
            <p:cNvSpPr/>
            <p:nvPr/>
          </p:nvSpPr>
          <p:spPr>
            <a:xfrm>
              <a:off x="6044404" y="1802382"/>
              <a:ext cx="92560" cy="1137285"/>
            </a:xfrm>
            <a:custGeom>
              <a:avLst/>
              <a:gdLst/>
              <a:ahLst/>
              <a:cxnLst/>
              <a:rect l="l" t="t" r="r" b="b"/>
              <a:pathLst>
                <a:path w="5365" h="65920" extrusionOk="0">
                  <a:moveTo>
                    <a:pt x="0" y="0"/>
                  </a:moveTo>
                  <a:lnTo>
                    <a:pt x="23" y="62815"/>
                  </a:lnTo>
                  <a:lnTo>
                    <a:pt x="5364" y="65919"/>
                  </a:lnTo>
                  <a:lnTo>
                    <a:pt x="5364" y="29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512;p41">
              <a:extLst>
                <a:ext uri="{FF2B5EF4-FFF2-40B4-BE49-F238E27FC236}">
                  <a16:creationId xmlns:a16="http://schemas.microsoft.com/office/drawing/2014/main" id="{00BDA035-8636-4E6A-8AC1-AFAD848AD081}"/>
                </a:ext>
              </a:extLst>
            </p:cNvPr>
            <p:cNvSpPr/>
            <p:nvPr/>
          </p:nvSpPr>
          <p:spPr>
            <a:xfrm>
              <a:off x="6044404" y="1691724"/>
              <a:ext cx="280405" cy="161466"/>
            </a:xfrm>
            <a:custGeom>
              <a:avLst/>
              <a:gdLst/>
              <a:ahLst/>
              <a:cxnLst/>
              <a:rect l="l" t="t" r="r" b="b"/>
              <a:pathLst>
                <a:path w="16253" h="9359" extrusionOk="0">
                  <a:moveTo>
                    <a:pt x="10820" y="0"/>
                  </a:moveTo>
                  <a:lnTo>
                    <a:pt x="0" y="6414"/>
                  </a:lnTo>
                  <a:lnTo>
                    <a:pt x="5364" y="9358"/>
                  </a:lnTo>
                  <a:lnTo>
                    <a:pt x="16252" y="3127"/>
                  </a:lnTo>
                  <a:lnTo>
                    <a:pt x="1082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513;p41">
              <a:extLst>
                <a:ext uri="{FF2B5EF4-FFF2-40B4-BE49-F238E27FC236}">
                  <a16:creationId xmlns:a16="http://schemas.microsoft.com/office/drawing/2014/main" id="{17957A34-B821-43C4-86B4-9CC6F51322E6}"/>
                </a:ext>
              </a:extLst>
            </p:cNvPr>
            <p:cNvSpPr/>
            <p:nvPr/>
          </p:nvSpPr>
          <p:spPr>
            <a:xfrm>
              <a:off x="5762447" y="2288316"/>
              <a:ext cx="187069" cy="868336"/>
            </a:xfrm>
            <a:custGeom>
              <a:avLst/>
              <a:gdLst/>
              <a:ahLst/>
              <a:cxnLst/>
              <a:rect l="l" t="t" r="r" b="b"/>
              <a:pathLst>
                <a:path w="10843" h="50331" extrusionOk="0">
                  <a:moveTo>
                    <a:pt x="10820" y="0"/>
                  </a:moveTo>
                  <a:lnTo>
                    <a:pt x="0" y="6232"/>
                  </a:lnTo>
                  <a:lnTo>
                    <a:pt x="0" y="50330"/>
                  </a:lnTo>
                  <a:lnTo>
                    <a:pt x="10843" y="43985"/>
                  </a:lnTo>
                  <a:lnTo>
                    <a:pt x="108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14;p41">
              <a:extLst>
                <a:ext uri="{FF2B5EF4-FFF2-40B4-BE49-F238E27FC236}">
                  <a16:creationId xmlns:a16="http://schemas.microsoft.com/office/drawing/2014/main" id="{4E65BFD8-DE88-4FAB-9E14-35B03C0C07F0}"/>
                </a:ext>
              </a:extLst>
            </p:cNvPr>
            <p:cNvSpPr/>
            <p:nvPr/>
          </p:nvSpPr>
          <p:spPr>
            <a:xfrm>
              <a:off x="5762447" y="2455285"/>
              <a:ext cx="187069" cy="700572"/>
            </a:xfrm>
            <a:custGeom>
              <a:avLst/>
              <a:gdLst/>
              <a:ahLst/>
              <a:cxnLst/>
              <a:rect l="l" t="t" r="r" b="b"/>
              <a:pathLst>
                <a:path w="10843" h="40607" extrusionOk="0">
                  <a:moveTo>
                    <a:pt x="10820" y="0"/>
                  </a:moveTo>
                  <a:lnTo>
                    <a:pt x="0" y="11481"/>
                  </a:lnTo>
                  <a:lnTo>
                    <a:pt x="0" y="40606"/>
                  </a:lnTo>
                  <a:lnTo>
                    <a:pt x="7008" y="36544"/>
                  </a:lnTo>
                  <a:lnTo>
                    <a:pt x="10843" y="34307"/>
                  </a:lnTo>
                  <a:lnTo>
                    <a:pt x="108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15;p41">
              <a:extLst>
                <a:ext uri="{FF2B5EF4-FFF2-40B4-BE49-F238E27FC236}">
                  <a16:creationId xmlns:a16="http://schemas.microsoft.com/office/drawing/2014/main" id="{96A1B704-21EF-4526-B635-A620D31E6A9E}"/>
                </a:ext>
              </a:extLst>
            </p:cNvPr>
            <p:cNvSpPr/>
            <p:nvPr/>
          </p:nvSpPr>
          <p:spPr>
            <a:xfrm>
              <a:off x="5667541" y="2342661"/>
              <a:ext cx="94923" cy="813990"/>
            </a:xfrm>
            <a:custGeom>
              <a:avLst/>
              <a:gdLst/>
              <a:ahLst/>
              <a:cxnLst/>
              <a:rect l="l" t="t" r="r" b="b"/>
              <a:pathLst>
                <a:path w="5502" h="47181" extrusionOk="0">
                  <a:moveTo>
                    <a:pt x="1" y="0"/>
                  </a:moveTo>
                  <a:lnTo>
                    <a:pt x="1" y="43985"/>
                  </a:lnTo>
                  <a:lnTo>
                    <a:pt x="5501" y="47180"/>
                  </a:lnTo>
                  <a:lnTo>
                    <a:pt x="5501" y="30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516;p41">
              <a:extLst>
                <a:ext uri="{FF2B5EF4-FFF2-40B4-BE49-F238E27FC236}">
                  <a16:creationId xmlns:a16="http://schemas.microsoft.com/office/drawing/2014/main" id="{72DCC2E1-18B4-4213-AF51-8EAFCC3E4B02}"/>
                </a:ext>
              </a:extLst>
            </p:cNvPr>
            <p:cNvSpPr/>
            <p:nvPr/>
          </p:nvSpPr>
          <p:spPr>
            <a:xfrm>
              <a:off x="5667541" y="2234367"/>
              <a:ext cx="281578" cy="161466"/>
            </a:xfrm>
            <a:custGeom>
              <a:avLst/>
              <a:gdLst/>
              <a:ahLst/>
              <a:cxnLst/>
              <a:rect l="l" t="t" r="r" b="b"/>
              <a:pathLst>
                <a:path w="16321" h="9359" extrusionOk="0">
                  <a:moveTo>
                    <a:pt x="10683" y="0"/>
                  </a:moveTo>
                  <a:lnTo>
                    <a:pt x="1" y="6277"/>
                  </a:lnTo>
                  <a:lnTo>
                    <a:pt x="5501" y="9359"/>
                  </a:lnTo>
                  <a:lnTo>
                    <a:pt x="16321" y="3127"/>
                  </a:lnTo>
                  <a:lnTo>
                    <a:pt x="106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517;p41">
              <a:extLst>
                <a:ext uri="{FF2B5EF4-FFF2-40B4-BE49-F238E27FC236}">
                  <a16:creationId xmlns:a16="http://schemas.microsoft.com/office/drawing/2014/main" id="{AC008A95-C196-4D7C-B53E-E456915ABB82}"/>
                </a:ext>
              </a:extLst>
            </p:cNvPr>
            <p:cNvSpPr/>
            <p:nvPr/>
          </p:nvSpPr>
          <p:spPr>
            <a:xfrm>
              <a:off x="5387947" y="2722664"/>
              <a:ext cx="187466" cy="650557"/>
            </a:xfrm>
            <a:custGeom>
              <a:avLst/>
              <a:gdLst/>
              <a:ahLst/>
              <a:cxnLst/>
              <a:rect l="l" t="t" r="r" b="b"/>
              <a:pathLst>
                <a:path w="10866" h="37708" extrusionOk="0">
                  <a:moveTo>
                    <a:pt x="10797" y="1"/>
                  </a:moveTo>
                  <a:lnTo>
                    <a:pt x="1" y="6186"/>
                  </a:lnTo>
                  <a:lnTo>
                    <a:pt x="1" y="37708"/>
                  </a:lnTo>
                  <a:lnTo>
                    <a:pt x="10865" y="31363"/>
                  </a:lnTo>
                  <a:lnTo>
                    <a:pt x="107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518;p41">
              <a:extLst>
                <a:ext uri="{FF2B5EF4-FFF2-40B4-BE49-F238E27FC236}">
                  <a16:creationId xmlns:a16="http://schemas.microsoft.com/office/drawing/2014/main" id="{70BA4064-F19F-4FBF-BC91-95B4324CA263}"/>
                </a:ext>
              </a:extLst>
            </p:cNvPr>
            <p:cNvSpPr/>
            <p:nvPr/>
          </p:nvSpPr>
          <p:spPr>
            <a:xfrm>
              <a:off x="5387947" y="2852231"/>
              <a:ext cx="187466" cy="520215"/>
            </a:xfrm>
            <a:custGeom>
              <a:avLst/>
              <a:gdLst/>
              <a:ahLst/>
              <a:cxnLst/>
              <a:rect l="l" t="t" r="r" b="b"/>
              <a:pathLst>
                <a:path w="10866" h="30153" extrusionOk="0">
                  <a:moveTo>
                    <a:pt x="10820" y="0"/>
                  </a:moveTo>
                  <a:lnTo>
                    <a:pt x="1" y="11481"/>
                  </a:lnTo>
                  <a:lnTo>
                    <a:pt x="1" y="30152"/>
                  </a:lnTo>
                  <a:lnTo>
                    <a:pt x="8720" y="25108"/>
                  </a:lnTo>
                  <a:lnTo>
                    <a:pt x="10865" y="23853"/>
                  </a:lnTo>
                  <a:lnTo>
                    <a:pt x="1082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519;p41">
              <a:extLst>
                <a:ext uri="{FF2B5EF4-FFF2-40B4-BE49-F238E27FC236}">
                  <a16:creationId xmlns:a16="http://schemas.microsoft.com/office/drawing/2014/main" id="{1B57BE93-E2CD-4C98-908F-D873D55C4A42}"/>
                </a:ext>
              </a:extLst>
            </p:cNvPr>
            <p:cNvSpPr/>
            <p:nvPr/>
          </p:nvSpPr>
          <p:spPr>
            <a:xfrm>
              <a:off x="5291867" y="2776216"/>
              <a:ext cx="96096" cy="597006"/>
            </a:xfrm>
            <a:custGeom>
              <a:avLst/>
              <a:gdLst/>
              <a:ahLst/>
              <a:cxnLst/>
              <a:rect l="l" t="t" r="r" b="b"/>
              <a:pathLst>
                <a:path w="5570" h="34604" extrusionOk="0">
                  <a:moveTo>
                    <a:pt x="0" y="1"/>
                  </a:moveTo>
                  <a:lnTo>
                    <a:pt x="0" y="31477"/>
                  </a:lnTo>
                  <a:lnTo>
                    <a:pt x="5570" y="34604"/>
                  </a:lnTo>
                  <a:lnTo>
                    <a:pt x="5570" y="30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520;p41">
              <a:extLst>
                <a:ext uri="{FF2B5EF4-FFF2-40B4-BE49-F238E27FC236}">
                  <a16:creationId xmlns:a16="http://schemas.microsoft.com/office/drawing/2014/main" id="{C011C057-9201-4605-A143-9B7C775BCCB5}"/>
                </a:ext>
              </a:extLst>
            </p:cNvPr>
            <p:cNvSpPr/>
            <p:nvPr/>
          </p:nvSpPr>
          <p:spPr>
            <a:xfrm>
              <a:off x="5291867" y="2667922"/>
              <a:ext cx="282354" cy="161483"/>
            </a:xfrm>
            <a:custGeom>
              <a:avLst/>
              <a:gdLst/>
              <a:ahLst/>
              <a:cxnLst/>
              <a:rect l="l" t="t" r="r" b="b"/>
              <a:pathLst>
                <a:path w="16366" h="9360" extrusionOk="0">
                  <a:moveTo>
                    <a:pt x="11002" y="1"/>
                  </a:moveTo>
                  <a:lnTo>
                    <a:pt x="0" y="6278"/>
                  </a:lnTo>
                  <a:lnTo>
                    <a:pt x="5570" y="9359"/>
                  </a:lnTo>
                  <a:lnTo>
                    <a:pt x="16366" y="3174"/>
                  </a:lnTo>
                  <a:lnTo>
                    <a:pt x="110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21;p41">
              <a:extLst>
                <a:ext uri="{FF2B5EF4-FFF2-40B4-BE49-F238E27FC236}">
                  <a16:creationId xmlns:a16="http://schemas.microsoft.com/office/drawing/2014/main" id="{13CDB6B0-7A19-4B12-94DE-78159DFDA8FF}"/>
                </a:ext>
              </a:extLst>
            </p:cNvPr>
            <p:cNvSpPr/>
            <p:nvPr/>
          </p:nvSpPr>
          <p:spPr>
            <a:xfrm>
              <a:off x="5011083" y="3156634"/>
              <a:ext cx="187862" cy="433573"/>
            </a:xfrm>
            <a:custGeom>
              <a:avLst/>
              <a:gdLst/>
              <a:ahLst/>
              <a:cxnLst/>
              <a:rect l="l" t="t" r="r" b="b"/>
              <a:pathLst>
                <a:path w="10889" h="25131" extrusionOk="0">
                  <a:moveTo>
                    <a:pt x="10888" y="0"/>
                  </a:moveTo>
                  <a:lnTo>
                    <a:pt x="1" y="6277"/>
                  </a:lnTo>
                  <a:lnTo>
                    <a:pt x="24" y="25131"/>
                  </a:lnTo>
                  <a:lnTo>
                    <a:pt x="10888" y="18785"/>
                  </a:lnTo>
                  <a:lnTo>
                    <a:pt x="108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522;p41">
              <a:extLst>
                <a:ext uri="{FF2B5EF4-FFF2-40B4-BE49-F238E27FC236}">
                  <a16:creationId xmlns:a16="http://schemas.microsoft.com/office/drawing/2014/main" id="{52199A0B-39F6-41B6-87BD-FAE9A1A121A2}"/>
                </a:ext>
              </a:extLst>
            </p:cNvPr>
            <p:cNvSpPr/>
            <p:nvPr/>
          </p:nvSpPr>
          <p:spPr>
            <a:xfrm>
              <a:off x="5011480" y="3250746"/>
              <a:ext cx="187466" cy="339460"/>
            </a:xfrm>
            <a:custGeom>
              <a:avLst/>
              <a:gdLst/>
              <a:ahLst/>
              <a:cxnLst/>
              <a:rect l="l" t="t" r="r" b="b"/>
              <a:pathLst>
                <a:path w="10866" h="19676" extrusionOk="0">
                  <a:moveTo>
                    <a:pt x="10865" y="0"/>
                  </a:moveTo>
                  <a:lnTo>
                    <a:pt x="1" y="11504"/>
                  </a:lnTo>
                  <a:lnTo>
                    <a:pt x="1" y="19676"/>
                  </a:lnTo>
                  <a:lnTo>
                    <a:pt x="10865" y="13330"/>
                  </a:lnTo>
                  <a:lnTo>
                    <a:pt x="108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523;p41">
              <a:extLst>
                <a:ext uri="{FF2B5EF4-FFF2-40B4-BE49-F238E27FC236}">
                  <a16:creationId xmlns:a16="http://schemas.microsoft.com/office/drawing/2014/main" id="{443EF5C7-26BD-4057-9989-CEED2E4E6A32}"/>
                </a:ext>
              </a:extLst>
            </p:cNvPr>
            <p:cNvSpPr/>
            <p:nvPr/>
          </p:nvSpPr>
          <p:spPr>
            <a:xfrm>
              <a:off x="4917367" y="3210962"/>
              <a:ext cx="94130" cy="379244"/>
            </a:xfrm>
            <a:custGeom>
              <a:avLst/>
              <a:gdLst/>
              <a:ahLst/>
              <a:cxnLst/>
              <a:rect l="l" t="t" r="r" b="b"/>
              <a:pathLst>
                <a:path w="5456" h="21982" extrusionOk="0">
                  <a:moveTo>
                    <a:pt x="0" y="1"/>
                  </a:moveTo>
                  <a:lnTo>
                    <a:pt x="0" y="18946"/>
                  </a:lnTo>
                  <a:lnTo>
                    <a:pt x="5456" y="21982"/>
                  </a:lnTo>
                  <a:lnTo>
                    <a:pt x="5433" y="31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524;p41">
              <a:extLst>
                <a:ext uri="{FF2B5EF4-FFF2-40B4-BE49-F238E27FC236}">
                  <a16:creationId xmlns:a16="http://schemas.microsoft.com/office/drawing/2014/main" id="{F6140F32-534F-46F4-9A18-D4206FB4370F}"/>
                </a:ext>
              </a:extLst>
            </p:cNvPr>
            <p:cNvSpPr/>
            <p:nvPr/>
          </p:nvSpPr>
          <p:spPr>
            <a:xfrm>
              <a:off x="4917367" y="3101892"/>
              <a:ext cx="281578" cy="163053"/>
            </a:xfrm>
            <a:custGeom>
              <a:avLst/>
              <a:gdLst/>
              <a:ahLst/>
              <a:cxnLst/>
              <a:rect l="l" t="t" r="r" b="b"/>
              <a:pathLst>
                <a:path w="16321" h="9451" extrusionOk="0">
                  <a:moveTo>
                    <a:pt x="10865" y="0"/>
                  </a:moveTo>
                  <a:lnTo>
                    <a:pt x="0" y="6323"/>
                  </a:lnTo>
                  <a:lnTo>
                    <a:pt x="5433" y="9450"/>
                  </a:lnTo>
                  <a:lnTo>
                    <a:pt x="16320" y="3173"/>
                  </a:lnTo>
                  <a:lnTo>
                    <a:pt x="10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525;p41">
              <a:extLst>
                <a:ext uri="{FF2B5EF4-FFF2-40B4-BE49-F238E27FC236}">
                  <a16:creationId xmlns:a16="http://schemas.microsoft.com/office/drawing/2014/main" id="{5B622E0E-3AC8-4A12-ADF9-FBD4DEB40FF6}"/>
                </a:ext>
              </a:extLst>
            </p:cNvPr>
            <p:cNvSpPr/>
            <p:nvPr/>
          </p:nvSpPr>
          <p:spPr>
            <a:xfrm>
              <a:off x="7237984" y="2483234"/>
              <a:ext cx="28777" cy="569850"/>
            </a:xfrm>
            <a:custGeom>
              <a:avLst/>
              <a:gdLst/>
              <a:ahLst/>
              <a:cxnLst/>
              <a:rect l="l" t="t" r="r" b="b"/>
              <a:pathLst>
                <a:path w="1668" h="33030" extrusionOk="0">
                  <a:moveTo>
                    <a:pt x="1" y="1"/>
                  </a:moveTo>
                  <a:lnTo>
                    <a:pt x="1" y="32002"/>
                  </a:lnTo>
                  <a:lnTo>
                    <a:pt x="1644" y="33029"/>
                  </a:lnTo>
                  <a:lnTo>
                    <a:pt x="1667" y="9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26;p41">
              <a:extLst>
                <a:ext uri="{FF2B5EF4-FFF2-40B4-BE49-F238E27FC236}">
                  <a16:creationId xmlns:a16="http://schemas.microsoft.com/office/drawing/2014/main" id="{7CABDBC5-C07D-49A8-BAF8-66A66349851F}"/>
                </a:ext>
              </a:extLst>
            </p:cNvPr>
            <p:cNvSpPr/>
            <p:nvPr/>
          </p:nvSpPr>
          <p:spPr>
            <a:xfrm>
              <a:off x="7266347" y="2508440"/>
              <a:ext cx="10248" cy="543057"/>
            </a:xfrm>
            <a:custGeom>
              <a:avLst/>
              <a:gdLst/>
              <a:ahLst/>
              <a:cxnLst/>
              <a:rect l="l" t="t" r="r" b="b"/>
              <a:pathLst>
                <a:path w="594" h="31477" extrusionOk="0">
                  <a:moveTo>
                    <a:pt x="0" y="1"/>
                  </a:moveTo>
                  <a:lnTo>
                    <a:pt x="0" y="31477"/>
                  </a:lnTo>
                  <a:lnTo>
                    <a:pt x="594" y="31157"/>
                  </a:lnTo>
                  <a:lnTo>
                    <a:pt x="594" y="3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BA7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27;p41">
              <a:extLst>
                <a:ext uri="{FF2B5EF4-FFF2-40B4-BE49-F238E27FC236}">
                  <a16:creationId xmlns:a16="http://schemas.microsoft.com/office/drawing/2014/main" id="{2C998AE1-B2AD-459D-88E6-3F7FFCE50521}"/>
                </a:ext>
              </a:extLst>
            </p:cNvPr>
            <p:cNvSpPr/>
            <p:nvPr/>
          </p:nvSpPr>
          <p:spPr>
            <a:xfrm>
              <a:off x="7982257" y="2912080"/>
              <a:ext cx="28380" cy="569833"/>
            </a:xfrm>
            <a:custGeom>
              <a:avLst/>
              <a:gdLst/>
              <a:ahLst/>
              <a:cxnLst/>
              <a:rect l="l" t="t" r="r" b="b"/>
              <a:pathLst>
                <a:path w="1645" h="33029" extrusionOk="0">
                  <a:moveTo>
                    <a:pt x="1" y="1"/>
                  </a:moveTo>
                  <a:lnTo>
                    <a:pt x="1" y="32002"/>
                  </a:lnTo>
                  <a:lnTo>
                    <a:pt x="1621" y="33029"/>
                  </a:lnTo>
                  <a:lnTo>
                    <a:pt x="1644" y="9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28;p41">
              <a:extLst>
                <a:ext uri="{FF2B5EF4-FFF2-40B4-BE49-F238E27FC236}">
                  <a16:creationId xmlns:a16="http://schemas.microsoft.com/office/drawing/2014/main" id="{C6629A82-C106-4830-A250-F9E3FE52524A}"/>
                </a:ext>
              </a:extLst>
            </p:cNvPr>
            <p:cNvSpPr/>
            <p:nvPr/>
          </p:nvSpPr>
          <p:spPr>
            <a:xfrm>
              <a:off x="8010223" y="2938459"/>
              <a:ext cx="10248" cy="543454"/>
            </a:xfrm>
            <a:custGeom>
              <a:avLst/>
              <a:gdLst/>
              <a:ahLst/>
              <a:cxnLst/>
              <a:rect l="l" t="t" r="r" b="b"/>
              <a:pathLst>
                <a:path w="594" h="31500" extrusionOk="0">
                  <a:moveTo>
                    <a:pt x="0" y="1"/>
                  </a:moveTo>
                  <a:lnTo>
                    <a:pt x="0" y="31500"/>
                  </a:lnTo>
                  <a:lnTo>
                    <a:pt x="594" y="31180"/>
                  </a:lnTo>
                  <a:lnTo>
                    <a:pt x="594" y="3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A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29;p41">
              <a:extLst>
                <a:ext uri="{FF2B5EF4-FFF2-40B4-BE49-F238E27FC236}">
                  <a16:creationId xmlns:a16="http://schemas.microsoft.com/office/drawing/2014/main" id="{ECEE7990-8FB6-45A2-94F8-5BA6F4FFC781}"/>
                </a:ext>
              </a:extLst>
            </p:cNvPr>
            <p:cNvSpPr/>
            <p:nvPr/>
          </p:nvSpPr>
          <p:spPr>
            <a:xfrm>
              <a:off x="7147426" y="1792134"/>
              <a:ext cx="938812" cy="1193994"/>
            </a:xfrm>
            <a:custGeom>
              <a:avLst/>
              <a:gdLst/>
              <a:ahLst/>
              <a:cxnLst/>
              <a:rect l="l" t="t" r="r" b="b"/>
              <a:pathLst>
                <a:path w="54416" h="69207" extrusionOk="0">
                  <a:moveTo>
                    <a:pt x="0" y="1"/>
                  </a:moveTo>
                  <a:lnTo>
                    <a:pt x="0" y="37708"/>
                  </a:lnTo>
                  <a:lnTo>
                    <a:pt x="54416" y="69207"/>
                  </a:lnTo>
                  <a:lnTo>
                    <a:pt x="54416" y="314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30;p41">
              <a:extLst>
                <a:ext uri="{FF2B5EF4-FFF2-40B4-BE49-F238E27FC236}">
                  <a16:creationId xmlns:a16="http://schemas.microsoft.com/office/drawing/2014/main" id="{80E82AD4-5BB9-484D-ADDB-7994B3EB12AD}"/>
                </a:ext>
              </a:extLst>
            </p:cNvPr>
            <p:cNvSpPr/>
            <p:nvPr/>
          </p:nvSpPr>
          <p:spPr>
            <a:xfrm>
              <a:off x="7147426" y="1792134"/>
              <a:ext cx="938812" cy="1193994"/>
            </a:xfrm>
            <a:custGeom>
              <a:avLst/>
              <a:gdLst/>
              <a:ahLst/>
              <a:cxnLst/>
              <a:rect l="l" t="t" r="r" b="b"/>
              <a:pathLst>
                <a:path w="54416" h="69207" extrusionOk="0">
                  <a:moveTo>
                    <a:pt x="0" y="1"/>
                  </a:moveTo>
                  <a:lnTo>
                    <a:pt x="0" y="37708"/>
                  </a:lnTo>
                  <a:lnTo>
                    <a:pt x="54416" y="69207"/>
                  </a:lnTo>
                  <a:lnTo>
                    <a:pt x="24446" y="331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31;p41">
              <a:extLst>
                <a:ext uri="{FF2B5EF4-FFF2-40B4-BE49-F238E27FC236}">
                  <a16:creationId xmlns:a16="http://schemas.microsoft.com/office/drawing/2014/main" id="{EB99D4F7-6783-452A-94EC-EDB291BBC76C}"/>
                </a:ext>
              </a:extLst>
            </p:cNvPr>
            <p:cNvSpPr/>
            <p:nvPr/>
          </p:nvSpPr>
          <p:spPr>
            <a:xfrm>
              <a:off x="7138368" y="1771241"/>
              <a:ext cx="959291" cy="570644"/>
            </a:xfrm>
            <a:custGeom>
              <a:avLst/>
              <a:gdLst/>
              <a:ahLst/>
              <a:cxnLst/>
              <a:rect l="l" t="t" r="r" b="b"/>
              <a:pathLst>
                <a:path w="55603" h="33076" extrusionOk="0">
                  <a:moveTo>
                    <a:pt x="148" y="0"/>
                  </a:moveTo>
                  <a:cubicBezTo>
                    <a:pt x="63" y="0"/>
                    <a:pt x="0" y="242"/>
                    <a:pt x="0" y="504"/>
                  </a:cubicBezTo>
                  <a:cubicBezTo>
                    <a:pt x="0" y="778"/>
                    <a:pt x="69" y="983"/>
                    <a:pt x="160" y="1006"/>
                  </a:cubicBezTo>
                  <a:lnTo>
                    <a:pt x="55580" y="33076"/>
                  </a:lnTo>
                  <a:lnTo>
                    <a:pt x="55603" y="31866"/>
                  </a:lnTo>
                  <a:lnTo>
                    <a:pt x="160" y="2"/>
                  </a:lnTo>
                  <a:cubicBezTo>
                    <a:pt x="156" y="1"/>
                    <a:pt x="152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32;p41">
              <a:extLst>
                <a:ext uri="{FF2B5EF4-FFF2-40B4-BE49-F238E27FC236}">
                  <a16:creationId xmlns:a16="http://schemas.microsoft.com/office/drawing/2014/main" id="{3CAB523A-63DD-4D0F-BDFE-E6C1EBF624F2}"/>
                </a:ext>
              </a:extLst>
            </p:cNvPr>
            <p:cNvSpPr/>
            <p:nvPr/>
          </p:nvSpPr>
          <p:spPr>
            <a:xfrm>
              <a:off x="8094881" y="2320992"/>
              <a:ext cx="5538" cy="20893"/>
            </a:xfrm>
            <a:custGeom>
              <a:avLst/>
              <a:gdLst/>
              <a:ahLst/>
              <a:cxnLst/>
              <a:rect l="l" t="t" r="r" b="b"/>
              <a:pathLst>
                <a:path w="321" h="1211" extrusionOk="0">
                  <a:moveTo>
                    <a:pt x="161" y="1"/>
                  </a:moveTo>
                  <a:cubicBezTo>
                    <a:pt x="69" y="1"/>
                    <a:pt x="1" y="275"/>
                    <a:pt x="1" y="617"/>
                  </a:cubicBezTo>
                  <a:cubicBezTo>
                    <a:pt x="1" y="937"/>
                    <a:pt x="69" y="1211"/>
                    <a:pt x="161" y="1211"/>
                  </a:cubicBezTo>
                  <a:cubicBezTo>
                    <a:pt x="252" y="1211"/>
                    <a:pt x="320" y="937"/>
                    <a:pt x="320" y="617"/>
                  </a:cubicBezTo>
                  <a:cubicBezTo>
                    <a:pt x="320" y="275"/>
                    <a:pt x="252" y="1"/>
                    <a:pt x="161" y="1"/>
                  </a:cubicBezTo>
                  <a:close/>
                </a:path>
              </a:pathLst>
            </a:custGeom>
            <a:solidFill>
              <a:srgbClr val="DBA7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33;p41">
              <a:extLst>
                <a:ext uri="{FF2B5EF4-FFF2-40B4-BE49-F238E27FC236}">
                  <a16:creationId xmlns:a16="http://schemas.microsoft.com/office/drawing/2014/main" id="{8CF091F5-57EE-4962-B426-118B8DCADC37}"/>
                </a:ext>
              </a:extLst>
            </p:cNvPr>
            <p:cNvSpPr/>
            <p:nvPr/>
          </p:nvSpPr>
          <p:spPr>
            <a:xfrm>
              <a:off x="7110799" y="2055096"/>
              <a:ext cx="1014827" cy="618761"/>
            </a:xfrm>
            <a:custGeom>
              <a:avLst/>
              <a:gdLst/>
              <a:ahLst/>
              <a:cxnLst/>
              <a:rect l="l" t="t" r="r" b="b"/>
              <a:pathLst>
                <a:path w="58822" h="35865" extrusionOk="0">
                  <a:moveTo>
                    <a:pt x="18329" y="0"/>
                  </a:moveTo>
                  <a:cubicBezTo>
                    <a:pt x="18217" y="0"/>
                    <a:pt x="18112" y="48"/>
                    <a:pt x="18055" y="143"/>
                  </a:cubicBezTo>
                  <a:lnTo>
                    <a:pt x="8491" y="12993"/>
                  </a:lnTo>
                  <a:lnTo>
                    <a:pt x="571" y="8269"/>
                  </a:lnTo>
                  <a:cubicBezTo>
                    <a:pt x="518" y="8238"/>
                    <a:pt x="459" y="8223"/>
                    <a:pt x="402" y="8223"/>
                  </a:cubicBezTo>
                  <a:cubicBezTo>
                    <a:pt x="287" y="8223"/>
                    <a:pt x="175" y="8284"/>
                    <a:pt x="114" y="8406"/>
                  </a:cubicBezTo>
                  <a:cubicBezTo>
                    <a:pt x="0" y="8565"/>
                    <a:pt x="69" y="8771"/>
                    <a:pt x="229" y="8862"/>
                  </a:cubicBezTo>
                  <a:lnTo>
                    <a:pt x="8423" y="13747"/>
                  </a:lnTo>
                  <a:cubicBezTo>
                    <a:pt x="8471" y="13779"/>
                    <a:pt x="8529" y="13794"/>
                    <a:pt x="8586" y="13794"/>
                  </a:cubicBezTo>
                  <a:cubicBezTo>
                    <a:pt x="8691" y="13794"/>
                    <a:pt x="8798" y="13744"/>
                    <a:pt x="8857" y="13655"/>
                  </a:cubicBezTo>
                  <a:lnTo>
                    <a:pt x="18124" y="1193"/>
                  </a:lnTo>
                  <a:lnTo>
                    <a:pt x="21570" y="21370"/>
                  </a:lnTo>
                  <a:cubicBezTo>
                    <a:pt x="21593" y="21484"/>
                    <a:pt x="21684" y="21599"/>
                    <a:pt x="21821" y="21644"/>
                  </a:cubicBezTo>
                  <a:cubicBezTo>
                    <a:pt x="21848" y="21650"/>
                    <a:pt x="21876" y="21652"/>
                    <a:pt x="21905" y="21652"/>
                  </a:cubicBezTo>
                  <a:cubicBezTo>
                    <a:pt x="21998" y="21652"/>
                    <a:pt x="22094" y="21623"/>
                    <a:pt x="22164" y="21553"/>
                  </a:cubicBezTo>
                  <a:lnTo>
                    <a:pt x="27573" y="15938"/>
                  </a:lnTo>
                  <a:lnTo>
                    <a:pt x="29993" y="32395"/>
                  </a:lnTo>
                  <a:cubicBezTo>
                    <a:pt x="30016" y="32532"/>
                    <a:pt x="30107" y="32646"/>
                    <a:pt x="30221" y="32669"/>
                  </a:cubicBezTo>
                  <a:cubicBezTo>
                    <a:pt x="30258" y="32681"/>
                    <a:pt x="30294" y="32687"/>
                    <a:pt x="30330" y="32687"/>
                  </a:cubicBezTo>
                  <a:cubicBezTo>
                    <a:pt x="30428" y="32687"/>
                    <a:pt x="30519" y="32644"/>
                    <a:pt x="30586" y="32577"/>
                  </a:cubicBezTo>
                  <a:lnTo>
                    <a:pt x="34101" y="28652"/>
                  </a:lnTo>
                  <a:lnTo>
                    <a:pt x="41132" y="32646"/>
                  </a:lnTo>
                  <a:cubicBezTo>
                    <a:pt x="41186" y="32673"/>
                    <a:pt x="41243" y="32686"/>
                    <a:pt x="41299" y="32686"/>
                  </a:cubicBezTo>
                  <a:cubicBezTo>
                    <a:pt x="41384" y="32686"/>
                    <a:pt x="41464" y="32656"/>
                    <a:pt x="41520" y="32600"/>
                  </a:cubicBezTo>
                  <a:lnTo>
                    <a:pt x="45057" y="29359"/>
                  </a:lnTo>
                  <a:lnTo>
                    <a:pt x="46541" y="35613"/>
                  </a:lnTo>
                  <a:cubicBezTo>
                    <a:pt x="46564" y="35705"/>
                    <a:pt x="46655" y="35796"/>
                    <a:pt x="46747" y="35842"/>
                  </a:cubicBezTo>
                  <a:cubicBezTo>
                    <a:pt x="46792" y="35864"/>
                    <a:pt x="46838" y="35864"/>
                    <a:pt x="46884" y="35864"/>
                  </a:cubicBezTo>
                  <a:cubicBezTo>
                    <a:pt x="46929" y="35864"/>
                    <a:pt x="46998" y="35864"/>
                    <a:pt x="47043" y="35819"/>
                  </a:cubicBezTo>
                  <a:lnTo>
                    <a:pt x="58593" y="29085"/>
                  </a:lnTo>
                  <a:cubicBezTo>
                    <a:pt x="58776" y="28994"/>
                    <a:pt x="58821" y="28789"/>
                    <a:pt x="58730" y="28606"/>
                  </a:cubicBezTo>
                  <a:cubicBezTo>
                    <a:pt x="58670" y="28501"/>
                    <a:pt x="58551" y="28445"/>
                    <a:pt x="58431" y="28445"/>
                  </a:cubicBezTo>
                  <a:cubicBezTo>
                    <a:pt x="58368" y="28445"/>
                    <a:pt x="58305" y="28460"/>
                    <a:pt x="58251" y="28492"/>
                  </a:cubicBezTo>
                  <a:lnTo>
                    <a:pt x="47112" y="34997"/>
                  </a:lnTo>
                  <a:lnTo>
                    <a:pt x="45582" y="28629"/>
                  </a:lnTo>
                  <a:cubicBezTo>
                    <a:pt x="45560" y="28515"/>
                    <a:pt x="45468" y="28423"/>
                    <a:pt x="45354" y="28378"/>
                  </a:cubicBezTo>
                  <a:cubicBezTo>
                    <a:pt x="45322" y="28365"/>
                    <a:pt x="45289" y="28359"/>
                    <a:pt x="45255" y="28359"/>
                  </a:cubicBezTo>
                  <a:cubicBezTo>
                    <a:pt x="45167" y="28359"/>
                    <a:pt x="45078" y="28397"/>
                    <a:pt x="45012" y="28446"/>
                  </a:cubicBezTo>
                  <a:lnTo>
                    <a:pt x="41246" y="31916"/>
                  </a:lnTo>
                  <a:lnTo>
                    <a:pt x="34215" y="27898"/>
                  </a:lnTo>
                  <a:cubicBezTo>
                    <a:pt x="34156" y="27873"/>
                    <a:pt x="34096" y="27860"/>
                    <a:pt x="34038" y="27860"/>
                  </a:cubicBezTo>
                  <a:cubicBezTo>
                    <a:pt x="33942" y="27860"/>
                    <a:pt x="33853" y="27895"/>
                    <a:pt x="33782" y="27967"/>
                  </a:cubicBezTo>
                  <a:lnTo>
                    <a:pt x="30563" y="31573"/>
                  </a:lnTo>
                  <a:lnTo>
                    <a:pt x="28144" y="15162"/>
                  </a:lnTo>
                  <a:cubicBezTo>
                    <a:pt x="28121" y="15025"/>
                    <a:pt x="28030" y="14911"/>
                    <a:pt x="27916" y="14888"/>
                  </a:cubicBezTo>
                  <a:cubicBezTo>
                    <a:pt x="27870" y="14873"/>
                    <a:pt x="27824" y="14865"/>
                    <a:pt x="27781" y="14865"/>
                  </a:cubicBezTo>
                  <a:cubicBezTo>
                    <a:pt x="27695" y="14865"/>
                    <a:pt x="27619" y="14896"/>
                    <a:pt x="27573" y="14956"/>
                  </a:cubicBezTo>
                  <a:lnTo>
                    <a:pt x="22141" y="20594"/>
                  </a:lnTo>
                  <a:lnTo>
                    <a:pt x="18671" y="280"/>
                  </a:lnTo>
                  <a:cubicBezTo>
                    <a:pt x="18649" y="143"/>
                    <a:pt x="18534" y="29"/>
                    <a:pt x="18398" y="6"/>
                  </a:cubicBezTo>
                  <a:cubicBezTo>
                    <a:pt x="18375" y="2"/>
                    <a:pt x="18352" y="0"/>
                    <a:pt x="18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34;p41">
              <a:extLst>
                <a:ext uri="{FF2B5EF4-FFF2-40B4-BE49-F238E27FC236}">
                  <a16:creationId xmlns:a16="http://schemas.microsoft.com/office/drawing/2014/main" id="{25D27941-DF76-49E4-B07D-A008FCE8626B}"/>
                </a:ext>
              </a:extLst>
            </p:cNvPr>
            <p:cNvSpPr/>
            <p:nvPr/>
          </p:nvSpPr>
          <p:spPr>
            <a:xfrm>
              <a:off x="8112220" y="2536010"/>
              <a:ext cx="16545" cy="28363"/>
            </a:xfrm>
            <a:custGeom>
              <a:avLst/>
              <a:gdLst/>
              <a:ahLst/>
              <a:cxnLst/>
              <a:rect l="l" t="t" r="r" b="b"/>
              <a:pathLst>
                <a:path w="959" h="1644" extrusionOk="0">
                  <a:moveTo>
                    <a:pt x="479" y="0"/>
                  </a:moveTo>
                  <a:cubicBezTo>
                    <a:pt x="206" y="0"/>
                    <a:pt x="0" y="366"/>
                    <a:pt x="0" y="822"/>
                  </a:cubicBezTo>
                  <a:cubicBezTo>
                    <a:pt x="0" y="1279"/>
                    <a:pt x="206" y="1644"/>
                    <a:pt x="479" y="1644"/>
                  </a:cubicBezTo>
                  <a:cubicBezTo>
                    <a:pt x="731" y="1644"/>
                    <a:pt x="959" y="1279"/>
                    <a:pt x="959" y="822"/>
                  </a:cubicBezTo>
                  <a:cubicBezTo>
                    <a:pt x="959" y="366"/>
                    <a:pt x="731" y="0"/>
                    <a:pt x="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535;p41">
              <a:extLst>
                <a:ext uri="{FF2B5EF4-FFF2-40B4-BE49-F238E27FC236}">
                  <a16:creationId xmlns:a16="http://schemas.microsoft.com/office/drawing/2014/main" id="{4EE13805-FDBF-4AC4-B61C-0E5F0522FA13}"/>
                </a:ext>
              </a:extLst>
            </p:cNvPr>
            <p:cNvSpPr/>
            <p:nvPr/>
          </p:nvSpPr>
          <p:spPr>
            <a:xfrm>
              <a:off x="7109608" y="2188682"/>
              <a:ext cx="16166" cy="28380"/>
            </a:xfrm>
            <a:custGeom>
              <a:avLst/>
              <a:gdLst/>
              <a:ahLst/>
              <a:cxnLst/>
              <a:rect l="l" t="t" r="r" b="b"/>
              <a:pathLst>
                <a:path w="937" h="1645" extrusionOk="0">
                  <a:moveTo>
                    <a:pt x="480" y="1"/>
                  </a:moveTo>
                  <a:cubicBezTo>
                    <a:pt x="206" y="1"/>
                    <a:pt x="1" y="366"/>
                    <a:pt x="1" y="822"/>
                  </a:cubicBezTo>
                  <a:cubicBezTo>
                    <a:pt x="1" y="1279"/>
                    <a:pt x="206" y="1644"/>
                    <a:pt x="480" y="1644"/>
                  </a:cubicBezTo>
                  <a:cubicBezTo>
                    <a:pt x="731" y="1644"/>
                    <a:pt x="937" y="1279"/>
                    <a:pt x="937" y="822"/>
                  </a:cubicBezTo>
                  <a:cubicBezTo>
                    <a:pt x="937" y="366"/>
                    <a:pt x="731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536;p41">
              <a:extLst>
                <a:ext uri="{FF2B5EF4-FFF2-40B4-BE49-F238E27FC236}">
                  <a16:creationId xmlns:a16="http://schemas.microsoft.com/office/drawing/2014/main" id="{C2DA9691-B156-45BE-A4A1-E26CFA74D383}"/>
                </a:ext>
              </a:extLst>
            </p:cNvPr>
            <p:cNvSpPr/>
            <p:nvPr/>
          </p:nvSpPr>
          <p:spPr>
            <a:xfrm>
              <a:off x="6703605" y="2056011"/>
              <a:ext cx="107138" cy="142954"/>
            </a:xfrm>
            <a:custGeom>
              <a:avLst/>
              <a:gdLst/>
              <a:ahLst/>
              <a:cxnLst/>
              <a:rect l="l" t="t" r="r" b="b"/>
              <a:pathLst>
                <a:path w="6210" h="8286" extrusionOk="0">
                  <a:moveTo>
                    <a:pt x="2413" y="0"/>
                  </a:moveTo>
                  <a:cubicBezTo>
                    <a:pt x="1892" y="0"/>
                    <a:pt x="947" y="1986"/>
                    <a:pt x="800" y="2281"/>
                  </a:cubicBezTo>
                  <a:cubicBezTo>
                    <a:pt x="526" y="2852"/>
                    <a:pt x="229" y="3445"/>
                    <a:pt x="115" y="4084"/>
                  </a:cubicBezTo>
                  <a:cubicBezTo>
                    <a:pt x="1" y="4723"/>
                    <a:pt x="47" y="5385"/>
                    <a:pt x="92" y="6024"/>
                  </a:cubicBezTo>
                  <a:cubicBezTo>
                    <a:pt x="115" y="6390"/>
                    <a:pt x="161" y="6800"/>
                    <a:pt x="343" y="7120"/>
                  </a:cubicBezTo>
                  <a:cubicBezTo>
                    <a:pt x="526" y="7485"/>
                    <a:pt x="868" y="7759"/>
                    <a:pt x="1256" y="7942"/>
                  </a:cubicBezTo>
                  <a:cubicBezTo>
                    <a:pt x="1738" y="8171"/>
                    <a:pt x="2271" y="8285"/>
                    <a:pt x="2804" y="8285"/>
                  </a:cubicBezTo>
                  <a:cubicBezTo>
                    <a:pt x="3281" y="8285"/>
                    <a:pt x="3759" y="8193"/>
                    <a:pt x="4201" y="8010"/>
                  </a:cubicBezTo>
                  <a:cubicBezTo>
                    <a:pt x="4817" y="7782"/>
                    <a:pt x="5365" y="7348"/>
                    <a:pt x="5730" y="6800"/>
                  </a:cubicBezTo>
                  <a:cubicBezTo>
                    <a:pt x="6073" y="6230"/>
                    <a:pt x="6209" y="5522"/>
                    <a:pt x="6027" y="4883"/>
                  </a:cubicBezTo>
                  <a:cubicBezTo>
                    <a:pt x="5730" y="3947"/>
                    <a:pt x="4840" y="3331"/>
                    <a:pt x="4110" y="2692"/>
                  </a:cubicBezTo>
                  <a:cubicBezTo>
                    <a:pt x="3676" y="2327"/>
                    <a:pt x="3288" y="1916"/>
                    <a:pt x="3014" y="1436"/>
                  </a:cubicBezTo>
                  <a:cubicBezTo>
                    <a:pt x="2877" y="1208"/>
                    <a:pt x="2763" y="980"/>
                    <a:pt x="2672" y="729"/>
                  </a:cubicBezTo>
                  <a:cubicBezTo>
                    <a:pt x="2626" y="592"/>
                    <a:pt x="2626" y="135"/>
                    <a:pt x="2535" y="44"/>
                  </a:cubicBezTo>
                  <a:cubicBezTo>
                    <a:pt x="2498" y="14"/>
                    <a:pt x="2457" y="0"/>
                    <a:pt x="2413" y="0"/>
                  </a:cubicBezTo>
                  <a:close/>
                </a:path>
              </a:pathLst>
            </a:custGeom>
            <a:solidFill>
              <a:srgbClr val="A64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537;p41">
              <a:extLst>
                <a:ext uri="{FF2B5EF4-FFF2-40B4-BE49-F238E27FC236}">
                  <a16:creationId xmlns:a16="http://schemas.microsoft.com/office/drawing/2014/main" id="{CBDC689E-1466-4EDB-9596-0EDE84AF9BA0}"/>
                </a:ext>
              </a:extLst>
            </p:cNvPr>
            <p:cNvSpPr/>
            <p:nvPr/>
          </p:nvSpPr>
          <p:spPr>
            <a:xfrm>
              <a:off x="6757174" y="2163597"/>
              <a:ext cx="191399" cy="257839"/>
            </a:xfrm>
            <a:custGeom>
              <a:avLst/>
              <a:gdLst/>
              <a:ahLst/>
              <a:cxnLst/>
              <a:rect l="l" t="t" r="r" b="b"/>
              <a:pathLst>
                <a:path w="11094" h="14945" extrusionOk="0">
                  <a:moveTo>
                    <a:pt x="1510" y="0"/>
                  </a:moveTo>
                  <a:cubicBezTo>
                    <a:pt x="1478" y="0"/>
                    <a:pt x="1447" y="5"/>
                    <a:pt x="1415" y="17"/>
                  </a:cubicBezTo>
                  <a:cubicBezTo>
                    <a:pt x="0" y="519"/>
                    <a:pt x="2557" y="12160"/>
                    <a:pt x="2557" y="12160"/>
                  </a:cubicBezTo>
                  <a:lnTo>
                    <a:pt x="10180" y="14944"/>
                  </a:lnTo>
                  <a:lnTo>
                    <a:pt x="11093" y="13712"/>
                  </a:lnTo>
                  <a:lnTo>
                    <a:pt x="4771" y="10585"/>
                  </a:lnTo>
                  <a:cubicBezTo>
                    <a:pt x="4771" y="10585"/>
                    <a:pt x="2916" y="0"/>
                    <a:pt x="1510" y="0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538;p41">
              <a:extLst>
                <a:ext uri="{FF2B5EF4-FFF2-40B4-BE49-F238E27FC236}">
                  <a16:creationId xmlns:a16="http://schemas.microsoft.com/office/drawing/2014/main" id="{C919B7EC-1A55-4DE7-80B4-2935BBAE83AA}"/>
                </a:ext>
              </a:extLst>
            </p:cNvPr>
            <p:cNvSpPr/>
            <p:nvPr/>
          </p:nvSpPr>
          <p:spPr>
            <a:xfrm>
              <a:off x="6853253" y="2331240"/>
              <a:ext cx="161466" cy="191796"/>
            </a:xfrm>
            <a:custGeom>
              <a:avLst/>
              <a:gdLst/>
              <a:ahLst/>
              <a:cxnLst/>
              <a:rect l="l" t="t" r="r" b="b"/>
              <a:pathLst>
                <a:path w="9359" h="11117" extrusionOk="0">
                  <a:moveTo>
                    <a:pt x="9131" y="0"/>
                  </a:moveTo>
                  <a:lnTo>
                    <a:pt x="6004" y="3242"/>
                  </a:lnTo>
                  <a:lnTo>
                    <a:pt x="1" y="10934"/>
                  </a:lnTo>
                  <a:lnTo>
                    <a:pt x="229" y="11116"/>
                  </a:lnTo>
                  <a:lnTo>
                    <a:pt x="6278" y="3401"/>
                  </a:lnTo>
                  <a:lnTo>
                    <a:pt x="9359" y="206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539;p41">
              <a:extLst>
                <a:ext uri="{FF2B5EF4-FFF2-40B4-BE49-F238E27FC236}">
                  <a16:creationId xmlns:a16="http://schemas.microsoft.com/office/drawing/2014/main" id="{092C356A-6611-4807-8957-B907D3B56601}"/>
                </a:ext>
              </a:extLst>
            </p:cNvPr>
            <p:cNvSpPr/>
            <p:nvPr/>
          </p:nvSpPr>
          <p:spPr>
            <a:xfrm>
              <a:off x="6857187" y="2334777"/>
              <a:ext cx="157533" cy="188259"/>
            </a:xfrm>
            <a:custGeom>
              <a:avLst/>
              <a:gdLst/>
              <a:ahLst/>
              <a:cxnLst/>
              <a:rect l="l" t="t" r="r" b="b"/>
              <a:pathLst>
                <a:path w="9131" h="10912" extrusionOk="0">
                  <a:moveTo>
                    <a:pt x="9131" y="1"/>
                  </a:moveTo>
                  <a:lnTo>
                    <a:pt x="6050" y="3196"/>
                  </a:lnTo>
                  <a:lnTo>
                    <a:pt x="1" y="10911"/>
                  </a:lnTo>
                  <a:lnTo>
                    <a:pt x="4863" y="6072"/>
                  </a:lnTo>
                  <a:lnTo>
                    <a:pt x="9131" y="1"/>
                  </a:lnTo>
                  <a:close/>
                </a:path>
              </a:pathLst>
            </a:custGeom>
            <a:solidFill>
              <a:srgbClr val="434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540;p41">
              <a:extLst>
                <a:ext uri="{FF2B5EF4-FFF2-40B4-BE49-F238E27FC236}">
                  <a16:creationId xmlns:a16="http://schemas.microsoft.com/office/drawing/2014/main" id="{FB7C8D79-8A31-4C11-B203-EEAD3C69D374}"/>
                </a:ext>
              </a:extLst>
            </p:cNvPr>
            <p:cNvSpPr/>
            <p:nvPr/>
          </p:nvSpPr>
          <p:spPr>
            <a:xfrm>
              <a:off x="6950126" y="2394194"/>
              <a:ext cx="28760" cy="24723"/>
            </a:xfrm>
            <a:custGeom>
              <a:avLst/>
              <a:gdLst/>
              <a:ahLst/>
              <a:cxnLst/>
              <a:rect l="l" t="t" r="r" b="b"/>
              <a:pathLst>
                <a:path w="1667" h="1433" extrusionOk="0">
                  <a:moveTo>
                    <a:pt x="927" y="1"/>
                  </a:moveTo>
                  <a:cubicBezTo>
                    <a:pt x="698" y="1"/>
                    <a:pt x="489" y="131"/>
                    <a:pt x="320" y="300"/>
                  </a:cubicBezTo>
                  <a:cubicBezTo>
                    <a:pt x="160" y="483"/>
                    <a:pt x="1" y="711"/>
                    <a:pt x="23" y="962"/>
                  </a:cubicBezTo>
                  <a:cubicBezTo>
                    <a:pt x="46" y="1167"/>
                    <a:pt x="229" y="1350"/>
                    <a:pt x="434" y="1419"/>
                  </a:cubicBezTo>
                  <a:cubicBezTo>
                    <a:pt x="476" y="1428"/>
                    <a:pt x="520" y="1432"/>
                    <a:pt x="564" y="1432"/>
                  </a:cubicBezTo>
                  <a:cubicBezTo>
                    <a:pt x="737" y="1432"/>
                    <a:pt x="919" y="1363"/>
                    <a:pt x="1028" y="1236"/>
                  </a:cubicBezTo>
                  <a:cubicBezTo>
                    <a:pt x="1347" y="894"/>
                    <a:pt x="1667" y="95"/>
                    <a:pt x="982" y="3"/>
                  </a:cubicBezTo>
                  <a:cubicBezTo>
                    <a:pt x="964" y="2"/>
                    <a:pt x="945" y="1"/>
                    <a:pt x="927" y="1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541;p41">
              <a:extLst>
                <a:ext uri="{FF2B5EF4-FFF2-40B4-BE49-F238E27FC236}">
                  <a16:creationId xmlns:a16="http://schemas.microsoft.com/office/drawing/2014/main" id="{64582571-76E2-4E78-9C9E-ACB9B1F03847}"/>
                </a:ext>
              </a:extLst>
            </p:cNvPr>
            <p:cNvSpPr/>
            <p:nvPr/>
          </p:nvSpPr>
          <p:spPr>
            <a:xfrm>
              <a:off x="6607129" y="2163476"/>
              <a:ext cx="225266" cy="315358"/>
            </a:xfrm>
            <a:custGeom>
              <a:avLst/>
              <a:gdLst/>
              <a:ahLst/>
              <a:cxnLst/>
              <a:rect l="l" t="t" r="r" b="b"/>
              <a:pathLst>
                <a:path w="13057" h="18279" extrusionOk="0">
                  <a:moveTo>
                    <a:pt x="6940" y="1"/>
                  </a:moveTo>
                  <a:lnTo>
                    <a:pt x="3219" y="617"/>
                  </a:lnTo>
                  <a:lnTo>
                    <a:pt x="1" y="2922"/>
                  </a:lnTo>
                  <a:lnTo>
                    <a:pt x="3493" y="12053"/>
                  </a:lnTo>
                  <a:lnTo>
                    <a:pt x="2192" y="17051"/>
                  </a:lnTo>
                  <a:cubicBezTo>
                    <a:pt x="2192" y="17051"/>
                    <a:pt x="4079" y="18279"/>
                    <a:pt x="6940" y="18279"/>
                  </a:cubicBezTo>
                  <a:cubicBezTo>
                    <a:pt x="8370" y="18279"/>
                    <a:pt x="10044" y="17972"/>
                    <a:pt x="11847" y="17051"/>
                  </a:cubicBezTo>
                  <a:lnTo>
                    <a:pt x="11117" y="10386"/>
                  </a:lnTo>
                  <a:lnTo>
                    <a:pt x="12098" y="9382"/>
                  </a:lnTo>
                  <a:cubicBezTo>
                    <a:pt x="13057" y="8172"/>
                    <a:pt x="12851" y="6940"/>
                    <a:pt x="12212" y="5525"/>
                  </a:cubicBezTo>
                  <a:lnTo>
                    <a:pt x="10067" y="138"/>
                  </a:lnTo>
                  <a:lnTo>
                    <a:pt x="6940" y="1"/>
                  </a:lnTo>
                  <a:close/>
                </a:path>
              </a:pathLst>
            </a:custGeom>
            <a:solidFill>
              <a:srgbClr val="605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542;p41">
              <a:extLst>
                <a:ext uri="{FF2B5EF4-FFF2-40B4-BE49-F238E27FC236}">
                  <a16:creationId xmlns:a16="http://schemas.microsoft.com/office/drawing/2014/main" id="{28E56C47-D568-46B3-BC61-68A9E9FC61E7}"/>
                </a:ext>
              </a:extLst>
            </p:cNvPr>
            <p:cNvSpPr/>
            <p:nvPr/>
          </p:nvSpPr>
          <p:spPr>
            <a:xfrm>
              <a:off x="6607129" y="2206797"/>
              <a:ext cx="73271" cy="257166"/>
            </a:xfrm>
            <a:custGeom>
              <a:avLst/>
              <a:gdLst/>
              <a:ahLst/>
              <a:cxnLst/>
              <a:rect l="l" t="t" r="r" b="b"/>
              <a:pathLst>
                <a:path w="4247" h="14906" extrusionOk="0">
                  <a:moveTo>
                    <a:pt x="571" y="1"/>
                  </a:moveTo>
                  <a:lnTo>
                    <a:pt x="1" y="411"/>
                  </a:lnTo>
                  <a:lnTo>
                    <a:pt x="3493" y="9542"/>
                  </a:lnTo>
                  <a:lnTo>
                    <a:pt x="2192" y="14540"/>
                  </a:lnTo>
                  <a:cubicBezTo>
                    <a:pt x="2192" y="14540"/>
                    <a:pt x="2443" y="14700"/>
                    <a:pt x="2877" y="14905"/>
                  </a:cubicBezTo>
                  <a:cubicBezTo>
                    <a:pt x="2877" y="14905"/>
                    <a:pt x="2877" y="14883"/>
                    <a:pt x="2877" y="14883"/>
                  </a:cubicBezTo>
                  <a:lnTo>
                    <a:pt x="4246" y="9656"/>
                  </a:lnTo>
                  <a:lnTo>
                    <a:pt x="571" y="46"/>
                  </a:lnTo>
                  <a:lnTo>
                    <a:pt x="594" y="23"/>
                  </a:lnTo>
                  <a:cubicBezTo>
                    <a:pt x="594" y="23"/>
                    <a:pt x="571" y="23"/>
                    <a:pt x="571" y="1"/>
                  </a:cubicBezTo>
                  <a:close/>
                </a:path>
              </a:pathLst>
            </a:custGeom>
            <a:solidFill>
              <a:srgbClr val="535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543;p41">
              <a:extLst>
                <a:ext uri="{FF2B5EF4-FFF2-40B4-BE49-F238E27FC236}">
                  <a16:creationId xmlns:a16="http://schemas.microsoft.com/office/drawing/2014/main" id="{7E7769D8-CAD4-4499-9B91-B738CD3BB604}"/>
                </a:ext>
              </a:extLst>
            </p:cNvPr>
            <p:cNvSpPr/>
            <p:nvPr/>
          </p:nvSpPr>
          <p:spPr>
            <a:xfrm>
              <a:off x="6650450" y="2163476"/>
              <a:ext cx="118162" cy="94147"/>
            </a:xfrm>
            <a:custGeom>
              <a:avLst/>
              <a:gdLst/>
              <a:ahLst/>
              <a:cxnLst/>
              <a:rect l="l" t="t" r="r" b="b"/>
              <a:pathLst>
                <a:path w="6849" h="5457" extrusionOk="0">
                  <a:moveTo>
                    <a:pt x="4429" y="1"/>
                  </a:moveTo>
                  <a:lnTo>
                    <a:pt x="526" y="731"/>
                  </a:lnTo>
                  <a:lnTo>
                    <a:pt x="1" y="1142"/>
                  </a:lnTo>
                  <a:cubicBezTo>
                    <a:pt x="1" y="1142"/>
                    <a:pt x="2420" y="5365"/>
                    <a:pt x="5524" y="5456"/>
                  </a:cubicBezTo>
                  <a:cubicBezTo>
                    <a:pt x="6848" y="3835"/>
                    <a:pt x="5867" y="69"/>
                    <a:pt x="5867" y="69"/>
                  </a:cubicBezTo>
                  <a:lnTo>
                    <a:pt x="5342" y="46"/>
                  </a:lnTo>
                  <a:lnTo>
                    <a:pt x="4429" y="1"/>
                  </a:ln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544;p41">
              <a:extLst>
                <a:ext uri="{FF2B5EF4-FFF2-40B4-BE49-F238E27FC236}">
                  <a16:creationId xmlns:a16="http://schemas.microsoft.com/office/drawing/2014/main" id="{9587AD60-5EC7-4AD6-AF53-900D49C99C6C}"/>
                </a:ext>
              </a:extLst>
            </p:cNvPr>
            <p:cNvSpPr/>
            <p:nvPr/>
          </p:nvSpPr>
          <p:spPr>
            <a:xfrm>
              <a:off x="6659508" y="2090636"/>
              <a:ext cx="67354" cy="119870"/>
            </a:xfrm>
            <a:custGeom>
              <a:avLst/>
              <a:gdLst/>
              <a:ahLst/>
              <a:cxnLst/>
              <a:rect l="l" t="t" r="r" b="b"/>
              <a:pathLst>
                <a:path w="3904" h="6948" extrusionOk="0">
                  <a:moveTo>
                    <a:pt x="1" y="0"/>
                  </a:moveTo>
                  <a:lnTo>
                    <a:pt x="1" y="4953"/>
                  </a:lnTo>
                  <a:cubicBezTo>
                    <a:pt x="530" y="6567"/>
                    <a:pt x="1587" y="6948"/>
                    <a:pt x="2468" y="6948"/>
                  </a:cubicBezTo>
                  <a:cubicBezTo>
                    <a:pt x="3257" y="6948"/>
                    <a:pt x="3904" y="6642"/>
                    <a:pt x="3904" y="6642"/>
                  </a:cubicBezTo>
                  <a:lnTo>
                    <a:pt x="3904" y="1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545;p41">
              <a:extLst>
                <a:ext uri="{FF2B5EF4-FFF2-40B4-BE49-F238E27FC236}">
                  <a16:creationId xmlns:a16="http://schemas.microsoft.com/office/drawing/2014/main" id="{B9B8845F-C998-4674-94AC-2082B3355288}"/>
                </a:ext>
              </a:extLst>
            </p:cNvPr>
            <p:cNvSpPr/>
            <p:nvPr/>
          </p:nvSpPr>
          <p:spPr>
            <a:xfrm>
              <a:off x="6659508" y="2090636"/>
              <a:ext cx="67354" cy="76808"/>
            </a:xfrm>
            <a:custGeom>
              <a:avLst/>
              <a:gdLst/>
              <a:ahLst/>
              <a:cxnLst/>
              <a:rect l="l" t="t" r="r" b="b"/>
              <a:pathLst>
                <a:path w="3904" h="4452" extrusionOk="0">
                  <a:moveTo>
                    <a:pt x="1" y="0"/>
                  </a:moveTo>
                  <a:lnTo>
                    <a:pt x="1" y="1004"/>
                  </a:lnTo>
                  <a:cubicBezTo>
                    <a:pt x="457" y="2808"/>
                    <a:pt x="2100" y="3949"/>
                    <a:pt x="3904" y="4451"/>
                  </a:cubicBezTo>
                  <a:lnTo>
                    <a:pt x="3904" y="16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C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546;p41">
              <a:extLst>
                <a:ext uri="{FF2B5EF4-FFF2-40B4-BE49-F238E27FC236}">
                  <a16:creationId xmlns:a16="http://schemas.microsoft.com/office/drawing/2014/main" id="{5CA33442-30FC-4483-943B-0F8192A6AE75}"/>
                </a:ext>
              </a:extLst>
            </p:cNvPr>
            <p:cNvSpPr/>
            <p:nvPr/>
          </p:nvSpPr>
          <p:spPr>
            <a:xfrm>
              <a:off x="6617377" y="1937451"/>
              <a:ext cx="171714" cy="207151"/>
            </a:xfrm>
            <a:custGeom>
              <a:avLst/>
              <a:gdLst/>
              <a:ahLst/>
              <a:cxnLst/>
              <a:rect l="l" t="t" r="r" b="b"/>
              <a:pathLst>
                <a:path w="9953" h="12007" extrusionOk="0">
                  <a:moveTo>
                    <a:pt x="4520" y="0"/>
                  </a:moveTo>
                  <a:cubicBezTo>
                    <a:pt x="2009" y="0"/>
                    <a:pt x="0" y="2009"/>
                    <a:pt x="0" y="4519"/>
                  </a:cubicBezTo>
                  <a:cubicBezTo>
                    <a:pt x="0" y="5067"/>
                    <a:pt x="114" y="5592"/>
                    <a:pt x="297" y="6094"/>
                  </a:cubicBezTo>
                  <a:cubicBezTo>
                    <a:pt x="388" y="6368"/>
                    <a:pt x="525" y="6619"/>
                    <a:pt x="685" y="6871"/>
                  </a:cubicBezTo>
                  <a:cubicBezTo>
                    <a:pt x="1530" y="8445"/>
                    <a:pt x="3812" y="11824"/>
                    <a:pt x="7806" y="12006"/>
                  </a:cubicBezTo>
                  <a:cubicBezTo>
                    <a:pt x="7806" y="12006"/>
                    <a:pt x="9952" y="7555"/>
                    <a:pt x="8925" y="3606"/>
                  </a:cubicBezTo>
                  <a:cubicBezTo>
                    <a:pt x="8925" y="3538"/>
                    <a:pt x="8902" y="3470"/>
                    <a:pt x="8879" y="3424"/>
                  </a:cubicBezTo>
                  <a:cubicBezTo>
                    <a:pt x="8811" y="3173"/>
                    <a:pt x="8742" y="2922"/>
                    <a:pt x="8628" y="2693"/>
                  </a:cubicBezTo>
                  <a:cubicBezTo>
                    <a:pt x="8628" y="2693"/>
                    <a:pt x="8628" y="2693"/>
                    <a:pt x="8628" y="2671"/>
                  </a:cubicBezTo>
                  <a:cubicBezTo>
                    <a:pt x="7943" y="1096"/>
                    <a:pt x="6346" y="0"/>
                    <a:pt x="4520" y="0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547;p41">
              <a:extLst>
                <a:ext uri="{FF2B5EF4-FFF2-40B4-BE49-F238E27FC236}">
                  <a16:creationId xmlns:a16="http://schemas.microsoft.com/office/drawing/2014/main" id="{E55189B3-A445-4B12-8D69-0C2DDC80F9F1}"/>
                </a:ext>
              </a:extLst>
            </p:cNvPr>
            <p:cNvSpPr/>
            <p:nvPr/>
          </p:nvSpPr>
          <p:spPr>
            <a:xfrm>
              <a:off x="6726447" y="2154022"/>
              <a:ext cx="811" cy="27984"/>
            </a:xfrm>
            <a:custGeom>
              <a:avLst/>
              <a:gdLst/>
              <a:ahLst/>
              <a:cxnLst/>
              <a:rect l="l" t="t" r="r" b="b"/>
              <a:pathLst>
                <a:path w="47" h="1622" extrusionOk="0">
                  <a:moveTo>
                    <a:pt x="24" y="1"/>
                  </a:moveTo>
                  <a:cubicBezTo>
                    <a:pt x="1" y="275"/>
                    <a:pt x="1" y="549"/>
                    <a:pt x="1" y="823"/>
                  </a:cubicBezTo>
                  <a:cubicBezTo>
                    <a:pt x="1" y="1074"/>
                    <a:pt x="1" y="1348"/>
                    <a:pt x="24" y="1622"/>
                  </a:cubicBezTo>
                  <a:cubicBezTo>
                    <a:pt x="46" y="1348"/>
                    <a:pt x="46" y="1074"/>
                    <a:pt x="46" y="823"/>
                  </a:cubicBezTo>
                  <a:cubicBezTo>
                    <a:pt x="46" y="549"/>
                    <a:pt x="46" y="275"/>
                    <a:pt x="24" y="1"/>
                  </a:cubicBezTo>
                  <a:close/>
                </a:path>
              </a:pathLst>
            </a:custGeom>
            <a:solidFill>
              <a:srgbClr val="D19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548;p41">
              <a:extLst>
                <a:ext uri="{FF2B5EF4-FFF2-40B4-BE49-F238E27FC236}">
                  <a16:creationId xmlns:a16="http://schemas.microsoft.com/office/drawing/2014/main" id="{D42A77F5-7E97-44E6-B5F2-95E15468FF56}"/>
                </a:ext>
              </a:extLst>
            </p:cNvPr>
            <p:cNvSpPr/>
            <p:nvPr/>
          </p:nvSpPr>
          <p:spPr>
            <a:xfrm>
              <a:off x="6569726" y="2213474"/>
              <a:ext cx="313875" cy="223920"/>
            </a:xfrm>
            <a:custGeom>
              <a:avLst/>
              <a:gdLst/>
              <a:ahLst/>
              <a:cxnLst/>
              <a:rect l="l" t="t" r="r" b="b"/>
              <a:pathLst>
                <a:path w="18193" h="12979" extrusionOk="0">
                  <a:moveTo>
                    <a:pt x="2388" y="1"/>
                  </a:moveTo>
                  <a:cubicBezTo>
                    <a:pt x="2376" y="1"/>
                    <a:pt x="2364" y="1"/>
                    <a:pt x="2351" y="2"/>
                  </a:cubicBezTo>
                  <a:cubicBezTo>
                    <a:pt x="0" y="116"/>
                    <a:pt x="2922" y="11597"/>
                    <a:pt x="4497" y="12966"/>
                  </a:cubicBezTo>
                  <a:cubicBezTo>
                    <a:pt x="4497" y="12966"/>
                    <a:pt x="4550" y="12978"/>
                    <a:pt x="4665" y="12978"/>
                  </a:cubicBezTo>
                  <a:cubicBezTo>
                    <a:pt x="5295" y="12978"/>
                    <a:pt x="7773" y="12619"/>
                    <a:pt x="13467" y="7968"/>
                  </a:cubicBezTo>
                  <a:lnTo>
                    <a:pt x="13467" y="7990"/>
                  </a:lnTo>
                  <a:cubicBezTo>
                    <a:pt x="13467" y="7990"/>
                    <a:pt x="13962" y="7441"/>
                    <a:pt x="14573" y="7441"/>
                  </a:cubicBezTo>
                  <a:cubicBezTo>
                    <a:pt x="14644" y="7441"/>
                    <a:pt x="14717" y="7449"/>
                    <a:pt x="14791" y="7465"/>
                  </a:cubicBezTo>
                  <a:cubicBezTo>
                    <a:pt x="15069" y="7521"/>
                    <a:pt x="15368" y="7550"/>
                    <a:pt x="15648" y="7550"/>
                  </a:cubicBezTo>
                  <a:cubicBezTo>
                    <a:pt x="16059" y="7550"/>
                    <a:pt x="16427" y="7487"/>
                    <a:pt x="16617" y="7351"/>
                  </a:cubicBezTo>
                  <a:cubicBezTo>
                    <a:pt x="16708" y="7283"/>
                    <a:pt x="16891" y="7123"/>
                    <a:pt x="17097" y="6918"/>
                  </a:cubicBezTo>
                  <a:cubicBezTo>
                    <a:pt x="17188" y="6826"/>
                    <a:pt x="17302" y="6735"/>
                    <a:pt x="17393" y="6621"/>
                  </a:cubicBezTo>
                  <a:cubicBezTo>
                    <a:pt x="17416" y="6598"/>
                    <a:pt x="17416" y="6598"/>
                    <a:pt x="17439" y="6575"/>
                  </a:cubicBezTo>
                  <a:cubicBezTo>
                    <a:pt x="17462" y="6552"/>
                    <a:pt x="17485" y="6530"/>
                    <a:pt x="17507" y="6507"/>
                  </a:cubicBezTo>
                  <a:cubicBezTo>
                    <a:pt x="17530" y="6484"/>
                    <a:pt x="17553" y="6461"/>
                    <a:pt x="17576" y="6438"/>
                  </a:cubicBezTo>
                  <a:cubicBezTo>
                    <a:pt x="17599" y="6416"/>
                    <a:pt x="17622" y="6393"/>
                    <a:pt x="17644" y="6370"/>
                  </a:cubicBezTo>
                  <a:cubicBezTo>
                    <a:pt x="17667" y="6347"/>
                    <a:pt x="17690" y="6301"/>
                    <a:pt x="17736" y="6279"/>
                  </a:cubicBezTo>
                  <a:cubicBezTo>
                    <a:pt x="17736" y="6256"/>
                    <a:pt x="17758" y="6256"/>
                    <a:pt x="17758" y="6233"/>
                  </a:cubicBezTo>
                  <a:cubicBezTo>
                    <a:pt x="17804" y="6187"/>
                    <a:pt x="17850" y="6142"/>
                    <a:pt x="17873" y="6096"/>
                  </a:cubicBezTo>
                  <a:cubicBezTo>
                    <a:pt x="17895" y="6096"/>
                    <a:pt x="17895" y="6073"/>
                    <a:pt x="17918" y="6073"/>
                  </a:cubicBezTo>
                  <a:cubicBezTo>
                    <a:pt x="17941" y="6027"/>
                    <a:pt x="17964" y="6005"/>
                    <a:pt x="17987" y="5982"/>
                  </a:cubicBezTo>
                  <a:cubicBezTo>
                    <a:pt x="17987" y="5959"/>
                    <a:pt x="17987" y="5959"/>
                    <a:pt x="18010" y="5936"/>
                  </a:cubicBezTo>
                  <a:cubicBezTo>
                    <a:pt x="18032" y="5913"/>
                    <a:pt x="18055" y="5891"/>
                    <a:pt x="18078" y="5845"/>
                  </a:cubicBezTo>
                  <a:cubicBezTo>
                    <a:pt x="18078" y="5845"/>
                    <a:pt x="18078" y="5845"/>
                    <a:pt x="18078" y="5822"/>
                  </a:cubicBezTo>
                  <a:cubicBezTo>
                    <a:pt x="18101" y="5799"/>
                    <a:pt x="18124" y="5754"/>
                    <a:pt x="18146" y="5731"/>
                  </a:cubicBezTo>
                  <a:cubicBezTo>
                    <a:pt x="18146" y="5731"/>
                    <a:pt x="18146" y="5731"/>
                    <a:pt x="18146" y="5708"/>
                  </a:cubicBezTo>
                  <a:cubicBezTo>
                    <a:pt x="18169" y="5685"/>
                    <a:pt x="18169" y="5662"/>
                    <a:pt x="18169" y="5662"/>
                  </a:cubicBezTo>
                  <a:cubicBezTo>
                    <a:pt x="18169" y="5639"/>
                    <a:pt x="18169" y="5639"/>
                    <a:pt x="18169" y="5639"/>
                  </a:cubicBezTo>
                  <a:cubicBezTo>
                    <a:pt x="18192" y="5617"/>
                    <a:pt x="18192" y="5594"/>
                    <a:pt x="18169" y="5594"/>
                  </a:cubicBezTo>
                  <a:cubicBezTo>
                    <a:pt x="18169" y="5594"/>
                    <a:pt x="18169" y="5594"/>
                    <a:pt x="18169" y="5571"/>
                  </a:cubicBezTo>
                  <a:cubicBezTo>
                    <a:pt x="18169" y="5571"/>
                    <a:pt x="18146" y="5548"/>
                    <a:pt x="18146" y="5548"/>
                  </a:cubicBezTo>
                  <a:cubicBezTo>
                    <a:pt x="18124" y="5548"/>
                    <a:pt x="18078" y="5548"/>
                    <a:pt x="18032" y="5594"/>
                  </a:cubicBezTo>
                  <a:cubicBezTo>
                    <a:pt x="18032" y="5594"/>
                    <a:pt x="18010" y="5617"/>
                    <a:pt x="17964" y="5639"/>
                  </a:cubicBezTo>
                  <a:cubicBezTo>
                    <a:pt x="17918" y="5662"/>
                    <a:pt x="17873" y="5708"/>
                    <a:pt x="17804" y="5776"/>
                  </a:cubicBezTo>
                  <a:cubicBezTo>
                    <a:pt x="17781" y="5799"/>
                    <a:pt x="17736" y="5822"/>
                    <a:pt x="17713" y="5868"/>
                  </a:cubicBezTo>
                  <a:cubicBezTo>
                    <a:pt x="17576" y="5982"/>
                    <a:pt x="17462" y="6096"/>
                    <a:pt x="17325" y="6210"/>
                  </a:cubicBezTo>
                  <a:cubicBezTo>
                    <a:pt x="17188" y="6324"/>
                    <a:pt x="17051" y="6438"/>
                    <a:pt x="16937" y="6484"/>
                  </a:cubicBezTo>
                  <a:cubicBezTo>
                    <a:pt x="17325" y="5913"/>
                    <a:pt x="17736" y="5229"/>
                    <a:pt x="17507" y="5229"/>
                  </a:cubicBezTo>
                  <a:cubicBezTo>
                    <a:pt x="17506" y="5228"/>
                    <a:pt x="17504" y="5228"/>
                    <a:pt x="17502" y="5228"/>
                  </a:cubicBezTo>
                  <a:cubicBezTo>
                    <a:pt x="17358" y="5228"/>
                    <a:pt x="16886" y="6077"/>
                    <a:pt x="16526" y="6370"/>
                  </a:cubicBezTo>
                  <a:cubicBezTo>
                    <a:pt x="16914" y="5799"/>
                    <a:pt x="17279" y="5160"/>
                    <a:pt x="17074" y="5160"/>
                  </a:cubicBezTo>
                  <a:cubicBezTo>
                    <a:pt x="17072" y="5160"/>
                    <a:pt x="17070" y="5160"/>
                    <a:pt x="17069" y="5160"/>
                  </a:cubicBezTo>
                  <a:cubicBezTo>
                    <a:pt x="16901" y="5160"/>
                    <a:pt x="16294" y="6235"/>
                    <a:pt x="15955" y="6393"/>
                  </a:cubicBezTo>
                  <a:cubicBezTo>
                    <a:pt x="15750" y="6370"/>
                    <a:pt x="15499" y="6347"/>
                    <a:pt x="15248" y="6347"/>
                  </a:cubicBezTo>
                  <a:cubicBezTo>
                    <a:pt x="15704" y="5982"/>
                    <a:pt x="16229" y="5502"/>
                    <a:pt x="16252" y="4955"/>
                  </a:cubicBezTo>
                  <a:lnTo>
                    <a:pt x="16252" y="4955"/>
                  </a:lnTo>
                  <a:cubicBezTo>
                    <a:pt x="16115" y="5000"/>
                    <a:pt x="16047" y="5137"/>
                    <a:pt x="15932" y="5229"/>
                  </a:cubicBezTo>
                  <a:cubicBezTo>
                    <a:pt x="15567" y="5662"/>
                    <a:pt x="14974" y="5822"/>
                    <a:pt x="14426" y="5982"/>
                  </a:cubicBezTo>
                  <a:cubicBezTo>
                    <a:pt x="13901" y="6164"/>
                    <a:pt x="13239" y="6507"/>
                    <a:pt x="12942" y="6963"/>
                  </a:cubicBezTo>
                  <a:lnTo>
                    <a:pt x="5730" y="10889"/>
                  </a:lnTo>
                  <a:cubicBezTo>
                    <a:pt x="5730" y="10889"/>
                    <a:pt x="4713" y="1"/>
                    <a:pt x="2388" y="1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549;p41">
              <a:extLst>
                <a:ext uri="{FF2B5EF4-FFF2-40B4-BE49-F238E27FC236}">
                  <a16:creationId xmlns:a16="http://schemas.microsoft.com/office/drawing/2014/main" id="{A2699461-EB7D-4553-A1D6-CF554887CB31}"/>
                </a:ext>
              </a:extLst>
            </p:cNvPr>
            <p:cNvSpPr/>
            <p:nvPr/>
          </p:nvSpPr>
          <p:spPr>
            <a:xfrm>
              <a:off x="6781190" y="2298546"/>
              <a:ext cx="102790" cy="68941"/>
            </a:xfrm>
            <a:custGeom>
              <a:avLst/>
              <a:gdLst/>
              <a:ahLst/>
              <a:cxnLst/>
              <a:rect l="l" t="t" r="r" b="b"/>
              <a:pathLst>
                <a:path w="5958" h="3996" extrusionOk="0">
                  <a:moveTo>
                    <a:pt x="1416" y="1393"/>
                  </a:moveTo>
                  <a:cubicBezTo>
                    <a:pt x="1119" y="1553"/>
                    <a:pt x="868" y="1758"/>
                    <a:pt x="685" y="2032"/>
                  </a:cubicBezTo>
                  <a:cubicBezTo>
                    <a:pt x="868" y="1758"/>
                    <a:pt x="1142" y="1553"/>
                    <a:pt x="1416" y="1393"/>
                  </a:cubicBezTo>
                  <a:close/>
                  <a:moveTo>
                    <a:pt x="3995" y="1"/>
                  </a:moveTo>
                  <a:cubicBezTo>
                    <a:pt x="3835" y="69"/>
                    <a:pt x="3744" y="229"/>
                    <a:pt x="3630" y="343"/>
                  </a:cubicBezTo>
                  <a:cubicBezTo>
                    <a:pt x="3516" y="457"/>
                    <a:pt x="3379" y="549"/>
                    <a:pt x="3242" y="640"/>
                  </a:cubicBezTo>
                  <a:cubicBezTo>
                    <a:pt x="2945" y="800"/>
                    <a:pt x="2625" y="891"/>
                    <a:pt x="2329" y="1005"/>
                  </a:cubicBezTo>
                  <a:cubicBezTo>
                    <a:pt x="2009" y="1096"/>
                    <a:pt x="1690" y="1211"/>
                    <a:pt x="1416" y="1393"/>
                  </a:cubicBezTo>
                  <a:cubicBezTo>
                    <a:pt x="1712" y="1233"/>
                    <a:pt x="2009" y="1119"/>
                    <a:pt x="2329" y="1028"/>
                  </a:cubicBezTo>
                  <a:cubicBezTo>
                    <a:pt x="2648" y="937"/>
                    <a:pt x="2968" y="845"/>
                    <a:pt x="3242" y="663"/>
                  </a:cubicBezTo>
                  <a:cubicBezTo>
                    <a:pt x="3402" y="594"/>
                    <a:pt x="3538" y="503"/>
                    <a:pt x="3653" y="366"/>
                  </a:cubicBezTo>
                  <a:cubicBezTo>
                    <a:pt x="3754" y="265"/>
                    <a:pt x="3838" y="145"/>
                    <a:pt x="3967" y="72"/>
                  </a:cubicBezTo>
                  <a:lnTo>
                    <a:pt x="3967" y="72"/>
                  </a:lnTo>
                  <a:cubicBezTo>
                    <a:pt x="3932" y="348"/>
                    <a:pt x="3780" y="584"/>
                    <a:pt x="3607" y="800"/>
                  </a:cubicBezTo>
                  <a:cubicBezTo>
                    <a:pt x="3424" y="1028"/>
                    <a:pt x="3196" y="1211"/>
                    <a:pt x="2968" y="1393"/>
                  </a:cubicBezTo>
                  <a:cubicBezTo>
                    <a:pt x="2968" y="1393"/>
                    <a:pt x="2945" y="1416"/>
                    <a:pt x="2945" y="1416"/>
                  </a:cubicBezTo>
                  <a:cubicBezTo>
                    <a:pt x="2945" y="1439"/>
                    <a:pt x="2968" y="1439"/>
                    <a:pt x="2991" y="1439"/>
                  </a:cubicBezTo>
                  <a:cubicBezTo>
                    <a:pt x="3219" y="1439"/>
                    <a:pt x="3447" y="1462"/>
                    <a:pt x="3698" y="1485"/>
                  </a:cubicBezTo>
                  <a:cubicBezTo>
                    <a:pt x="3949" y="1348"/>
                    <a:pt x="4086" y="1142"/>
                    <a:pt x="4246" y="937"/>
                  </a:cubicBezTo>
                  <a:cubicBezTo>
                    <a:pt x="4406" y="731"/>
                    <a:pt x="4543" y="503"/>
                    <a:pt x="4725" y="320"/>
                  </a:cubicBezTo>
                  <a:cubicBezTo>
                    <a:pt x="4758" y="288"/>
                    <a:pt x="4790" y="256"/>
                    <a:pt x="4814" y="256"/>
                  </a:cubicBezTo>
                  <a:cubicBezTo>
                    <a:pt x="4824" y="256"/>
                    <a:pt x="4833" y="261"/>
                    <a:pt x="4840" y="275"/>
                  </a:cubicBezTo>
                  <a:cubicBezTo>
                    <a:pt x="4840" y="298"/>
                    <a:pt x="4840" y="366"/>
                    <a:pt x="4817" y="435"/>
                  </a:cubicBezTo>
                  <a:cubicBezTo>
                    <a:pt x="4771" y="549"/>
                    <a:pt x="4703" y="663"/>
                    <a:pt x="4657" y="777"/>
                  </a:cubicBezTo>
                  <a:cubicBezTo>
                    <a:pt x="4520" y="982"/>
                    <a:pt x="4383" y="1211"/>
                    <a:pt x="4246" y="1416"/>
                  </a:cubicBezTo>
                  <a:cubicBezTo>
                    <a:pt x="4246" y="1439"/>
                    <a:pt x="4246" y="1462"/>
                    <a:pt x="4246" y="1462"/>
                  </a:cubicBezTo>
                  <a:cubicBezTo>
                    <a:pt x="4257" y="1473"/>
                    <a:pt x="4269" y="1479"/>
                    <a:pt x="4277" y="1479"/>
                  </a:cubicBezTo>
                  <a:cubicBezTo>
                    <a:pt x="4286" y="1479"/>
                    <a:pt x="4292" y="1473"/>
                    <a:pt x="4292" y="1462"/>
                  </a:cubicBezTo>
                  <a:cubicBezTo>
                    <a:pt x="4295" y="1459"/>
                    <a:pt x="4299" y="1456"/>
                    <a:pt x="4302" y="1453"/>
                  </a:cubicBezTo>
                  <a:lnTo>
                    <a:pt x="4302" y="1453"/>
                  </a:lnTo>
                  <a:lnTo>
                    <a:pt x="4315" y="1462"/>
                  </a:lnTo>
                  <a:cubicBezTo>
                    <a:pt x="4322" y="1449"/>
                    <a:pt x="4329" y="1437"/>
                    <a:pt x="4337" y="1425"/>
                  </a:cubicBezTo>
                  <a:lnTo>
                    <a:pt x="4337" y="1425"/>
                  </a:lnTo>
                  <a:cubicBezTo>
                    <a:pt x="4518" y="1271"/>
                    <a:pt x="4646" y="1081"/>
                    <a:pt x="4794" y="891"/>
                  </a:cubicBezTo>
                  <a:cubicBezTo>
                    <a:pt x="4931" y="708"/>
                    <a:pt x="5068" y="457"/>
                    <a:pt x="5250" y="343"/>
                  </a:cubicBezTo>
                  <a:cubicBezTo>
                    <a:pt x="5256" y="338"/>
                    <a:pt x="5262" y="335"/>
                    <a:pt x="5267" y="335"/>
                  </a:cubicBezTo>
                  <a:cubicBezTo>
                    <a:pt x="5282" y="335"/>
                    <a:pt x="5290" y="360"/>
                    <a:pt x="5273" y="412"/>
                  </a:cubicBezTo>
                  <a:cubicBezTo>
                    <a:pt x="5273" y="480"/>
                    <a:pt x="5250" y="526"/>
                    <a:pt x="5228" y="594"/>
                  </a:cubicBezTo>
                  <a:cubicBezTo>
                    <a:pt x="5159" y="686"/>
                    <a:pt x="5113" y="800"/>
                    <a:pt x="5045" y="914"/>
                  </a:cubicBezTo>
                  <a:cubicBezTo>
                    <a:pt x="4931" y="1119"/>
                    <a:pt x="4794" y="1348"/>
                    <a:pt x="4657" y="1553"/>
                  </a:cubicBezTo>
                  <a:cubicBezTo>
                    <a:pt x="4657" y="1553"/>
                    <a:pt x="4657" y="1576"/>
                    <a:pt x="4657" y="1576"/>
                  </a:cubicBezTo>
                  <a:cubicBezTo>
                    <a:pt x="4657" y="1599"/>
                    <a:pt x="4680" y="1599"/>
                    <a:pt x="4703" y="1599"/>
                  </a:cubicBezTo>
                  <a:cubicBezTo>
                    <a:pt x="4976" y="1439"/>
                    <a:pt x="5182" y="1211"/>
                    <a:pt x="5410" y="1005"/>
                  </a:cubicBezTo>
                  <a:cubicBezTo>
                    <a:pt x="5524" y="891"/>
                    <a:pt x="5638" y="800"/>
                    <a:pt x="5753" y="708"/>
                  </a:cubicBezTo>
                  <a:cubicBezTo>
                    <a:pt x="5801" y="676"/>
                    <a:pt x="5849" y="644"/>
                    <a:pt x="5874" y="644"/>
                  </a:cubicBezTo>
                  <a:cubicBezTo>
                    <a:pt x="5884" y="644"/>
                    <a:pt x="5889" y="649"/>
                    <a:pt x="5889" y="663"/>
                  </a:cubicBezTo>
                  <a:cubicBezTo>
                    <a:pt x="5889" y="731"/>
                    <a:pt x="5844" y="800"/>
                    <a:pt x="5821" y="868"/>
                  </a:cubicBezTo>
                  <a:cubicBezTo>
                    <a:pt x="5479" y="1348"/>
                    <a:pt x="5022" y="1781"/>
                    <a:pt x="4588" y="2192"/>
                  </a:cubicBezTo>
                  <a:cubicBezTo>
                    <a:pt x="4474" y="2306"/>
                    <a:pt x="4360" y="2398"/>
                    <a:pt x="4223" y="2466"/>
                  </a:cubicBezTo>
                  <a:cubicBezTo>
                    <a:pt x="4086" y="2534"/>
                    <a:pt x="3927" y="2557"/>
                    <a:pt x="3790" y="2580"/>
                  </a:cubicBezTo>
                  <a:cubicBezTo>
                    <a:pt x="3667" y="2590"/>
                    <a:pt x="3540" y="2595"/>
                    <a:pt x="3412" y="2595"/>
                  </a:cubicBezTo>
                  <a:cubicBezTo>
                    <a:pt x="3232" y="2595"/>
                    <a:pt x="3050" y="2584"/>
                    <a:pt x="2877" y="2557"/>
                  </a:cubicBezTo>
                  <a:cubicBezTo>
                    <a:pt x="2717" y="2557"/>
                    <a:pt x="2580" y="2512"/>
                    <a:pt x="2420" y="2489"/>
                  </a:cubicBezTo>
                  <a:cubicBezTo>
                    <a:pt x="2383" y="2483"/>
                    <a:pt x="2345" y="2480"/>
                    <a:pt x="2305" y="2480"/>
                  </a:cubicBezTo>
                  <a:cubicBezTo>
                    <a:pt x="2197" y="2480"/>
                    <a:pt x="2081" y="2501"/>
                    <a:pt x="1964" y="2534"/>
                  </a:cubicBezTo>
                  <a:cubicBezTo>
                    <a:pt x="1667" y="2649"/>
                    <a:pt x="1416" y="2831"/>
                    <a:pt x="1210" y="3037"/>
                  </a:cubicBezTo>
                  <a:cubicBezTo>
                    <a:pt x="1005" y="3196"/>
                    <a:pt x="799" y="3356"/>
                    <a:pt x="594" y="3516"/>
                  </a:cubicBezTo>
                  <a:lnTo>
                    <a:pt x="1" y="3995"/>
                  </a:lnTo>
                  <a:lnTo>
                    <a:pt x="617" y="3539"/>
                  </a:lnTo>
                  <a:cubicBezTo>
                    <a:pt x="799" y="3379"/>
                    <a:pt x="1028" y="3219"/>
                    <a:pt x="1210" y="3059"/>
                  </a:cubicBezTo>
                  <a:cubicBezTo>
                    <a:pt x="1439" y="2854"/>
                    <a:pt x="1690" y="2671"/>
                    <a:pt x="1986" y="2580"/>
                  </a:cubicBezTo>
                  <a:cubicBezTo>
                    <a:pt x="2087" y="2547"/>
                    <a:pt x="2199" y="2526"/>
                    <a:pt x="2306" y="2526"/>
                  </a:cubicBezTo>
                  <a:cubicBezTo>
                    <a:pt x="2345" y="2526"/>
                    <a:pt x="2383" y="2528"/>
                    <a:pt x="2420" y="2534"/>
                  </a:cubicBezTo>
                  <a:cubicBezTo>
                    <a:pt x="2580" y="2557"/>
                    <a:pt x="2717" y="2580"/>
                    <a:pt x="2877" y="2603"/>
                  </a:cubicBezTo>
                  <a:cubicBezTo>
                    <a:pt x="3050" y="2630"/>
                    <a:pt x="3232" y="2641"/>
                    <a:pt x="3412" y="2641"/>
                  </a:cubicBezTo>
                  <a:cubicBezTo>
                    <a:pt x="3540" y="2641"/>
                    <a:pt x="3667" y="2635"/>
                    <a:pt x="3790" y="2626"/>
                  </a:cubicBezTo>
                  <a:cubicBezTo>
                    <a:pt x="3949" y="2603"/>
                    <a:pt x="4109" y="2580"/>
                    <a:pt x="4246" y="2512"/>
                  </a:cubicBezTo>
                  <a:cubicBezTo>
                    <a:pt x="4383" y="2443"/>
                    <a:pt x="4497" y="2329"/>
                    <a:pt x="4611" y="2238"/>
                  </a:cubicBezTo>
                  <a:cubicBezTo>
                    <a:pt x="5068" y="1804"/>
                    <a:pt x="5501" y="1393"/>
                    <a:pt x="5867" y="891"/>
                  </a:cubicBezTo>
                  <a:cubicBezTo>
                    <a:pt x="5912" y="823"/>
                    <a:pt x="5958" y="777"/>
                    <a:pt x="5958" y="663"/>
                  </a:cubicBezTo>
                  <a:cubicBezTo>
                    <a:pt x="5958" y="611"/>
                    <a:pt x="5907" y="586"/>
                    <a:pt x="5862" y="586"/>
                  </a:cubicBezTo>
                  <a:cubicBezTo>
                    <a:pt x="5847" y="586"/>
                    <a:pt x="5832" y="589"/>
                    <a:pt x="5821" y="594"/>
                  </a:cubicBezTo>
                  <a:cubicBezTo>
                    <a:pt x="5775" y="617"/>
                    <a:pt x="5753" y="640"/>
                    <a:pt x="5730" y="663"/>
                  </a:cubicBezTo>
                  <a:cubicBezTo>
                    <a:pt x="5593" y="754"/>
                    <a:pt x="5479" y="845"/>
                    <a:pt x="5365" y="960"/>
                  </a:cubicBezTo>
                  <a:cubicBezTo>
                    <a:pt x="5177" y="1129"/>
                    <a:pt x="5004" y="1313"/>
                    <a:pt x="4809" y="1449"/>
                  </a:cubicBezTo>
                  <a:lnTo>
                    <a:pt x="4809" y="1449"/>
                  </a:lnTo>
                  <a:cubicBezTo>
                    <a:pt x="4918" y="1285"/>
                    <a:pt x="5023" y="1118"/>
                    <a:pt x="5113" y="937"/>
                  </a:cubicBezTo>
                  <a:cubicBezTo>
                    <a:pt x="5182" y="845"/>
                    <a:pt x="5228" y="731"/>
                    <a:pt x="5296" y="617"/>
                  </a:cubicBezTo>
                  <a:cubicBezTo>
                    <a:pt x="5319" y="549"/>
                    <a:pt x="5342" y="503"/>
                    <a:pt x="5342" y="435"/>
                  </a:cubicBezTo>
                  <a:cubicBezTo>
                    <a:pt x="5342" y="389"/>
                    <a:pt x="5365" y="366"/>
                    <a:pt x="5342" y="320"/>
                  </a:cubicBezTo>
                  <a:cubicBezTo>
                    <a:pt x="5325" y="287"/>
                    <a:pt x="5296" y="266"/>
                    <a:pt x="5264" y="266"/>
                  </a:cubicBezTo>
                  <a:cubicBezTo>
                    <a:pt x="5252" y="266"/>
                    <a:pt x="5240" y="269"/>
                    <a:pt x="5228" y="275"/>
                  </a:cubicBezTo>
                  <a:cubicBezTo>
                    <a:pt x="5091" y="343"/>
                    <a:pt x="5022" y="457"/>
                    <a:pt x="4954" y="549"/>
                  </a:cubicBezTo>
                  <a:lnTo>
                    <a:pt x="4725" y="845"/>
                  </a:lnTo>
                  <a:cubicBezTo>
                    <a:pt x="4661" y="942"/>
                    <a:pt x="4592" y="1038"/>
                    <a:pt x="4518" y="1129"/>
                  </a:cubicBezTo>
                  <a:lnTo>
                    <a:pt x="4518" y="1129"/>
                  </a:lnTo>
                  <a:cubicBezTo>
                    <a:pt x="4583" y="1021"/>
                    <a:pt x="4646" y="913"/>
                    <a:pt x="4703" y="800"/>
                  </a:cubicBezTo>
                  <a:cubicBezTo>
                    <a:pt x="4771" y="686"/>
                    <a:pt x="4840" y="571"/>
                    <a:pt x="4862" y="435"/>
                  </a:cubicBezTo>
                  <a:cubicBezTo>
                    <a:pt x="4885" y="389"/>
                    <a:pt x="4931" y="320"/>
                    <a:pt x="4885" y="229"/>
                  </a:cubicBezTo>
                  <a:cubicBezTo>
                    <a:pt x="4872" y="202"/>
                    <a:pt x="4835" y="191"/>
                    <a:pt x="4802" y="191"/>
                  </a:cubicBezTo>
                  <a:cubicBezTo>
                    <a:pt x="4779" y="191"/>
                    <a:pt x="4758" y="197"/>
                    <a:pt x="4748" y="206"/>
                  </a:cubicBezTo>
                  <a:cubicBezTo>
                    <a:pt x="4725" y="229"/>
                    <a:pt x="4703" y="252"/>
                    <a:pt x="4680" y="275"/>
                  </a:cubicBezTo>
                  <a:cubicBezTo>
                    <a:pt x="4497" y="480"/>
                    <a:pt x="4360" y="686"/>
                    <a:pt x="4200" y="891"/>
                  </a:cubicBezTo>
                  <a:cubicBezTo>
                    <a:pt x="4042" y="1095"/>
                    <a:pt x="3906" y="1320"/>
                    <a:pt x="3682" y="1436"/>
                  </a:cubicBezTo>
                  <a:lnTo>
                    <a:pt x="3682" y="1436"/>
                  </a:lnTo>
                  <a:cubicBezTo>
                    <a:pt x="3477" y="1397"/>
                    <a:pt x="3254" y="1394"/>
                    <a:pt x="3047" y="1393"/>
                  </a:cubicBezTo>
                  <a:lnTo>
                    <a:pt x="3047" y="1393"/>
                  </a:lnTo>
                  <a:cubicBezTo>
                    <a:pt x="3256" y="1222"/>
                    <a:pt x="3464" y="1032"/>
                    <a:pt x="3653" y="823"/>
                  </a:cubicBezTo>
                  <a:cubicBezTo>
                    <a:pt x="3831" y="622"/>
                    <a:pt x="3987" y="357"/>
                    <a:pt x="4016" y="47"/>
                  </a:cubicBezTo>
                  <a:lnTo>
                    <a:pt x="4016" y="47"/>
                  </a:lnTo>
                  <a:cubicBezTo>
                    <a:pt x="4017" y="47"/>
                    <a:pt x="4017" y="47"/>
                    <a:pt x="4018" y="47"/>
                  </a:cubicBezTo>
                  <a:lnTo>
                    <a:pt x="4016" y="46"/>
                  </a:lnTo>
                  <a:lnTo>
                    <a:pt x="4016" y="46"/>
                  </a:lnTo>
                  <a:cubicBezTo>
                    <a:pt x="4017" y="38"/>
                    <a:pt x="4017" y="31"/>
                    <a:pt x="4018" y="24"/>
                  </a:cubicBezTo>
                  <a:cubicBezTo>
                    <a:pt x="4018" y="24"/>
                    <a:pt x="3995" y="1"/>
                    <a:pt x="3995" y="1"/>
                  </a:cubicBezTo>
                  <a:close/>
                </a:path>
              </a:pathLst>
            </a:custGeom>
            <a:solidFill>
              <a:srgbClr val="D19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550;p41">
              <a:extLst>
                <a:ext uri="{FF2B5EF4-FFF2-40B4-BE49-F238E27FC236}">
                  <a16:creationId xmlns:a16="http://schemas.microsoft.com/office/drawing/2014/main" id="{2C0A5D0F-3974-40A6-808D-5A86F229FE73}"/>
                </a:ext>
              </a:extLst>
            </p:cNvPr>
            <p:cNvSpPr/>
            <p:nvPr/>
          </p:nvSpPr>
          <p:spPr>
            <a:xfrm>
              <a:off x="6651640" y="2172534"/>
              <a:ext cx="10645" cy="11042"/>
            </a:xfrm>
            <a:custGeom>
              <a:avLst/>
              <a:gdLst/>
              <a:ahLst/>
              <a:cxnLst/>
              <a:rect l="l" t="t" r="r" b="b"/>
              <a:pathLst>
                <a:path w="617" h="640" extrusionOk="0">
                  <a:moveTo>
                    <a:pt x="297" y="1"/>
                  </a:moveTo>
                  <a:cubicBezTo>
                    <a:pt x="137" y="1"/>
                    <a:pt x="0" y="138"/>
                    <a:pt x="0" y="320"/>
                  </a:cubicBezTo>
                  <a:cubicBezTo>
                    <a:pt x="0" y="480"/>
                    <a:pt x="137" y="640"/>
                    <a:pt x="297" y="640"/>
                  </a:cubicBezTo>
                  <a:cubicBezTo>
                    <a:pt x="479" y="640"/>
                    <a:pt x="616" y="480"/>
                    <a:pt x="616" y="320"/>
                  </a:cubicBezTo>
                  <a:cubicBezTo>
                    <a:pt x="616" y="138"/>
                    <a:pt x="479" y="1"/>
                    <a:pt x="297" y="1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551;p41">
              <a:extLst>
                <a:ext uri="{FF2B5EF4-FFF2-40B4-BE49-F238E27FC236}">
                  <a16:creationId xmlns:a16="http://schemas.microsoft.com/office/drawing/2014/main" id="{F3C444B5-487B-4665-B8EF-B268FF20CB0C}"/>
                </a:ext>
              </a:extLst>
            </p:cNvPr>
            <p:cNvSpPr/>
            <p:nvPr/>
          </p:nvSpPr>
          <p:spPr>
            <a:xfrm>
              <a:off x="6659508" y="2181988"/>
              <a:ext cx="11042" cy="11042"/>
            </a:xfrm>
            <a:custGeom>
              <a:avLst/>
              <a:gdLst/>
              <a:ahLst/>
              <a:cxnLst/>
              <a:rect l="l" t="t" r="r" b="b"/>
              <a:pathLst>
                <a:path w="640" h="640" extrusionOk="0">
                  <a:moveTo>
                    <a:pt x="320" y="1"/>
                  </a:moveTo>
                  <a:cubicBezTo>
                    <a:pt x="137" y="1"/>
                    <a:pt x="1" y="138"/>
                    <a:pt x="1" y="320"/>
                  </a:cubicBezTo>
                  <a:cubicBezTo>
                    <a:pt x="1" y="503"/>
                    <a:pt x="137" y="640"/>
                    <a:pt x="320" y="640"/>
                  </a:cubicBezTo>
                  <a:cubicBezTo>
                    <a:pt x="480" y="640"/>
                    <a:pt x="640" y="503"/>
                    <a:pt x="640" y="320"/>
                  </a:cubicBezTo>
                  <a:cubicBezTo>
                    <a:pt x="640" y="138"/>
                    <a:pt x="480" y="1"/>
                    <a:pt x="320" y="1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552;p41">
              <a:extLst>
                <a:ext uri="{FF2B5EF4-FFF2-40B4-BE49-F238E27FC236}">
                  <a16:creationId xmlns:a16="http://schemas.microsoft.com/office/drawing/2014/main" id="{18A90985-4B64-42B6-A6B7-4D007A45FED7}"/>
                </a:ext>
              </a:extLst>
            </p:cNvPr>
            <p:cNvSpPr/>
            <p:nvPr/>
          </p:nvSpPr>
          <p:spPr>
            <a:xfrm>
              <a:off x="6668565" y="2191046"/>
              <a:ext cx="11042" cy="10645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320" y="1"/>
                  </a:moveTo>
                  <a:cubicBezTo>
                    <a:pt x="137" y="1"/>
                    <a:pt x="1" y="138"/>
                    <a:pt x="1" y="297"/>
                  </a:cubicBezTo>
                  <a:cubicBezTo>
                    <a:pt x="1" y="480"/>
                    <a:pt x="137" y="617"/>
                    <a:pt x="320" y="617"/>
                  </a:cubicBezTo>
                  <a:cubicBezTo>
                    <a:pt x="480" y="617"/>
                    <a:pt x="640" y="480"/>
                    <a:pt x="640" y="297"/>
                  </a:cubicBezTo>
                  <a:cubicBezTo>
                    <a:pt x="640" y="138"/>
                    <a:pt x="480" y="1"/>
                    <a:pt x="320" y="1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553;p41">
              <a:extLst>
                <a:ext uri="{FF2B5EF4-FFF2-40B4-BE49-F238E27FC236}">
                  <a16:creationId xmlns:a16="http://schemas.microsoft.com/office/drawing/2014/main" id="{70014181-2EAE-434E-8E45-6E648F070DDD}"/>
                </a:ext>
              </a:extLst>
            </p:cNvPr>
            <p:cNvSpPr/>
            <p:nvPr/>
          </p:nvSpPr>
          <p:spPr>
            <a:xfrm>
              <a:off x="6679193" y="2197740"/>
              <a:ext cx="10662" cy="10645"/>
            </a:xfrm>
            <a:custGeom>
              <a:avLst/>
              <a:gdLst/>
              <a:ahLst/>
              <a:cxnLst/>
              <a:rect l="l" t="t" r="r" b="b"/>
              <a:pathLst>
                <a:path w="618" h="617" extrusionOk="0">
                  <a:moveTo>
                    <a:pt x="320" y="1"/>
                  </a:moveTo>
                  <a:cubicBezTo>
                    <a:pt x="138" y="1"/>
                    <a:pt x="1" y="138"/>
                    <a:pt x="1" y="320"/>
                  </a:cubicBezTo>
                  <a:cubicBezTo>
                    <a:pt x="1" y="480"/>
                    <a:pt x="138" y="617"/>
                    <a:pt x="320" y="617"/>
                  </a:cubicBezTo>
                  <a:cubicBezTo>
                    <a:pt x="480" y="617"/>
                    <a:pt x="617" y="480"/>
                    <a:pt x="617" y="320"/>
                  </a:cubicBezTo>
                  <a:cubicBezTo>
                    <a:pt x="617" y="138"/>
                    <a:pt x="480" y="1"/>
                    <a:pt x="320" y="1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554;p41">
              <a:extLst>
                <a:ext uri="{FF2B5EF4-FFF2-40B4-BE49-F238E27FC236}">
                  <a16:creationId xmlns:a16="http://schemas.microsoft.com/office/drawing/2014/main" id="{AE67A3E2-054B-4928-B114-41B372D38704}"/>
                </a:ext>
              </a:extLst>
            </p:cNvPr>
            <p:cNvSpPr/>
            <p:nvPr/>
          </p:nvSpPr>
          <p:spPr>
            <a:xfrm>
              <a:off x="6690217" y="2203261"/>
              <a:ext cx="11059" cy="10645"/>
            </a:xfrm>
            <a:custGeom>
              <a:avLst/>
              <a:gdLst/>
              <a:ahLst/>
              <a:cxnLst/>
              <a:rect l="l" t="t" r="r" b="b"/>
              <a:pathLst>
                <a:path w="641" h="617" extrusionOk="0">
                  <a:moveTo>
                    <a:pt x="320" y="0"/>
                  </a:moveTo>
                  <a:cubicBezTo>
                    <a:pt x="138" y="0"/>
                    <a:pt x="1" y="137"/>
                    <a:pt x="1" y="297"/>
                  </a:cubicBezTo>
                  <a:cubicBezTo>
                    <a:pt x="1" y="479"/>
                    <a:pt x="138" y="616"/>
                    <a:pt x="320" y="616"/>
                  </a:cubicBezTo>
                  <a:cubicBezTo>
                    <a:pt x="503" y="616"/>
                    <a:pt x="640" y="479"/>
                    <a:pt x="640" y="297"/>
                  </a:cubicBezTo>
                  <a:cubicBezTo>
                    <a:pt x="640" y="137"/>
                    <a:pt x="503" y="0"/>
                    <a:pt x="320" y="0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555;p41">
              <a:extLst>
                <a:ext uri="{FF2B5EF4-FFF2-40B4-BE49-F238E27FC236}">
                  <a16:creationId xmlns:a16="http://schemas.microsoft.com/office/drawing/2014/main" id="{85048637-3C43-4BC5-B6B7-6BDE0D884388}"/>
                </a:ext>
              </a:extLst>
            </p:cNvPr>
            <p:cNvSpPr/>
            <p:nvPr/>
          </p:nvSpPr>
          <p:spPr>
            <a:xfrm>
              <a:off x="6702829" y="2206401"/>
              <a:ext cx="11042" cy="10662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320" y="1"/>
                  </a:moveTo>
                  <a:cubicBezTo>
                    <a:pt x="137" y="1"/>
                    <a:pt x="0" y="138"/>
                    <a:pt x="0" y="320"/>
                  </a:cubicBezTo>
                  <a:cubicBezTo>
                    <a:pt x="0" y="480"/>
                    <a:pt x="137" y="617"/>
                    <a:pt x="320" y="617"/>
                  </a:cubicBezTo>
                  <a:cubicBezTo>
                    <a:pt x="480" y="617"/>
                    <a:pt x="639" y="480"/>
                    <a:pt x="639" y="320"/>
                  </a:cubicBezTo>
                  <a:cubicBezTo>
                    <a:pt x="639" y="138"/>
                    <a:pt x="480" y="1"/>
                    <a:pt x="320" y="1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556;p41">
              <a:extLst>
                <a:ext uri="{FF2B5EF4-FFF2-40B4-BE49-F238E27FC236}">
                  <a16:creationId xmlns:a16="http://schemas.microsoft.com/office/drawing/2014/main" id="{FE63AD5B-5CBC-4646-B25E-FBE83467C8AB}"/>
                </a:ext>
              </a:extLst>
            </p:cNvPr>
            <p:cNvSpPr/>
            <p:nvPr/>
          </p:nvSpPr>
          <p:spPr>
            <a:xfrm>
              <a:off x="6715026" y="2202070"/>
              <a:ext cx="11059" cy="11042"/>
            </a:xfrm>
            <a:custGeom>
              <a:avLst/>
              <a:gdLst/>
              <a:ahLst/>
              <a:cxnLst/>
              <a:rect l="l" t="t" r="r" b="b"/>
              <a:pathLst>
                <a:path w="641" h="640" extrusionOk="0">
                  <a:moveTo>
                    <a:pt x="320" y="1"/>
                  </a:moveTo>
                  <a:cubicBezTo>
                    <a:pt x="138" y="1"/>
                    <a:pt x="1" y="138"/>
                    <a:pt x="1" y="320"/>
                  </a:cubicBezTo>
                  <a:cubicBezTo>
                    <a:pt x="1" y="503"/>
                    <a:pt x="138" y="640"/>
                    <a:pt x="320" y="640"/>
                  </a:cubicBezTo>
                  <a:cubicBezTo>
                    <a:pt x="503" y="640"/>
                    <a:pt x="640" y="503"/>
                    <a:pt x="640" y="320"/>
                  </a:cubicBezTo>
                  <a:cubicBezTo>
                    <a:pt x="640" y="138"/>
                    <a:pt x="503" y="1"/>
                    <a:pt x="320" y="1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557;p41">
              <a:extLst>
                <a:ext uri="{FF2B5EF4-FFF2-40B4-BE49-F238E27FC236}">
                  <a16:creationId xmlns:a16="http://schemas.microsoft.com/office/drawing/2014/main" id="{2C5AEF28-9104-4E46-A45B-15169C505918}"/>
                </a:ext>
              </a:extLst>
            </p:cNvPr>
            <p:cNvSpPr/>
            <p:nvPr/>
          </p:nvSpPr>
          <p:spPr>
            <a:xfrm>
              <a:off x="6724481" y="2192236"/>
              <a:ext cx="10645" cy="11042"/>
            </a:xfrm>
            <a:custGeom>
              <a:avLst/>
              <a:gdLst/>
              <a:ahLst/>
              <a:cxnLst/>
              <a:rect l="l" t="t" r="r" b="b"/>
              <a:pathLst>
                <a:path w="617" h="640" extrusionOk="0">
                  <a:moveTo>
                    <a:pt x="320" y="0"/>
                  </a:moveTo>
                  <a:cubicBezTo>
                    <a:pt x="138" y="0"/>
                    <a:pt x="1" y="137"/>
                    <a:pt x="1" y="320"/>
                  </a:cubicBezTo>
                  <a:cubicBezTo>
                    <a:pt x="1" y="479"/>
                    <a:pt x="138" y="639"/>
                    <a:pt x="320" y="639"/>
                  </a:cubicBezTo>
                  <a:cubicBezTo>
                    <a:pt x="480" y="639"/>
                    <a:pt x="617" y="479"/>
                    <a:pt x="617" y="320"/>
                  </a:cubicBezTo>
                  <a:cubicBezTo>
                    <a:pt x="617" y="137"/>
                    <a:pt x="480" y="0"/>
                    <a:pt x="320" y="0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558;p41">
              <a:extLst>
                <a:ext uri="{FF2B5EF4-FFF2-40B4-BE49-F238E27FC236}">
                  <a16:creationId xmlns:a16="http://schemas.microsoft.com/office/drawing/2014/main" id="{2B6ED147-2E76-48CF-90D8-76E18CF4C86A}"/>
                </a:ext>
              </a:extLst>
            </p:cNvPr>
            <p:cNvSpPr/>
            <p:nvPr/>
          </p:nvSpPr>
          <p:spPr>
            <a:xfrm>
              <a:off x="6730001" y="2180815"/>
              <a:ext cx="10645" cy="11042"/>
            </a:xfrm>
            <a:custGeom>
              <a:avLst/>
              <a:gdLst/>
              <a:ahLst/>
              <a:cxnLst/>
              <a:rect l="l" t="t" r="r" b="b"/>
              <a:pathLst>
                <a:path w="617" h="640" extrusionOk="0">
                  <a:moveTo>
                    <a:pt x="297" y="0"/>
                  </a:moveTo>
                  <a:cubicBezTo>
                    <a:pt x="137" y="0"/>
                    <a:pt x="0" y="137"/>
                    <a:pt x="0" y="320"/>
                  </a:cubicBezTo>
                  <a:cubicBezTo>
                    <a:pt x="0" y="502"/>
                    <a:pt x="137" y="639"/>
                    <a:pt x="297" y="639"/>
                  </a:cubicBezTo>
                  <a:cubicBezTo>
                    <a:pt x="480" y="639"/>
                    <a:pt x="617" y="502"/>
                    <a:pt x="617" y="320"/>
                  </a:cubicBezTo>
                  <a:cubicBezTo>
                    <a:pt x="617" y="137"/>
                    <a:pt x="480" y="0"/>
                    <a:pt x="297" y="0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559;p41">
              <a:extLst>
                <a:ext uri="{FF2B5EF4-FFF2-40B4-BE49-F238E27FC236}">
                  <a16:creationId xmlns:a16="http://schemas.microsoft.com/office/drawing/2014/main" id="{ADBD6B01-C3C7-4B76-B561-0D00B06CCB56}"/>
                </a:ext>
              </a:extLst>
            </p:cNvPr>
            <p:cNvSpPr/>
            <p:nvPr/>
          </p:nvSpPr>
          <p:spPr>
            <a:xfrm>
              <a:off x="6731571" y="2168600"/>
              <a:ext cx="11042" cy="10645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320" y="1"/>
                  </a:moveTo>
                  <a:cubicBezTo>
                    <a:pt x="160" y="1"/>
                    <a:pt x="1" y="137"/>
                    <a:pt x="1" y="320"/>
                  </a:cubicBezTo>
                  <a:cubicBezTo>
                    <a:pt x="1" y="480"/>
                    <a:pt x="160" y="617"/>
                    <a:pt x="320" y="617"/>
                  </a:cubicBezTo>
                  <a:cubicBezTo>
                    <a:pt x="503" y="617"/>
                    <a:pt x="640" y="480"/>
                    <a:pt x="640" y="320"/>
                  </a:cubicBezTo>
                  <a:cubicBezTo>
                    <a:pt x="640" y="137"/>
                    <a:pt x="503" y="1"/>
                    <a:pt x="320" y="1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560;p41">
              <a:extLst>
                <a:ext uri="{FF2B5EF4-FFF2-40B4-BE49-F238E27FC236}">
                  <a16:creationId xmlns:a16="http://schemas.microsoft.com/office/drawing/2014/main" id="{42A65259-DF2E-49D3-9110-2B0AF3CBEE4B}"/>
                </a:ext>
              </a:extLst>
            </p:cNvPr>
            <p:cNvSpPr/>
            <p:nvPr/>
          </p:nvSpPr>
          <p:spPr>
            <a:xfrm>
              <a:off x="6732762" y="2157973"/>
              <a:ext cx="8678" cy="8678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4"/>
                    <a:pt x="0" y="251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8" y="502"/>
                    <a:pt x="502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rgbClr val="F2BB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561;p41">
              <a:extLst>
                <a:ext uri="{FF2B5EF4-FFF2-40B4-BE49-F238E27FC236}">
                  <a16:creationId xmlns:a16="http://schemas.microsoft.com/office/drawing/2014/main" id="{6BFCAA03-FD89-401D-B426-415D58C3BEA0}"/>
                </a:ext>
              </a:extLst>
            </p:cNvPr>
            <p:cNvSpPr/>
            <p:nvPr/>
          </p:nvSpPr>
          <p:spPr>
            <a:xfrm>
              <a:off x="6587047" y="1932621"/>
              <a:ext cx="173681" cy="300314"/>
            </a:xfrm>
            <a:custGeom>
              <a:avLst/>
              <a:gdLst/>
              <a:ahLst/>
              <a:cxnLst/>
              <a:rect l="l" t="t" r="r" b="b"/>
              <a:pathLst>
                <a:path w="10067" h="17407" extrusionOk="0">
                  <a:moveTo>
                    <a:pt x="6187" y="1"/>
                  </a:moveTo>
                  <a:cubicBezTo>
                    <a:pt x="5295" y="1"/>
                    <a:pt x="4280" y="331"/>
                    <a:pt x="3173" y="1239"/>
                  </a:cubicBezTo>
                  <a:cubicBezTo>
                    <a:pt x="845" y="3179"/>
                    <a:pt x="1553" y="5667"/>
                    <a:pt x="2489" y="7333"/>
                  </a:cubicBezTo>
                  <a:cubicBezTo>
                    <a:pt x="2489" y="7584"/>
                    <a:pt x="2466" y="7835"/>
                    <a:pt x="2443" y="8086"/>
                  </a:cubicBezTo>
                  <a:cubicBezTo>
                    <a:pt x="2238" y="9387"/>
                    <a:pt x="1370" y="10437"/>
                    <a:pt x="754" y="11601"/>
                  </a:cubicBezTo>
                  <a:cubicBezTo>
                    <a:pt x="297" y="12492"/>
                    <a:pt x="1" y="13473"/>
                    <a:pt x="46" y="14477"/>
                  </a:cubicBezTo>
                  <a:cubicBezTo>
                    <a:pt x="115" y="15459"/>
                    <a:pt x="571" y="16463"/>
                    <a:pt x="1416" y="17011"/>
                  </a:cubicBezTo>
                  <a:cubicBezTo>
                    <a:pt x="1804" y="17270"/>
                    <a:pt x="2278" y="17406"/>
                    <a:pt x="2748" y="17406"/>
                  </a:cubicBezTo>
                  <a:cubicBezTo>
                    <a:pt x="3273" y="17406"/>
                    <a:pt x="3792" y="17236"/>
                    <a:pt x="4178" y="16874"/>
                  </a:cubicBezTo>
                  <a:cubicBezTo>
                    <a:pt x="4862" y="16235"/>
                    <a:pt x="4999" y="15208"/>
                    <a:pt x="5091" y="14249"/>
                  </a:cubicBezTo>
                  <a:cubicBezTo>
                    <a:pt x="5273" y="12377"/>
                    <a:pt x="5433" y="10460"/>
                    <a:pt x="5296" y="8588"/>
                  </a:cubicBezTo>
                  <a:cubicBezTo>
                    <a:pt x="5296" y="8566"/>
                    <a:pt x="5296" y="8543"/>
                    <a:pt x="5296" y="8543"/>
                  </a:cubicBezTo>
                  <a:cubicBezTo>
                    <a:pt x="8743" y="6648"/>
                    <a:pt x="10067" y="2357"/>
                    <a:pt x="10067" y="2357"/>
                  </a:cubicBezTo>
                  <a:cubicBezTo>
                    <a:pt x="10067" y="2357"/>
                    <a:pt x="8568" y="1"/>
                    <a:pt x="6187" y="1"/>
                  </a:cubicBezTo>
                  <a:close/>
                </a:path>
              </a:pathLst>
            </a:custGeom>
            <a:solidFill>
              <a:srgbClr val="A64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562;p41">
              <a:extLst>
                <a:ext uri="{FF2B5EF4-FFF2-40B4-BE49-F238E27FC236}">
                  <a16:creationId xmlns:a16="http://schemas.microsoft.com/office/drawing/2014/main" id="{59CF8D19-1DE7-46E4-8BE5-4E9E545DFED1}"/>
                </a:ext>
              </a:extLst>
            </p:cNvPr>
            <p:cNvSpPr/>
            <p:nvPr/>
          </p:nvSpPr>
          <p:spPr>
            <a:xfrm>
              <a:off x="6550817" y="2457649"/>
              <a:ext cx="104378" cy="518645"/>
            </a:xfrm>
            <a:custGeom>
              <a:avLst/>
              <a:gdLst/>
              <a:ahLst/>
              <a:cxnLst/>
              <a:rect l="l" t="t" r="r" b="b"/>
              <a:pathLst>
                <a:path w="6050" h="30062" extrusionOk="0">
                  <a:moveTo>
                    <a:pt x="5456" y="0"/>
                  </a:moveTo>
                  <a:cubicBezTo>
                    <a:pt x="1" y="14905"/>
                    <a:pt x="4086" y="29947"/>
                    <a:pt x="4086" y="29947"/>
                  </a:cubicBezTo>
                  <a:cubicBezTo>
                    <a:pt x="4292" y="29993"/>
                    <a:pt x="4520" y="30015"/>
                    <a:pt x="4771" y="30061"/>
                  </a:cubicBezTo>
                  <a:cubicBezTo>
                    <a:pt x="4406" y="28623"/>
                    <a:pt x="982" y="14380"/>
                    <a:pt x="6049" y="114"/>
                  </a:cubicBezTo>
                  <a:cubicBezTo>
                    <a:pt x="5684" y="46"/>
                    <a:pt x="5456" y="0"/>
                    <a:pt x="5456" y="0"/>
                  </a:cubicBezTo>
                  <a:close/>
                </a:path>
              </a:pathLst>
            </a:custGeom>
            <a:solidFill>
              <a:srgbClr val="C9A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563;p41">
              <a:extLst>
                <a:ext uri="{FF2B5EF4-FFF2-40B4-BE49-F238E27FC236}">
                  <a16:creationId xmlns:a16="http://schemas.microsoft.com/office/drawing/2014/main" id="{3B964911-B0DD-4613-928E-E987435C5CBA}"/>
                </a:ext>
              </a:extLst>
            </p:cNvPr>
            <p:cNvSpPr/>
            <p:nvPr/>
          </p:nvSpPr>
          <p:spPr>
            <a:xfrm>
              <a:off x="6693771" y="2518688"/>
              <a:ext cx="153996" cy="1039618"/>
            </a:xfrm>
            <a:custGeom>
              <a:avLst/>
              <a:gdLst/>
              <a:ahLst/>
              <a:cxnLst/>
              <a:rect l="l" t="t" r="r" b="b"/>
              <a:pathLst>
                <a:path w="8926" h="60259" extrusionOk="0">
                  <a:moveTo>
                    <a:pt x="7396" y="0"/>
                  </a:moveTo>
                  <a:lnTo>
                    <a:pt x="2602" y="343"/>
                  </a:lnTo>
                  <a:lnTo>
                    <a:pt x="0" y="9998"/>
                  </a:lnTo>
                  <a:lnTo>
                    <a:pt x="2465" y="31933"/>
                  </a:lnTo>
                  <a:cubicBezTo>
                    <a:pt x="2100" y="42524"/>
                    <a:pt x="2831" y="50855"/>
                    <a:pt x="2831" y="50855"/>
                  </a:cubicBezTo>
                  <a:lnTo>
                    <a:pt x="2831" y="52544"/>
                  </a:lnTo>
                  <a:cubicBezTo>
                    <a:pt x="2831" y="52544"/>
                    <a:pt x="2785" y="53548"/>
                    <a:pt x="3242" y="55671"/>
                  </a:cubicBezTo>
                  <a:cubicBezTo>
                    <a:pt x="3310" y="56059"/>
                    <a:pt x="3378" y="56493"/>
                    <a:pt x="3424" y="56949"/>
                  </a:cubicBezTo>
                  <a:cubicBezTo>
                    <a:pt x="3721" y="58273"/>
                    <a:pt x="4474" y="60145"/>
                    <a:pt x="6277" y="60259"/>
                  </a:cubicBezTo>
                  <a:lnTo>
                    <a:pt x="7966" y="60259"/>
                  </a:lnTo>
                  <a:cubicBezTo>
                    <a:pt x="7966" y="60259"/>
                    <a:pt x="8332" y="59209"/>
                    <a:pt x="6962" y="58090"/>
                  </a:cubicBezTo>
                  <a:cubicBezTo>
                    <a:pt x="6962" y="58090"/>
                    <a:pt x="4885" y="55466"/>
                    <a:pt x="5022" y="50786"/>
                  </a:cubicBezTo>
                  <a:cubicBezTo>
                    <a:pt x="5205" y="49052"/>
                    <a:pt x="8240" y="20474"/>
                    <a:pt x="8583" y="13102"/>
                  </a:cubicBezTo>
                  <a:cubicBezTo>
                    <a:pt x="8925" y="5501"/>
                    <a:pt x="7396" y="0"/>
                    <a:pt x="7396" y="0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564;p41">
              <a:extLst>
                <a:ext uri="{FF2B5EF4-FFF2-40B4-BE49-F238E27FC236}">
                  <a16:creationId xmlns:a16="http://schemas.microsoft.com/office/drawing/2014/main" id="{67029004-7142-4DF1-9EF9-76F445A772F7}"/>
                </a:ext>
              </a:extLst>
            </p:cNvPr>
            <p:cNvSpPr/>
            <p:nvPr/>
          </p:nvSpPr>
          <p:spPr>
            <a:xfrm>
              <a:off x="6693771" y="2518688"/>
              <a:ext cx="153996" cy="485951"/>
            </a:xfrm>
            <a:custGeom>
              <a:avLst/>
              <a:gdLst/>
              <a:ahLst/>
              <a:cxnLst/>
              <a:rect l="l" t="t" r="r" b="b"/>
              <a:pathLst>
                <a:path w="8926" h="28167" extrusionOk="0">
                  <a:moveTo>
                    <a:pt x="7396" y="0"/>
                  </a:moveTo>
                  <a:lnTo>
                    <a:pt x="2602" y="343"/>
                  </a:lnTo>
                  <a:lnTo>
                    <a:pt x="0" y="9998"/>
                  </a:lnTo>
                  <a:lnTo>
                    <a:pt x="2055" y="28167"/>
                  </a:lnTo>
                  <a:cubicBezTo>
                    <a:pt x="3926" y="27322"/>
                    <a:pt x="5752" y="26363"/>
                    <a:pt x="7578" y="25405"/>
                  </a:cubicBezTo>
                  <a:cubicBezTo>
                    <a:pt x="8081" y="20155"/>
                    <a:pt x="8469" y="15499"/>
                    <a:pt x="8583" y="13102"/>
                  </a:cubicBezTo>
                  <a:cubicBezTo>
                    <a:pt x="8925" y="5501"/>
                    <a:pt x="7396" y="0"/>
                    <a:pt x="7396" y="0"/>
                  </a:cubicBezTo>
                  <a:close/>
                </a:path>
              </a:pathLst>
            </a:custGeom>
            <a:solidFill>
              <a:srgbClr val="EDC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565;p41">
              <a:extLst>
                <a:ext uri="{FF2B5EF4-FFF2-40B4-BE49-F238E27FC236}">
                  <a16:creationId xmlns:a16="http://schemas.microsoft.com/office/drawing/2014/main" id="{1091372D-32CB-4882-8997-8D7BA14CC5D2}"/>
                </a:ext>
              </a:extLst>
            </p:cNvPr>
            <p:cNvSpPr/>
            <p:nvPr/>
          </p:nvSpPr>
          <p:spPr>
            <a:xfrm>
              <a:off x="6735505" y="3359075"/>
              <a:ext cx="102014" cy="199232"/>
            </a:xfrm>
            <a:custGeom>
              <a:avLst/>
              <a:gdLst/>
              <a:ahLst/>
              <a:cxnLst/>
              <a:rect l="l" t="t" r="r" b="b"/>
              <a:pathLst>
                <a:path w="5913" h="11548" extrusionOk="0">
                  <a:moveTo>
                    <a:pt x="872" y="1"/>
                  </a:moveTo>
                  <a:cubicBezTo>
                    <a:pt x="564" y="1"/>
                    <a:pt x="267" y="6"/>
                    <a:pt x="1" y="21"/>
                  </a:cubicBezTo>
                  <a:lnTo>
                    <a:pt x="206" y="9904"/>
                  </a:lnTo>
                  <a:lnTo>
                    <a:pt x="823" y="9904"/>
                  </a:lnTo>
                  <a:lnTo>
                    <a:pt x="708" y="6618"/>
                  </a:lnTo>
                  <a:lnTo>
                    <a:pt x="708" y="6618"/>
                  </a:lnTo>
                  <a:cubicBezTo>
                    <a:pt x="754" y="7690"/>
                    <a:pt x="1142" y="11183"/>
                    <a:pt x="3539" y="11502"/>
                  </a:cubicBezTo>
                  <a:lnTo>
                    <a:pt x="3562" y="11502"/>
                  </a:lnTo>
                  <a:cubicBezTo>
                    <a:pt x="3653" y="11525"/>
                    <a:pt x="3767" y="11548"/>
                    <a:pt x="3858" y="11548"/>
                  </a:cubicBezTo>
                  <a:lnTo>
                    <a:pt x="5547" y="11548"/>
                  </a:lnTo>
                  <a:cubicBezTo>
                    <a:pt x="5547" y="11548"/>
                    <a:pt x="5913" y="10498"/>
                    <a:pt x="4543" y="9379"/>
                  </a:cubicBezTo>
                  <a:cubicBezTo>
                    <a:pt x="4543" y="9379"/>
                    <a:pt x="3470" y="8033"/>
                    <a:pt x="2922" y="5545"/>
                  </a:cubicBezTo>
                  <a:lnTo>
                    <a:pt x="3333" y="21"/>
                  </a:lnTo>
                  <a:lnTo>
                    <a:pt x="2717" y="21"/>
                  </a:lnTo>
                  <a:cubicBezTo>
                    <a:pt x="2154" y="21"/>
                    <a:pt x="1490" y="1"/>
                    <a:pt x="872" y="1"/>
                  </a:cubicBez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566;p41">
              <a:extLst>
                <a:ext uri="{FF2B5EF4-FFF2-40B4-BE49-F238E27FC236}">
                  <a16:creationId xmlns:a16="http://schemas.microsoft.com/office/drawing/2014/main" id="{04C00E6E-14FC-4AAF-91A5-E99B4E291330}"/>
                </a:ext>
              </a:extLst>
            </p:cNvPr>
            <p:cNvSpPr/>
            <p:nvPr/>
          </p:nvSpPr>
          <p:spPr>
            <a:xfrm>
              <a:off x="6592568" y="2522622"/>
              <a:ext cx="170127" cy="1122344"/>
            </a:xfrm>
            <a:custGeom>
              <a:avLst/>
              <a:gdLst/>
              <a:ahLst/>
              <a:cxnLst/>
              <a:rect l="l" t="t" r="r" b="b"/>
              <a:pathLst>
                <a:path w="9861" h="65054" extrusionOk="0">
                  <a:moveTo>
                    <a:pt x="9861" y="0"/>
                  </a:moveTo>
                  <a:lnTo>
                    <a:pt x="2351" y="46"/>
                  </a:lnTo>
                  <a:cubicBezTo>
                    <a:pt x="2351" y="46"/>
                    <a:pt x="0" y="5296"/>
                    <a:pt x="776" y="15955"/>
                  </a:cubicBezTo>
                  <a:cubicBezTo>
                    <a:pt x="1530" y="26638"/>
                    <a:pt x="2990" y="31454"/>
                    <a:pt x="2990" y="31454"/>
                  </a:cubicBezTo>
                  <a:cubicBezTo>
                    <a:pt x="2990" y="31454"/>
                    <a:pt x="1233" y="40675"/>
                    <a:pt x="2762" y="53663"/>
                  </a:cubicBezTo>
                  <a:lnTo>
                    <a:pt x="2374" y="57657"/>
                  </a:lnTo>
                  <a:cubicBezTo>
                    <a:pt x="2325" y="64144"/>
                    <a:pt x="4721" y="65054"/>
                    <a:pt x="6070" y="65054"/>
                  </a:cubicBezTo>
                  <a:cubicBezTo>
                    <a:pt x="6596" y="65054"/>
                    <a:pt x="6962" y="64915"/>
                    <a:pt x="6962" y="64915"/>
                  </a:cubicBezTo>
                  <a:cubicBezTo>
                    <a:pt x="6962" y="64915"/>
                    <a:pt x="7464" y="63843"/>
                    <a:pt x="5866" y="61560"/>
                  </a:cubicBezTo>
                  <a:cubicBezTo>
                    <a:pt x="4565" y="59711"/>
                    <a:pt x="4725" y="55352"/>
                    <a:pt x="4839" y="53754"/>
                  </a:cubicBezTo>
                  <a:lnTo>
                    <a:pt x="8697" y="30290"/>
                  </a:lnTo>
                  <a:lnTo>
                    <a:pt x="8651" y="9792"/>
                  </a:lnTo>
                  <a:lnTo>
                    <a:pt x="9861" y="6848"/>
                  </a:lnTo>
                  <a:lnTo>
                    <a:pt x="9861" y="0"/>
                  </a:ln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567;p41">
              <a:extLst>
                <a:ext uri="{FF2B5EF4-FFF2-40B4-BE49-F238E27FC236}">
                  <a16:creationId xmlns:a16="http://schemas.microsoft.com/office/drawing/2014/main" id="{4BF7B3E3-8E78-4E7B-A2CA-965CC640574B}"/>
                </a:ext>
              </a:extLst>
            </p:cNvPr>
            <p:cNvSpPr/>
            <p:nvPr/>
          </p:nvSpPr>
          <p:spPr>
            <a:xfrm>
              <a:off x="6592568" y="2522622"/>
              <a:ext cx="170127" cy="539520"/>
            </a:xfrm>
            <a:custGeom>
              <a:avLst/>
              <a:gdLst/>
              <a:ahLst/>
              <a:cxnLst/>
              <a:rect l="l" t="t" r="r" b="b"/>
              <a:pathLst>
                <a:path w="9861" h="31272" extrusionOk="0">
                  <a:moveTo>
                    <a:pt x="9861" y="0"/>
                  </a:moveTo>
                  <a:lnTo>
                    <a:pt x="2351" y="46"/>
                  </a:lnTo>
                  <a:cubicBezTo>
                    <a:pt x="2351" y="46"/>
                    <a:pt x="0" y="5296"/>
                    <a:pt x="776" y="15955"/>
                  </a:cubicBezTo>
                  <a:cubicBezTo>
                    <a:pt x="1461" y="25473"/>
                    <a:pt x="2671" y="30335"/>
                    <a:pt x="2945" y="31271"/>
                  </a:cubicBezTo>
                  <a:cubicBezTo>
                    <a:pt x="4839" y="30335"/>
                    <a:pt x="6757" y="29399"/>
                    <a:pt x="8674" y="28486"/>
                  </a:cubicBezTo>
                  <a:lnTo>
                    <a:pt x="8651" y="9792"/>
                  </a:lnTo>
                  <a:lnTo>
                    <a:pt x="9861" y="6848"/>
                  </a:lnTo>
                  <a:lnTo>
                    <a:pt x="9861" y="0"/>
                  </a:lnTo>
                  <a:close/>
                </a:path>
              </a:pathLst>
            </a:custGeom>
            <a:solidFill>
              <a:srgbClr val="EDC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568;p41">
              <a:extLst>
                <a:ext uri="{FF2B5EF4-FFF2-40B4-BE49-F238E27FC236}">
                  <a16:creationId xmlns:a16="http://schemas.microsoft.com/office/drawing/2014/main" id="{23B70CFA-79BF-476F-80F4-2996A67B3458}"/>
                </a:ext>
              </a:extLst>
            </p:cNvPr>
            <p:cNvSpPr/>
            <p:nvPr/>
          </p:nvSpPr>
          <p:spPr>
            <a:xfrm>
              <a:off x="6683144" y="2932955"/>
              <a:ext cx="60660" cy="475324"/>
            </a:xfrm>
            <a:custGeom>
              <a:avLst/>
              <a:gdLst/>
              <a:ahLst/>
              <a:cxnLst/>
              <a:rect l="l" t="t" r="r" b="b"/>
              <a:pathLst>
                <a:path w="3516" h="27551" extrusionOk="0">
                  <a:moveTo>
                    <a:pt x="3424" y="0"/>
                  </a:moveTo>
                  <a:cubicBezTo>
                    <a:pt x="3401" y="2169"/>
                    <a:pt x="3378" y="4337"/>
                    <a:pt x="3378" y="6506"/>
                  </a:cubicBezTo>
                  <a:lnTo>
                    <a:pt x="3378" y="6483"/>
                  </a:lnTo>
                  <a:lnTo>
                    <a:pt x="2488" y="11733"/>
                  </a:lnTo>
                  <a:lnTo>
                    <a:pt x="1621" y="17005"/>
                  </a:lnTo>
                  <a:cubicBezTo>
                    <a:pt x="1050" y="20520"/>
                    <a:pt x="525" y="24035"/>
                    <a:pt x="0" y="27550"/>
                  </a:cubicBezTo>
                  <a:cubicBezTo>
                    <a:pt x="616" y="24035"/>
                    <a:pt x="1233" y="20543"/>
                    <a:pt x="1803" y="17028"/>
                  </a:cubicBezTo>
                  <a:lnTo>
                    <a:pt x="2671" y="11778"/>
                  </a:lnTo>
                  <a:lnTo>
                    <a:pt x="3515" y="6506"/>
                  </a:lnTo>
                  <a:cubicBezTo>
                    <a:pt x="3492" y="4337"/>
                    <a:pt x="3470" y="2169"/>
                    <a:pt x="3424" y="0"/>
                  </a:cubicBezTo>
                  <a:close/>
                </a:path>
              </a:pathLst>
            </a:custGeom>
            <a:solidFill>
              <a:srgbClr val="D19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569;p41">
              <a:extLst>
                <a:ext uri="{FF2B5EF4-FFF2-40B4-BE49-F238E27FC236}">
                  <a16:creationId xmlns:a16="http://schemas.microsoft.com/office/drawing/2014/main" id="{F9B1FE31-00E5-466F-9AA9-5AFBFCCAF7A0}"/>
                </a:ext>
              </a:extLst>
            </p:cNvPr>
            <p:cNvSpPr/>
            <p:nvPr/>
          </p:nvSpPr>
          <p:spPr>
            <a:xfrm>
              <a:off x="6629971" y="3406692"/>
              <a:ext cx="91386" cy="238240"/>
            </a:xfrm>
            <a:custGeom>
              <a:avLst/>
              <a:gdLst/>
              <a:ahLst/>
              <a:cxnLst/>
              <a:rect l="l" t="t" r="r" b="b"/>
              <a:pathLst>
                <a:path w="5297" h="13809" extrusionOk="0">
                  <a:moveTo>
                    <a:pt x="92" y="0"/>
                  </a:moveTo>
                  <a:lnTo>
                    <a:pt x="1" y="9381"/>
                  </a:lnTo>
                  <a:lnTo>
                    <a:pt x="389" y="9381"/>
                  </a:lnTo>
                  <a:cubicBezTo>
                    <a:pt x="978" y="13197"/>
                    <a:pt x="2801" y="13808"/>
                    <a:pt x="3908" y="13808"/>
                  </a:cubicBezTo>
                  <a:cubicBezTo>
                    <a:pt x="4431" y="13808"/>
                    <a:pt x="4794" y="13672"/>
                    <a:pt x="4794" y="13672"/>
                  </a:cubicBezTo>
                  <a:cubicBezTo>
                    <a:pt x="4794" y="13672"/>
                    <a:pt x="5296" y="12600"/>
                    <a:pt x="3698" y="10317"/>
                  </a:cubicBezTo>
                  <a:cubicBezTo>
                    <a:pt x="3082" y="9427"/>
                    <a:pt x="2785" y="8012"/>
                    <a:pt x="2671" y="6574"/>
                  </a:cubicBezTo>
                  <a:lnTo>
                    <a:pt x="3402" y="0"/>
                  </a:ln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570;p41">
              <a:extLst>
                <a:ext uri="{FF2B5EF4-FFF2-40B4-BE49-F238E27FC236}">
                  <a16:creationId xmlns:a16="http://schemas.microsoft.com/office/drawing/2014/main" id="{E38F38D3-FEAD-4EC4-A6D9-07C5240066AA}"/>
                </a:ext>
              </a:extLst>
            </p:cNvPr>
            <p:cNvSpPr/>
            <p:nvPr/>
          </p:nvSpPr>
          <p:spPr>
            <a:xfrm>
              <a:off x="6550817" y="2457649"/>
              <a:ext cx="313875" cy="524148"/>
            </a:xfrm>
            <a:custGeom>
              <a:avLst/>
              <a:gdLst/>
              <a:ahLst/>
              <a:cxnLst/>
              <a:rect l="l" t="t" r="r" b="b"/>
              <a:pathLst>
                <a:path w="18193" h="30381" extrusionOk="0">
                  <a:moveTo>
                    <a:pt x="5456" y="0"/>
                  </a:moveTo>
                  <a:cubicBezTo>
                    <a:pt x="1" y="14905"/>
                    <a:pt x="4086" y="29947"/>
                    <a:pt x="4086" y="29947"/>
                  </a:cubicBezTo>
                  <a:cubicBezTo>
                    <a:pt x="4566" y="30061"/>
                    <a:pt x="5228" y="30107"/>
                    <a:pt x="5661" y="30175"/>
                  </a:cubicBezTo>
                  <a:cubicBezTo>
                    <a:pt x="5570" y="28783"/>
                    <a:pt x="5616" y="26706"/>
                    <a:pt x="5776" y="24127"/>
                  </a:cubicBezTo>
                  <a:cubicBezTo>
                    <a:pt x="5776" y="24127"/>
                    <a:pt x="6209" y="28943"/>
                    <a:pt x="6620" y="30289"/>
                  </a:cubicBezTo>
                  <a:cubicBezTo>
                    <a:pt x="7238" y="30352"/>
                    <a:pt x="7833" y="30380"/>
                    <a:pt x="8403" y="30380"/>
                  </a:cubicBezTo>
                  <a:cubicBezTo>
                    <a:pt x="13231" y="30380"/>
                    <a:pt x="16298" y="28372"/>
                    <a:pt x="16298" y="28372"/>
                  </a:cubicBezTo>
                  <a:cubicBezTo>
                    <a:pt x="18193" y="9587"/>
                    <a:pt x="15111" y="0"/>
                    <a:pt x="15111" y="0"/>
                  </a:cubicBezTo>
                  <a:cubicBezTo>
                    <a:pt x="13567" y="434"/>
                    <a:pt x="11979" y="579"/>
                    <a:pt x="10549" y="579"/>
                  </a:cubicBezTo>
                  <a:cubicBezTo>
                    <a:pt x="7688" y="579"/>
                    <a:pt x="5456" y="0"/>
                    <a:pt x="54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571;p41">
              <a:extLst>
                <a:ext uri="{FF2B5EF4-FFF2-40B4-BE49-F238E27FC236}">
                  <a16:creationId xmlns:a16="http://schemas.microsoft.com/office/drawing/2014/main" id="{F5981EDF-7D90-4077-9604-3415845809D5}"/>
                </a:ext>
              </a:extLst>
            </p:cNvPr>
            <p:cNvSpPr/>
            <p:nvPr/>
          </p:nvSpPr>
          <p:spPr>
            <a:xfrm>
              <a:off x="5936110" y="2697459"/>
              <a:ext cx="373724" cy="421772"/>
            </a:xfrm>
            <a:custGeom>
              <a:avLst/>
              <a:gdLst/>
              <a:ahLst/>
              <a:cxnLst/>
              <a:rect l="l" t="t" r="r" b="b"/>
              <a:pathLst>
                <a:path w="21662" h="24447" extrusionOk="0">
                  <a:moveTo>
                    <a:pt x="16321" y="1"/>
                  </a:moveTo>
                  <a:lnTo>
                    <a:pt x="0" y="7647"/>
                  </a:lnTo>
                  <a:lnTo>
                    <a:pt x="4360" y="24447"/>
                  </a:lnTo>
                  <a:lnTo>
                    <a:pt x="21662" y="14449"/>
                  </a:lnTo>
                  <a:lnTo>
                    <a:pt x="16321" y="1"/>
                  </a:lnTo>
                  <a:close/>
                </a:path>
              </a:pathLst>
            </a:custGeom>
            <a:solidFill>
              <a:srgbClr val="F2A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572;p41">
              <a:extLst>
                <a:ext uri="{FF2B5EF4-FFF2-40B4-BE49-F238E27FC236}">
                  <a16:creationId xmlns:a16="http://schemas.microsoft.com/office/drawing/2014/main" id="{D873A4E3-CD08-40EF-BFEC-CB91BF66C503}"/>
                </a:ext>
              </a:extLst>
            </p:cNvPr>
            <p:cNvSpPr/>
            <p:nvPr/>
          </p:nvSpPr>
          <p:spPr>
            <a:xfrm>
              <a:off x="6338180" y="3096440"/>
              <a:ext cx="57106" cy="111744"/>
            </a:xfrm>
            <a:custGeom>
              <a:avLst/>
              <a:gdLst/>
              <a:ahLst/>
              <a:cxnLst/>
              <a:rect l="l" t="t" r="r" b="b"/>
              <a:pathLst>
                <a:path w="3310" h="6477" extrusionOk="0">
                  <a:moveTo>
                    <a:pt x="1379" y="0"/>
                  </a:moveTo>
                  <a:cubicBezTo>
                    <a:pt x="1279" y="0"/>
                    <a:pt x="1163" y="14"/>
                    <a:pt x="1027" y="42"/>
                  </a:cubicBezTo>
                  <a:cubicBezTo>
                    <a:pt x="639" y="157"/>
                    <a:pt x="206" y="408"/>
                    <a:pt x="114" y="773"/>
                  </a:cubicBezTo>
                  <a:cubicBezTo>
                    <a:pt x="0" y="1184"/>
                    <a:pt x="525" y="1891"/>
                    <a:pt x="662" y="2279"/>
                  </a:cubicBezTo>
                  <a:cubicBezTo>
                    <a:pt x="890" y="2896"/>
                    <a:pt x="1050" y="3535"/>
                    <a:pt x="1164" y="4197"/>
                  </a:cubicBezTo>
                  <a:cubicBezTo>
                    <a:pt x="1210" y="4608"/>
                    <a:pt x="1255" y="5018"/>
                    <a:pt x="1096" y="5406"/>
                  </a:cubicBezTo>
                  <a:cubicBezTo>
                    <a:pt x="959" y="5749"/>
                    <a:pt x="662" y="6114"/>
                    <a:pt x="845" y="6434"/>
                  </a:cubicBezTo>
                  <a:cubicBezTo>
                    <a:pt x="926" y="6463"/>
                    <a:pt x="1008" y="6477"/>
                    <a:pt x="1090" y="6477"/>
                  </a:cubicBezTo>
                  <a:cubicBezTo>
                    <a:pt x="1512" y="6477"/>
                    <a:pt x="1924" y="6120"/>
                    <a:pt x="2191" y="5794"/>
                  </a:cubicBezTo>
                  <a:cubicBezTo>
                    <a:pt x="2808" y="5041"/>
                    <a:pt x="3310" y="4174"/>
                    <a:pt x="3287" y="3284"/>
                  </a:cubicBezTo>
                  <a:cubicBezTo>
                    <a:pt x="3264" y="2416"/>
                    <a:pt x="2785" y="1640"/>
                    <a:pt x="2328" y="910"/>
                  </a:cubicBezTo>
                  <a:cubicBezTo>
                    <a:pt x="2001" y="390"/>
                    <a:pt x="1917" y="0"/>
                    <a:pt x="1379" y="0"/>
                  </a:cubicBezTo>
                  <a:close/>
                </a:path>
              </a:pathLst>
            </a:custGeom>
            <a:solidFill>
              <a:srgbClr val="75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573;p41">
              <a:extLst>
                <a:ext uri="{FF2B5EF4-FFF2-40B4-BE49-F238E27FC236}">
                  <a16:creationId xmlns:a16="http://schemas.microsoft.com/office/drawing/2014/main" id="{6C91C1D0-769A-4453-B69F-3F55BF6EE70A}"/>
                </a:ext>
              </a:extLst>
            </p:cNvPr>
            <p:cNvSpPr/>
            <p:nvPr/>
          </p:nvSpPr>
          <p:spPr>
            <a:xfrm>
              <a:off x="6216101" y="2764674"/>
              <a:ext cx="162536" cy="358783"/>
            </a:xfrm>
            <a:custGeom>
              <a:avLst/>
              <a:gdLst/>
              <a:ahLst/>
              <a:cxnLst/>
              <a:rect l="l" t="t" r="r" b="b"/>
              <a:pathLst>
                <a:path w="9421" h="20796" extrusionOk="0">
                  <a:moveTo>
                    <a:pt x="2454" y="1"/>
                  </a:moveTo>
                  <a:cubicBezTo>
                    <a:pt x="2427" y="1"/>
                    <a:pt x="2401" y="3"/>
                    <a:pt x="2374" y="8"/>
                  </a:cubicBezTo>
                  <a:cubicBezTo>
                    <a:pt x="0" y="396"/>
                    <a:pt x="3424" y="12311"/>
                    <a:pt x="3424" y="12311"/>
                  </a:cubicBezTo>
                  <a:lnTo>
                    <a:pt x="7327" y="20619"/>
                  </a:lnTo>
                  <a:cubicBezTo>
                    <a:pt x="7784" y="20746"/>
                    <a:pt x="8138" y="20795"/>
                    <a:pt x="8411" y="20795"/>
                  </a:cubicBezTo>
                  <a:cubicBezTo>
                    <a:pt x="9421" y="20795"/>
                    <a:pt x="9336" y="20117"/>
                    <a:pt x="9336" y="20117"/>
                  </a:cubicBezTo>
                  <a:lnTo>
                    <a:pt x="6391" y="11809"/>
                  </a:lnTo>
                  <a:cubicBezTo>
                    <a:pt x="6391" y="11809"/>
                    <a:pt x="4349" y="1"/>
                    <a:pt x="2454" y="1"/>
                  </a:cubicBezTo>
                  <a:close/>
                </a:path>
              </a:pathLst>
            </a:custGeom>
            <a:solidFill>
              <a:srgbClr val="75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574;p41">
              <a:extLst>
                <a:ext uri="{FF2B5EF4-FFF2-40B4-BE49-F238E27FC236}">
                  <a16:creationId xmlns:a16="http://schemas.microsoft.com/office/drawing/2014/main" id="{0A35FA95-6B12-4480-B921-A0C8F6CEC6CF}"/>
                </a:ext>
              </a:extLst>
            </p:cNvPr>
            <p:cNvSpPr/>
            <p:nvPr/>
          </p:nvSpPr>
          <p:spPr>
            <a:xfrm>
              <a:off x="6230662" y="2764674"/>
              <a:ext cx="83899" cy="150977"/>
            </a:xfrm>
            <a:custGeom>
              <a:avLst/>
              <a:gdLst/>
              <a:ahLst/>
              <a:cxnLst/>
              <a:rect l="l" t="t" r="r" b="b"/>
              <a:pathLst>
                <a:path w="4863" h="8751" extrusionOk="0">
                  <a:moveTo>
                    <a:pt x="1612" y="1"/>
                  </a:moveTo>
                  <a:cubicBezTo>
                    <a:pt x="1584" y="1"/>
                    <a:pt x="1557" y="3"/>
                    <a:pt x="1530" y="8"/>
                  </a:cubicBezTo>
                  <a:cubicBezTo>
                    <a:pt x="1" y="259"/>
                    <a:pt x="868" y="5212"/>
                    <a:pt x="1667" y="8750"/>
                  </a:cubicBezTo>
                  <a:cubicBezTo>
                    <a:pt x="1872" y="8704"/>
                    <a:pt x="2101" y="8636"/>
                    <a:pt x="2306" y="8567"/>
                  </a:cubicBezTo>
                  <a:cubicBezTo>
                    <a:pt x="3174" y="8294"/>
                    <a:pt x="4109" y="7860"/>
                    <a:pt x="4863" y="7426"/>
                  </a:cubicBezTo>
                  <a:cubicBezTo>
                    <a:pt x="4083" y="4061"/>
                    <a:pt x="2737" y="1"/>
                    <a:pt x="1612" y="1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575;p41">
              <a:extLst>
                <a:ext uri="{FF2B5EF4-FFF2-40B4-BE49-F238E27FC236}">
                  <a16:creationId xmlns:a16="http://schemas.microsoft.com/office/drawing/2014/main" id="{9B609140-DFA9-47F8-88A3-F22669A5CA42}"/>
                </a:ext>
              </a:extLst>
            </p:cNvPr>
            <p:cNvSpPr/>
            <p:nvPr/>
          </p:nvSpPr>
          <p:spPr>
            <a:xfrm>
              <a:off x="6014471" y="2738813"/>
              <a:ext cx="278041" cy="394754"/>
            </a:xfrm>
            <a:custGeom>
              <a:avLst/>
              <a:gdLst/>
              <a:ahLst/>
              <a:cxnLst/>
              <a:rect l="l" t="t" r="r" b="b"/>
              <a:pathLst>
                <a:path w="16116" h="22881" extrusionOk="0">
                  <a:moveTo>
                    <a:pt x="10637" y="1"/>
                  </a:moveTo>
                  <a:lnTo>
                    <a:pt x="5228" y="389"/>
                  </a:lnTo>
                  <a:lnTo>
                    <a:pt x="1758" y="2899"/>
                  </a:lnTo>
                  <a:cubicBezTo>
                    <a:pt x="1758" y="2899"/>
                    <a:pt x="1" y="7693"/>
                    <a:pt x="1393" y="10272"/>
                  </a:cubicBezTo>
                  <a:cubicBezTo>
                    <a:pt x="2785" y="12851"/>
                    <a:pt x="2785" y="17393"/>
                    <a:pt x="2694" y="21274"/>
                  </a:cubicBezTo>
                  <a:cubicBezTo>
                    <a:pt x="2694" y="21274"/>
                    <a:pt x="6185" y="22881"/>
                    <a:pt x="9873" y="22881"/>
                  </a:cubicBezTo>
                  <a:cubicBezTo>
                    <a:pt x="11797" y="22881"/>
                    <a:pt x="13775" y="22444"/>
                    <a:pt x="15339" y="21114"/>
                  </a:cubicBezTo>
                  <a:cubicBezTo>
                    <a:pt x="15339" y="21114"/>
                    <a:pt x="16115" y="3904"/>
                    <a:pt x="14723" y="2009"/>
                  </a:cubicBezTo>
                  <a:cubicBezTo>
                    <a:pt x="13331" y="115"/>
                    <a:pt x="10637" y="1"/>
                    <a:pt x="10637" y="1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576;p41">
              <a:extLst>
                <a:ext uri="{FF2B5EF4-FFF2-40B4-BE49-F238E27FC236}">
                  <a16:creationId xmlns:a16="http://schemas.microsoft.com/office/drawing/2014/main" id="{03CE4B67-9AD4-481E-97DF-0B8032C953E3}"/>
                </a:ext>
              </a:extLst>
            </p:cNvPr>
            <p:cNvSpPr/>
            <p:nvPr/>
          </p:nvSpPr>
          <p:spPr>
            <a:xfrm>
              <a:off x="6268480" y="2773473"/>
              <a:ext cx="15372" cy="296139"/>
            </a:xfrm>
            <a:custGeom>
              <a:avLst/>
              <a:gdLst/>
              <a:ahLst/>
              <a:cxnLst/>
              <a:rect l="l" t="t" r="r" b="b"/>
              <a:pathLst>
                <a:path w="891" h="17165" extrusionOk="0">
                  <a:moveTo>
                    <a:pt x="0" y="0"/>
                  </a:moveTo>
                  <a:cubicBezTo>
                    <a:pt x="205" y="320"/>
                    <a:pt x="274" y="662"/>
                    <a:pt x="342" y="1004"/>
                  </a:cubicBezTo>
                  <a:cubicBezTo>
                    <a:pt x="411" y="1370"/>
                    <a:pt x="479" y="1712"/>
                    <a:pt x="502" y="2077"/>
                  </a:cubicBezTo>
                  <a:cubicBezTo>
                    <a:pt x="593" y="2785"/>
                    <a:pt x="639" y="3515"/>
                    <a:pt x="685" y="4223"/>
                  </a:cubicBezTo>
                  <a:cubicBezTo>
                    <a:pt x="753" y="5661"/>
                    <a:pt x="776" y="7099"/>
                    <a:pt x="799" y="8537"/>
                  </a:cubicBezTo>
                  <a:cubicBezTo>
                    <a:pt x="822" y="11413"/>
                    <a:pt x="753" y="14289"/>
                    <a:pt x="708" y="17165"/>
                  </a:cubicBezTo>
                  <a:cubicBezTo>
                    <a:pt x="822" y="14289"/>
                    <a:pt x="890" y="11413"/>
                    <a:pt x="867" y="8537"/>
                  </a:cubicBezTo>
                  <a:cubicBezTo>
                    <a:pt x="867" y="7099"/>
                    <a:pt x="822" y="5661"/>
                    <a:pt x="753" y="4223"/>
                  </a:cubicBezTo>
                  <a:cubicBezTo>
                    <a:pt x="708" y="3515"/>
                    <a:pt x="639" y="2785"/>
                    <a:pt x="548" y="2077"/>
                  </a:cubicBezTo>
                  <a:cubicBezTo>
                    <a:pt x="502" y="1712"/>
                    <a:pt x="457" y="1370"/>
                    <a:pt x="365" y="1004"/>
                  </a:cubicBezTo>
                  <a:cubicBezTo>
                    <a:pt x="297" y="662"/>
                    <a:pt x="205" y="297"/>
                    <a:pt x="0" y="0"/>
                  </a:cubicBezTo>
                  <a:close/>
                </a:path>
              </a:pathLst>
            </a:custGeom>
            <a:solidFill>
              <a:srgbClr val="DBD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577;p41">
              <a:extLst>
                <a:ext uri="{FF2B5EF4-FFF2-40B4-BE49-F238E27FC236}">
                  <a16:creationId xmlns:a16="http://schemas.microsoft.com/office/drawing/2014/main" id="{8B68C568-5944-4BA4-BD0E-BD4CC5138DBD}"/>
                </a:ext>
              </a:extLst>
            </p:cNvPr>
            <p:cNvSpPr/>
            <p:nvPr/>
          </p:nvSpPr>
          <p:spPr>
            <a:xfrm>
              <a:off x="6085362" y="2552400"/>
              <a:ext cx="35454" cy="92422"/>
            </a:xfrm>
            <a:custGeom>
              <a:avLst/>
              <a:gdLst/>
              <a:ahLst/>
              <a:cxnLst/>
              <a:rect l="l" t="t" r="r" b="b"/>
              <a:pathLst>
                <a:path w="2055" h="5357" extrusionOk="0">
                  <a:moveTo>
                    <a:pt x="1184" y="1"/>
                  </a:moveTo>
                  <a:cubicBezTo>
                    <a:pt x="835" y="1"/>
                    <a:pt x="537" y="336"/>
                    <a:pt x="411" y="671"/>
                  </a:cubicBezTo>
                  <a:cubicBezTo>
                    <a:pt x="0" y="1630"/>
                    <a:pt x="160" y="2908"/>
                    <a:pt x="320" y="3889"/>
                  </a:cubicBezTo>
                  <a:cubicBezTo>
                    <a:pt x="390" y="4260"/>
                    <a:pt x="967" y="5356"/>
                    <a:pt x="1425" y="5356"/>
                  </a:cubicBezTo>
                  <a:cubicBezTo>
                    <a:pt x="1559" y="5356"/>
                    <a:pt x="1683" y="5263"/>
                    <a:pt x="1781" y="5031"/>
                  </a:cubicBezTo>
                  <a:cubicBezTo>
                    <a:pt x="1849" y="4848"/>
                    <a:pt x="1849" y="4643"/>
                    <a:pt x="1849" y="4437"/>
                  </a:cubicBezTo>
                  <a:cubicBezTo>
                    <a:pt x="1849" y="3296"/>
                    <a:pt x="2055" y="2155"/>
                    <a:pt x="1918" y="1013"/>
                  </a:cubicBezTo>
                  <a:cubicBezTo>
                    <a:pt x="1872" y="580"/>
                    <a:pt x="1689" y="78"/>
                    <a:pt x="1278" y="9"/>
                  </a:cubicBezTo>
                  <a:cubicBezTo>
                    <a:pt x="1247" y="4"/>
                    <a:pt x="1215" y="1"/>
                    <a:pt x="1184" y="1"/>
                  </a:cubicBezTo>
                  <a:close/>
                </a:path>
              </a:pathLst>
            </a:custGeom>
            <a:solidFill>
              <a:srgbClr val="5E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578;p41">
              <a:extLst>
                <a:ext uri="{FF2B5EF4-FFF2-40B4-BE49-F238E27FC236}">
                  <a16:creationId xmlns:a16="http://schemas.microsoft.com/office/drawing/2014/main" id="{001B9EBF-D74D-440C-8750-D0F9A13906A6}"/>
                </a:ext>
              </a:extLst>
            </p:cNvPr>
            <p:cNvSpPr/>
            <p:nvPr/>
          </p:nvSpPr>
          <p:spPr>
            <a:xfrm>
              <a:off x="6104650" y="2661625"/>
              <a:ext cx="87832" cy="113608"/>
            </a:xfrm>
            <a:custGeom>
              <a:avLst/>
              <a:gdLst/>
              <a:ahLst/>
              <a:cxnLst/>
              <a:rect l="l" t="t" r="r" b="b"/>
              <a:pathLst>
                <a:path w="5091" h="6585" extrusionOk="0">
                  <a:moveTo>
                    <a:pt x="1" y="1"/>
                  </a:moveTo>
                  <a:lnTo>
                    <a:pt x="1" y="4863"/>
                  </a:lnTo>
                  <a:cubicBezTo>
                    <a:pt x="1" y="4863"/>
                    <a:pt x="652" y="6584"/>
                    <a:pt x="2557" y="6584"/>
                  </a:cubicBezTo>
                  <a:cubicBezTo>
                    <a:pt x="2639" y="6584"/>
                    <a:pt x="2722" y="6581"/>
                    <a:pt x="2808" y="6574"/>
                  </a:cubicBezTo>
                  <a:cubicBezTo>
                    <a:pt x="4908" y="6392"/>
                    <a:pt x="5091" y="5228"/>
                    <a:pt x="5091" y="5228"/>
                  </a:cubicBezTo>
                  <a:lnTo>
                    <a:pt x="5091" y="25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B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579;p41">
              <a:extLst>
                <a:ext uri="{FF2B5EF4-FFF2-40B4-BE49-F238E27FC236}">
                  <a16:creationId xmlns:a16="http://schemas.microsoft.com/office/drawing/2014/main" id="{9EB237CF-8F97-4D3E-958B-0A558B656E22}"/>
                </a:ext>
              </a:extLst>
            </p:cNvPr>
            <p:cNvSpPr/>
            <p:nvPr/>
          </p:nvSpPr>
          <p:spPr>
            <a:xfrm>
              <a:off x="6104650" y="2661625"/>
              <a:ext cx="87832" cy="82726"/>
            </a:xfrm>
            <a:custGeom>
              <a:avLst/>
              <a:gdLst/>
              <a:ahLst/>
              <a:cxnLst/>
              <a:rect l="l" t="t" r="r" b="b"/>
              <a:pathLst>
                <a:path w="5091" h="4795" extrusionOk="0">
                  <a:moveTo>
                    <a:pt x="1" y="1"/>
                  </a:moveTo>
                  <a:lnTo>
                    <a:pt x="1" y="3082"/>
                  </a:lnTo>
                  <a:cubicBezTo>
                    <a:pt x="1644" y="3904"/>
                    <a:pt x="3333" y="4338"/>
                    <a:pt x="5091" y="4794"/>
                  </a:cubicBezTo>
                  <a:lnTo>
                    <a:pt x="5091" y="255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580;p41">
              <a:extLst>
                <a:ext uri="{FF2B5EF4-FFF2-40B4-BE49-F238E27FC236}">
                  <a16:creationId xmlns:a16="http://schemas.microsoft.com/office/drawing/2014/main" id="{A4CB3136-491A-4A7C-834E-D5E2F1CA2D6B}"/>
                </a:ext>
              </a:extLst>
            </p:cNvPr>
            <p:cNvSpPr/>
            <p:nvPr/>
          </p:nvSpPr>
          <p:spPr>
            <a:xfrm>
              <a:off x="6069610" y="2569480"/>
              <a:ext cx="158706" cy="155652"/>
            </a:xfrm>
            <a:custGeom>
              <a:avLst/>
              <a:gdLst/>
              <a:ahLst/>
              <a:cxnLst/>
              <a:rect l="l" t="t" r="r" b="b"/>
              <a:pathLst>
                <a:path w="9199" h="9022" extrusionOk="0">
                  <a:moveTo>
                    <a:pt x="2534" y="1"/>
                  </a:moveTo>
                  <a:lnTo>
                    <a:pt x="2397" y="3904"/>
                  </a:lnTo>
                  <a:cubicBezTo>
                    <a:pt x="2397" y="3904"/>
                    <a:pt x="1620" y="2987"/>
                    <a:pt x="1130" y="2987"/>
                  </a:cubicBezTo>
                  <a:cubicBezTo>
                    <a:pt x="1026" y="2987"/>
                    <a:pt x="935" y="3028"/>
                    <a:pt x="868" y="3128"/>
                  </a:cubicBezTo>
                  <a:cubicBezTo>
                    <a:pt x="0" y="4360"/>
                    <a:pt x="2032" y="5342"/>
                    <a:pt x="2032" y="5342"/>
                  </a:cubicBezTo>
                  <a:cubicBezTo>
                    <a:pt x="2032" y="5342"/>
                    <a:pt x="3241" y="8263"/>
                    <a:pt x="4953" y="8880"/>
                  </a:cubicBezTo>
                  <a:cubicBezTo>
                    <a:pt x="5238" y="8980"/>
                    <a:pt x="5524" y="9022"/>
                    <a:pt x="5802" y="9022"/>
                  </a:cubicBezTo>
                  <a:cubicBezTo>
                    <a:pt x="7172" y="9022"/>
                    <a:pt x="8354" y="8012"/>
                    <a:pt x="8354" y="8012"/>
                  </a:cubicBezTo>
                  <a:cubicBezTo>
                    <a:pt x="9199" y="6574"/>
                    <a:pt x="8948" y="1"/>
                    <a:pt x="8948" y="1"/>
                  </a:cubicBezTo>
                  <a:close/>
                </a:path>
              </a:pathLst>
            </a:custGeom>
            <a:solidFill>
              <a:srgbClr val="6B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581;p41">
              <a:extLst>
                <a:ext uri="{FF2B5EF4-FFF2-40B4-BE49-F238E27FC236}">
                  <a16:creationId xmlns:a16="http://schemas.microsoft.com/office/drawing/2014/main" id="{C1568065-864C-4F10-9DBA-97DF43DCC2A2}"/>
                </a:ext>
              </a:extLst>
            </p:cNvPr>
            <p:cNvSpPr/>
            <p:nvPr/>
          </p:nvSpPr>
          <p:spPr>
            <a:xfrm>
              <a:off x="6094419" y="2530730"/>
              <a:ext cx="129963" cy="64783"/>
            </a:xfrm>
            <a:custGeom>
              <a:avLst/>
              <a:gdLst/>
              <a:ahLst/>
              <a:cxnLst/>
              <a:rect l="l" t="t" r="r" b="b"/>
              <a:pathLst>
                <a:path w="7533" h="3755" extrusionOk="0">
                  <a:moveTo>
                    <a:pt x="3928" y="1"/>
                  </a:moveTo>
                  <a:cubicBezTo>
                    <a:pt x="2861" y="1"/>
                    <a:pt x="1553" y="370"/>
                    <a:pt x="0" y="1402"/>
                  </a:cubicBezTo>
                  <a:cubicBezTo>
                    <a:pt x="0" y="1402"/>
                    <a:pt x="1532" y="3755"/>
                    <a:pt x="4069" y="3755"/>
                  </a:cubicBezTo>
                  <a:cubicBezTo>
                    <a:pt x="4105" y="3755"/>
                    <a:pt x="4141" y="3754"/>
                    <a:pt x="4177" y="3753"/>
                  </a:cubicBezTo>
                  <a:cubicBezTo>
                    <a:pt x="6757" y="3662"/>
                    <a:pt x="7533" y="2817"/>
                    <a:pt x="7510" y="2247"/>
                  </a:cubicBezTo>
                  <a:cubicBezTo>
                    <a:pt x="7510" y="1867"/>
                    <a:pt x="6328" y="1"/>
                    <a:pt x="3928" y="1"/>
                  </a:cubicBezTo>
                  <a:close/>
                </a:path>
              </a:pathLst>
            </a:custGeom>
            <a:solidFill>
              <a:srgbClr val="38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582;p41">
              <a:extLst>
                <a:ext uri="{FF2B5EF4-FFF2-40B4-BE49-F238E27FC236}">
                  <a16:creationId xmlns:a16="http://schemas.microsoft.com/office/drawing/2014/main" id="{5AC9226D-F839-406B-A6DE-58F1FC90003B}"/>
                </a:ext>
              </a:extLst>
            </p:cNvPr>
            <p:cNvSpPr/>
            <p:nvPr/>
          </p:nvSpPr>
          <p:spPr>
            <a:xfrm>
              <a:off x="6297999" y="3901683"/>
              <a:ext cx="48065" cy="447754"/>
            </a:xfrm>
            <a:custGeom>
              <a:avLst/>
              <a:gdLst/>
              <a:ahLst/>
              <a:cxnLst/>
              <a:rect l="l" t="t" r="r" b="b"/>
              <a:pathLst>
                <a:path w="2786" h="25953" extrusionOk="0">
                  <a:moveTo>
                    <a:pt x="1" y="1"/>
                  </a:moveTo>
                  <a:lnTo>
                    <a:pt x="1" y="25268"/>
                  </a:lnTo>
                  <a:lnTo>
                    <a:pt x="1462" y="25953"/>
                  </a:lnTo>
                  <a:lnTo>
                    <a:pt x="2786" y="25085"/>
                  </a:lnTo>
                  <a:lnTo>
                    <a:pt x="2740" y="92"/>
                  </a:lnTo>
                  <a:lnTo>
                    <a:pt x="1462" y="8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583;p41">
              <a:extLst>
                <a:ext uri="{FF2B5EF4-FFF2-40B4-BE49-F238E27FC236}">
                  <a16:creationId xmlns:a16="http://schemas.microsoft.com/office/drawing/2014/main" id="{533C1877-F5C7-47F6-BB14-39CF94A3475D}"/>
                </a:ext>
              </a:extLst>
            </p:cNvPr>
            <p:cNvSpPr/>
            <p:nvPr/>
          </p:nvSpPr>
          <p:spPr>
            <a:xfrm>
              <a:off x="6321238" y="3961929"/>
              <a:ext cx="1587" cy="371360"/>
            </a:xfrm>
            <a:custGeom>
              <a:avLst/>
              <a:gdLst/>
              <a:ahLst/>
              <a:cxnLst/>
              <a:rect l="l" t="t" r="r" b="b"/>
              <a:pathLst>
                <a:path w="92" h="21525" extrusionOk="0">
                  <a:moveTo>
                    <a:pt x="46" y="1"/>
                  </a:moveTo>
                  <a:cubicBezTo>
                    <a:pt x="1" y="3584"/>
                    <a:pt x="23" y="7168"/>
                    <a:pt x="1" y="10751"/>
                  </a:cubicBezTo>
                  <a:cubicBezTo>
                    <a:pt x="23" y="14358"/>
                    <a:pt x="1" y="17941"/>
                    <a:pt x="46" y="21525"/>
                  </a:cubicBezTo>
                  <a:cubicBezTo>
                    <a:pt x="92" y="17941"/>
                    <a:pt x="69" y="14358"/>
                    <a:pt x="92" y="10751"/>
                  </a:cubicBezTo>
                  <a:cubicBezTo>
                    <a:pt x="69" y="7168"/>
                    <a:pt x="92" y="3584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584;p41">
              <a:extLst>
                <a:ext uri="{FF2B5EF4-FFF2-40B4-BE49-F238E27FC236}">
                  <a16:creationId xmlns:a16="http://schemas.microsoft.com/office/drawing/2014/main" id="{C1B773A9-91AB-4206-B3A2-196080232149}"/>
                </a:ext>
              </a:extLst>
            </p:cNvPr>
            <p:cNvSpPr/>
            <p:nvPr/>
          </p:nvSpPr>
          <p:spPr>
            <a:xfrm>
              <a:off x="5478919" y="3427170"/>
              <a:ext cx="28760" cy="452878"/>
            </a:xfrm>
            <a:custGeom>
              <a:avLst/>
              <a:gdLst/>
              <a:ahLst/>
              <a:cxnLst/>
              <a:rect l="l" t="t" r="r" b="b"/>
              <a:pathLst>
                <a:path w="1667" h="26250" extrusionOk="0">
                  <a:moveTo>
                    <a:pt x="0" y="0"/>
                  </a:moveTo>
                  <a:lnTo>
                    <a:pt x="0" y="25199"/>
                  </a:lnTo>
                  <a:lnTo>
                    <a:pt x="1667" y="26249"/>
                  </a:lnTo>
                  <a:lnTo>
                    <a:pt x="1667" y="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585;p41">
              <a:extLst>
                <a:ext uri="{FF2B5EF4-FFF2-40B4-BE49-F238E27FC236}">
                  <a16:creationId xmlns:a16="http://schemas.microsoft.com/office/drawing/2014/main" id="{BDF6B4C5-5324-4928-894B-0694F568711D}"/>
                </a:ext>
              </a:extLst>
            </p:cNvPr>
            <p:cNvSpPr/>
            <p:nvPr/>
          </p:nvSpPr>
          <p:spPr>
            <a:xfrm>
              <a:off x="7793635" y="3047546"/>
              <a:ext cx="29554" cy="451705"/>
            </a:xfrm>
            <a:custGeom>
              <a:avLst/>
              <a:gdLst/>
              <a:ahLst/>
              <a:cxnLst/>
              <a:rect l="l" t="t" r="r" b="b"/>
              <a:pathLst>
                <a:path w="1713" h="26182" extrusionOk="0">
                  <a:moveTo>
                    <a:pt x="1712" y="1"/>
                  </a:moveTo>
                  <a:lnTo>
                    <a:pt x="0" y="982"/>
                  </a:lnTo>
                  <a:lnTo>
                    <a:pt x="0" y="26181"/>
                  </a:lnTo>
                  <a:lnTo>
                    <a:pt x="1712" y="25177"/>
                  </a:lnTo>
                  <a:lnTo>
                    <a:pt x="17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586;p41">
              <a:extLst>
                <a:ext uri="{FF2B5EF4-FFF2-40B4-BE49-F238E27FC236}">
                  <a16:creationId xmlns:a16="http://schemas.microsoft.com/office/drawing/2014/main" id="{C954B008-A815-490C-A20A-E68072D16880}"/>
                </a:ext>
              </a:extLst>
            </p:cNvPr>
            <p:cNvSpPr/>
            <p:nvPr/>
          </p:nvSpPr>
          <p:spPr>
            <a:xfrm>
              <a:off x="5478919" y="2559646"/>
              <a:ext cx="2344270" cy="1356236"/>
            </a:xfrm>
            <a:custGeom>
              <a:avLst/>
              <a:gdLst/>
              <a:ahLst/>
              <a:cxnLst/>
              <a:rect l="l" t="t" r="r" b="b"/>
              <a:pathLst>
                <a:path w="135880" h="78611" extrusionOk="0">
                  <a:moveTo>
                    <a:pt x="86942" y="0"/>
                  </a:moveTo>
                  <a:lnTo>
                    <a:pt x="0" y="50284"/>
                  </a:lnTo>
                  <a:lnTo>
                    <a:pt x="48938" y="78610"/>
                  </a:lnTo>
                  <a:lnTo>
                    <a:pt x="135879" y="28281"/>
                  </a:lnTo>
                  <a:lnTo>
                    <a:pt x="869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587;p41">
              <a:extLst>
                <a:ext uri="{FF2B5EF4-FFF2-40B4-BE49-F238E27FC236}">
                  <a16:creationId xmlns:a16="http://schemas.microsoft.com/office/drawing/2014/main" id="{E582B58A-6839-498F-B5DB-E373C22172A4}"/>
                </a:ext>
              </a:extLst>
            </p:cNvPr>
            <p:cNvSpPr/>
            <p:nvPr/>
          </p:nvSpPr>
          <p:spPr>
            <a:xfrm>
              <a:off x="5478919" y="3427170"/>
              <a:ext cx="844303" cy="523751"/>
            </a:xfrm>
            <a:custGeom>
              <a:avLst/>
              <a:gdLst/>
              <a:ahLst/>
              <a:cxnLst/>
              <a:rect l="l" t="t" r="r" b="b"/>
              <a:pathLst>
                <a:path w="48938" h="30358" extrusionOk="0">
                  <a:moveTo>
                    <a:pt x="0" y="0"/>
                  </a:moveTo>
                  <a:lnTo>
                    <a:pt x="0" y="2077"/>
                  </a:lnTo>
                  <a:lnTo>
                    <a:pt x="48938" y="30358"/>
                  </a:lnTo>
                  <a:lnTo>
                    <a:pt x="48938" y="283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588;p41">
              <a:extLst>
                <a:ext uri="{FF2B5EF4-FFF2-40B4-BE49-F238E27FC236}">
                  <a16:creationId xmlns:a16="http://schemas.microsoft.com/office/drawing/2014/main" id="{A17AAF28-668F-4CE3-B4A3-AAAE0A38DE80}"/>
                </a:ext>
              </a:extLst>
            </p:cNvPr>
            <p:cNvSpPr/>
            <p:nvPr/>
          </p:nvSpPr>
          <p:spPr>
            <a:xfrm>
              <a:off x="6323205" y="3047546"/>
              <a:ext cx="1499984" cy="903375"/>
            </a:xfrm>
            <a:custGeom>
              <a:avLst/>
              <a:gdLst/>
              <a:ahLst/>
              <a:cxnLst/>
              <a:rect l="l" t="t" r="r" b="b"/>
              <a:pathLst>
                <a:path w="86943" h="52362" extrusionOk="0">
                  <a:moveTo>
                    <a:pt x="86942" y="1"/>
                  </a:moveTo>
                  <a:lnTo>
                    <a:pt x="1" y="50330"/>
                  </a:lnTo>
                  <a:lnTo>
                    <a:pt x="1" y="52362"/>
                  </a:lnTo>
                  <a:lnTo>
                    <a:pt x="86942" y="1804"/>
                  </a:lnTo>
                  <a:lnTo>
                    <a:pt x="86942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589;p41">
              <a:extLst>
                <a:ext uri="{FF2B5EF4-FFF2-40B4-BE49-F238E27FC236}">
                  <a16:creationId xmlns:a16="http://schemas.microsoft.com/office/drawing/2014/main" id="{0A6568EF-F889-4B12-9C95-CAEC9CD6F306}"/>
                </a:ext>
              </a:extLst>
            </p:cNvPr>
            <p:cNvSpPr/>
            <p:nvPr/>
          </p:nvSpPr>
          <p:spPr>
            <a:xfrm>
              <a:off x="5478919" y="2559646"/>
              <a:ext cx="1499967" cy="1356236"/>
            </a:xfrm>
            <a:custGeom>
              <a:avLst/>
              <a:gdLst/>
              <a:ahLst/>
              <a:cxnLst/>
              <a:rect l="l" t="t" r="r" b="b"/>
              <a:pathLst>
                <a:path w="86942" h="78611" extrusionOk="0">
                  <a:moveTo>
                    <a:pt x="86942" y="0"/>
                  </a:moveTo>
                  <a:lnTo>
                    <a:pt x="0" y="50284"/>
                  </a:lnTo>
                  <a:lnTo>
                    <a:pt x="48938" y="78610"/>
                  </a:lnTo>
                  <a:lnTo>
                    <a:pt x="86942" y="0"/>
                  </a:lnTo>
                  <a:close/>
                </a:path>
              </a:pathLst>
            </a:custGeom>
            <a:solidFill>
              <a:srgbClr val="C3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590;p41">
              <a:extLst>
                <a:ext uri="{FF2B5EF4-FFF2-40B4-BE49-F238E27FC236}">
                  <a16:creationId xmlns:a16="http://schemas.microsoft.com/office/drawing/2014/main" id="{1813D47A-5F2C-492D-AE34-0F36290913C0}"/>
                </a:ext>
              </a:extLst>
            </p:cNvPr>
            <p:cNvSpPr/>
            <p:nvPr/>
          </p:nvSpPr>
          <p:spPr>
            <a:xfrm>
              <a:off x="6792214" y="2994391"/>
              <a:ext cx="282372" cy="209514"/>
            </a:xfrm>
            <a:custGeom>
              <a:avLst/>
              <a:gdLst/>
              <a:ahLst/>
              <a:cxnLst/>
              <a:rect l="l" t="t" r="r" b="b"/>
              <a:pathLst>
                <a:path w="16367" h="12144" extrusionOk="0">
                  <a:moveTo>
                    <a:pt x="1" y="0"/>
                  </a:moveTo>
                  <a:lnTo>
                    <a:pt x="1" y="2876"/>
                  </a:lnTo>
                  <a:lnTo>
                    <a:pt x="16366" y="12143"/>
                  </a:lnTo>
                  <a:lnTo>
                    <a:pt x="16366" y="12143"/>
                  </a:lnTo>
                  <a:lnTo>
                    <a:pt x="16344" y="93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F4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591;p41">
              <a:extLst>
                <a:ext uri="{FF2B5EF4-FFF2-40B4-BE49-F238E27FC236}">
                  <a16:creationId xmlns:a16="http://schemas.microsoft.com/office/drawing/2014/main" id="{439410A6-6993-457E-A6A9-C0C4FB071BEC}"/>
                </a:ext>
              </a:extLst>
            </p:cNvPr>
            <p:cNvSpPr/>
            <p:nvPr/>
          </p:nvSpPr>
          <p:spPr>
            <a:xfrm>
              <a:off x="7074171" y="3047546"/>
              <a:ext cx="183135" cy="156359"/>
            </a:xfrm>
            <a:custGeom>
              <a:avLst/>
              <a:gdLst/>
              <a:ahLst/>
              <a:cxnLst/>
              <a:rect l="l" t="t" r="r" b="b"/>
              <a:pathLst>
                <a:path w="10615" h="9063" extrusionOk="0">
                  <a:moveTo>
                    <a:pt x="10614" y="1"/>
                  </a:moveTo>
                  <a:lnTo>
                    <a:pt x="1" y="6232"/>
                  </a:lnTo>
                  <a:lnTo>
                    <a:pt x="23" y="9062"/>
                  </a:lnTo>
                  <a:lnTo>
                    <a:pt x="10614" y="2397"/>
                  </a:lnTo>
                  <a:lnTo>
                    <a:pt x="10614" y="1"/>
                  </a:lnTo>
                  <a:close/>
                </a:path>
              </a:pathLst>
            </a:custGeom>
            <a:solidFill>
              <a:srgbClr val="F7F4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592;p41">
              <a:extLst>
                <a:ext uri="{FF2B5EF4-FFF2-40B4-BE49-F238E27FC236}">
                  <a16:creationId xmlns:a16="http://schemas.microsoft.com/office/drawing/2014/main" id="{8E5B3A42-0B98-4F1B-9B96-D2E65053CE7B}"/>
                </a:ext>
              </a:extLst>
            </p:cNvPr>
            <p:cNvSpPr/>
            <p:nvPr/>
          </p:nvSpPr>
          <p:spPr>
            <a:xfrm>
              <a:off x="7157259" y="2981003"/>
              <a:ext cx="29157" cy="29933"/>
            </a:xfrm>
            <a:custGeom>
              <a:avLst/>
              <a:gdLst/>
              <a:ahLst/>
              <a:cxnLst/>
              <a:rect l="l" t="t" r="r" b="b"/>
              <a:pathLst>
                <a:path w="1690" h="1735" extrusionOk="0">
                  <a:moveTo>
                    <a:pt x="1690" y="0"/>
                  </a:moveTo>
                  <a:lnTo>
                    <a:pt x="1" y="867"/>
                  </a:lnTo>
                  <a:lnTo>
                    <a:pt x="1690" y="1735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rgbClr val="F7F4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593;p41">
              <a:extLst>
                <a:ext uri="{FF2B5EF4-FFF2-40B4-BE49-F238E27FC236}">
                  <a16:creationId xmlns:a16="http://schemas.microsoft.com/office/drawing/2014/main" id="{A79BC959-AAA0-4337-9413-87894AB93E20}"/>
                </a:ext>
              </a:extLst>
            </p:cNvPr>
            <p:cNvSpPr/>
            <p:nvPr/>
          </p:nvSpPr>
          <p:spPr>
            <a:xfrm>
              <a:off x="6792214" y="2884131"/>
              <a:ext cx="465093" cy="270933"/>
            </a:xfrm>
            <a:custGeom>
              <a:avLst/>
              <a:gdLst/>
              <a:ahLst/>
              <a:cxnLst/>
              <a:rect l="l" t="t" r="r" b="b"/>
              <a:pathLst>
                <a:path w="26958" h="15704" extrusionOk="0">
                  <a:moveTo>
                    <a:pt x="10706" y="0"/>
                  </a:moveTo>
                  <a:lnTo>
                    <a:pt x="1" y="6391"/>
                  </a:lnTo>
                  <a:lnTo>
                    <a:pt x="16344" y="15704"/>
                  </a:lnTo>
                  <a:lnTo>
                    <a:pt x="26957" y="9473"/>
                  </a:lnTo>
                  <a:lnTo>
                    <a:pt x="10706" y="0"/>
                  </a:lnTo>
                  <a:close/>
                </a:path>
              </a:pathLst>
            </a:custGeom>
            <a:solidFill>
              <a:srgbClr val="FFFC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594;p41">
              <a:extLst>
                <a:ext uri="{FF2B5EF4-FFF2-40B4-BE49-F238E27FC236}">
                  <a16:creationId xmlns:a16="http://schemas.microsoft.com/office/drawing/2014/main" id="{D58BFCB4-2012-478C-AFCE-39843CEC1C2B}"/>
                </a:ext>
              </a:extLst>
            </p:cNvPr>
            <p:cNvSpPr/>
            <p:nvPr/>
          </p:nvSpPr>
          <p:spPr>
            <a:xfrm>
              <a:off x="7071014" y="2927434"/>
              <a:ext cx="115402" cy="66577"/>
            </a:xfrm>
            <a:custGeom>
              <a:avLst/>
              <a:gdLst/>
              <a:ahLst/>
              <a:cxnLst/>
              <a:rect l="l" t="t" r="r" b="b"/>
              <a:pathLst>
                <a:path w="6689" h="3859" extrusionOk="0">
                  <a:moveTo>
                    <a:pt x="1211" y="1"/>
                  </a:moveTo>
                  <a:lnTo>
                    <a:pt x="1" y="686"/>
                  </a:lnTo>
                  <a:lnTo>
                    <a:pt x="5456" y="3858"/>
                  </a:lnTo>
                  <a:lnTo>
                    <a:pt x="6689" y="3105"/>
                  </a:lnTo>
                  <a:lnTo>
                    <a:pt x="1211" y="1"/>
                  </a:lnTo>
                  <a:close/>
                </a:path>
              </a:pathLst>
            </a:custGeom>
            <a:solidFill>
              <a:srgbClr val="FFFC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595;p41">
              <a:extLst>
                <a:ext uri="{FF2B5EF4-FFF2-40B4-BE49-F238E27FC236}">
                  <a16:creationId xmlns:a16="http://schemas.microsoft.com/office/drawing/2014/main" id="{12C1057A-4789-4D9C-A3B7-4B8A3430BAB4}"/>
                </a:ext>
              </a:extLst>
            </p:cNvPr>
            <p:cNvSpPr/>
            <p:nvPr/>
          </p:nvSpPr>
          <p:spPr>
            <a:xfrm>
              <a:off x="7106071" y="2312728"/>
              <a:ext cx="813197" cy="656078"/>
            </a:xfrm>
            <a:custGeom>
              <a:avLst/>
              <a:gdLst/>
              <a:ahLst/>
              <a:cxnLst/>
              <a:rect l="l" t="t" r="r" b="b"/>
              <a:pathLst>
                <a:path w="47135" h="38028" extrusionOk="0">
                  <a:moveTo>
                    <a:pt x="0" y="34969"/>
                  </a:moveTo>
                  <a:cubicBezTo>
                    <a:pt x="0" y="34969"/>
                    <a:pt x="0" y="34969"/>
                    <a:pt x="0" y="34969"/>
                  </a:cubicBezTo>
                  <a:lnTo>
                    <a:pt x="0" y="34969"/>
                  </a:lnTo>
                  <a:lnTo>
                    <a:pt x="5615" y="38027"/>
                  </a:lnTo>
                  <a:lnTo>
                    <a:pt x="47135" y="27071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596;p41">
              <a:extLst>
                <a:ext uri="{FF2B5EF4-FFF2-40B4-BE49-F238E27FC236}">
                  <a16:creationId xmlns:a16="http://schemas.microsoft.com/office/drawing/2014/main" id="{EFDEB778-4915-4223-BE9C-ED0B7D233E7C}"/>
                </a:ext>
              </a:extLst>
            </p:cNvPr>
            <p:cNvSpPr/>
            <p:nvPr/>
          </p:nvSpPr>
          <p:spPr>
            <a:xfrm>
              <a:off x="5875071" y="3453549"/>
              <a:ext cx="391839" cy="227629"/>
            </a:xfrm>
            <a:custGeom>
              <a:avLst/>
              <a:gdLst/>
              <a:ahLst/>
              <a:cxnLst/>
              <a:rect l="l" t="t" r="r" b="b"/>
              <a:pathLst>
                <a:path w="22712" h="13194" extrusionOk="0">
                  <a:moveTo>
                    <a:pt x="8537" y="0"/>
                  </a:moveTo>
                  <a:lnTo>
                    <a:pt x="1" y="4839"/>
                  </a:lnTo>
                  <a:lnTo>
                    <a:pt x="14107" y="13193"/>
                  </a:lnTo>
                  <a:lnTo>
                    <a:pt x="22712" y="8103"/>
                  </a:lnTo>
                  <a:lnTo>
                    <a:pt x="8537" y="0"/>
                  </a:lnTo>
                  <a:close/>
                </a:path>
              </a:pathLst>
            </a:custGeom>
            <a:solidFill>
              <a:srgbClr val="38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597;p41">
              <a:extLst>
                <a:ext uri="{FF2B5EF4-FFF2-40B4-BE49-F238E27FC236}">
                  <a16:creationId xmlns:a16="http://schemas.microsoft.com/office/drawing/2014/main" id="{4C3FB0F5-DC19-49A5-A7BA-A5CC61E657F1}"/>
                </a:ext>
              </a:extLst>
            </p:cNvPr>
            <p:cNvSpPr/>
            <p:nvPr/>
          </p:nvSpPr>
          <p:spPr>
            <a:xfrm>
              <a:off x="6022356" y="3278695"/>
              <a:ext cx="244554" cy="314668"/>
            </a:xfrm>
            <a:custGeom>
              <a:avLst/>
              <a:gdLst/>
              <a:ahLst/>
              <a:cxnLst/>
              <a:rect l="l" t="t" r="r" b="b"/>
              <a:pathLst>
                <a:path w="14175" h="18239" extrusionOk="0">
                  <a:moveTo>
                    <a:pt x="114" y="1"/>
                  </a:moveTo>
                  <a:lnTo>
                    <a:pt x="0" y="10135"/>
                  </a:lnTo>
                  <a:lnTo>
                    <a:pt x="14175" y="18238"/>
                  </a:lnTo>
                  <a:lnTo>
                    <a:pt x="14175" y="8287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38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598;p41">
              <a:extLst>
                <a:ext uri="{FF2B5EF4-FFF2-40B4-BE49-F238E27FC236}">
                  <a16:creationId xmlns:a16="http://schemas.microsoft.com/office/drawing/2014/main" id="{8C1932A6-8255-4907-8FFD-B349D96ADC48}"/>
                </a:ext>
              </a:extLst>
            </p:cNvPr>
            <p:cNvSpPr/>
            <p:nvPr/>
          </p:nvSpPr>
          <p:spPr>
            <a:xfrm>
              <a:off x="6037313" y="3303901"/>
              <a:ext cx="214638" cy="270157"/>
            </a:xfrm>
            <a:custGeom>
              <a:avLst/>
              <a:gdLst/>
              <a:ahLst/>
              <a:cxnLst/>
              <a:rect l="l" t="t" r="r" b="b"/>
              <a:pathLst>
                <a:path w="12441" h="15659" extrusionOk="0">
                  <a:moveTo>
                    <a:pt x="92" y="1"/>
                  </a:moveTo>
                  <a:lnTo>
                    <a:pt x="1" y="8560"/>
                  </a:lnTo>
                  <a:lnTo>
                    <a:pt x="12440" y="15659"/>
                  </a:lnTo>
                  <a:lnTo>
                    <a:pt x="12440" y="7214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E4E8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599;p41">
              <a:extLst>
                <a:ext uri="{FF2B5EF4-FFF2-40B4-BE49-F238E27FC236}">
                  <a16:creationId xmlns:a16="http://schemas.microsoft.com/office/drawing/2014/main" id="{7CBA4D57-365A-4604-BAEF-D771B57E1B4F}"/>
                </a:ext>
              </a:extLst>
            </p:cNvPr>
            <p:cNvSpPr/>
            <p:nvPr/>
          </p:nvSpPr>
          <p:spPr>
            <a:xfrm>
              <a:off x="6037313" y="3303901"/>
              <a:ext cx="214638" cy="270157"/>
            </a:xfrm>
            <a:custGeom>
              <a:avLst/>
              <a:gdLst/>
              <a:ahLst/>
              <a:cxnLst/>
              <a:rect l="l" t="t" r="r" b="b"/>
              <a:pathLst>
                <a:path w="12441" h="15659" extrusionOk="0">
                  <a:moveTo>
                    <a:pt x="92" y="1"/>
                  </a:moveTo>
                  <a:lnTo>
                    <a:pt x="1" y="8560"/>
                  </a:lnTo>
                  <a:lnTo>
                    <a:pt x="12440" y="15659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D5D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600;p41">
              <a:extLst>
                <a:ext uri="{FF2B5EF4-FFF2-40B4-BE49-F238E27FC236}">
                  <a16:creationId xmlns:a16="http://schemas.microsoft.com/office/drawing/2014/main" id="{26737D66-AFD1-4E59-BD3A-479C4C561FE4}"/>
                </a:ext>
              </a:extLst>
            </p:cNvPr>
            <p:cNvSpPr/>
            <p:nvPr/>
          </p:nvSpPr>
          <p:spPr>
            <a:xfrm>
              <a:off x="5875071" y="3537034"/>
              <a:ext cx="243381" cy="151235"/>
            </a:xfrm>
            <a:custGeom>
              <a:avLst/>
              <a:gdLst/>
              <a:ahLst/>
              <a:cxnLst/>
              <a:rect l="l" t="t" r="r" b="b"/>
              <a:pathLst>
                <a:path w="14107" h="8766" extrusionOk="0">
                  <a:moveTo>
                    <a:pt x="1" y="0"/>
                  </a:moveTo>
                  <a:lnTo>
                    <a:pt x="1" y="411"/>
                  </a:lnTo>
                  <a:lnTo>
                    <a:pt x="14107" y="8765"/>
                  </a:lnTo>
                  <a:lnTo>
                    <a:pt x="14107" y="83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601;p41">
              <a:extLst>
                <a:ext uri="{FF2B5EF4-FFF2-40B4-BE49-F238E27FC236}">
                  <a16:creationId xmlns:a16="http://schemas.microsoft.com/office/drawing/2014/main" id="{1B7477D3-66CF-401C-B8F1-3B990E04C8A3}"/>
                </a:ext>
              </a:extLst>
            </p:cNvPr>
            <p:cNvSpPr/>
            <p:nvPr/>
          </p:nvSpPr>
          <p:spPr>
            <a:xfrm>
              <a:off x="6118435" y="3593346"/>
              <a:ext cx="148475" cy="94923"/>
            </a:xfrm>
            <a:custGeom>
              <a:avLst/>
              <a:gdLst/>
              <a:ahLst/>
              <a:cxnLst/>
              <a:rect l="l" t="t" r="r" b="b"/>
              <a:pathLst>
                <a:path w="8606" h="5502" extrusionOk="0">
                  <a:moveTo>
                    <a:pt x="8606" y="0"/>
                  </a:moveTo>
                  <a:lnTo>
                    <a:pt x="1" y="5090"/>
                  </a:lnTo>
                  <a:lnTo>
                    <a:pt x="1" y="5501"/>
                  </a:lnTo>
                  <a:lnTo>
                    <a:pt x="8606" y="411"/>
                  </a:lnTo>
                  <a:lnTo>
                    <a:pt x="8606" y="0"/>
                  </a:ln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602;p41">
              <a:extLst>
                <a:ext uri="{FF2B5EF4-FFF2-40B4-BE49-F238E27FC236}">
                  <a16:creationId xmlns:a16="http://schemas.microsoft.com/office/drawing/2014/main" id="{849A9579-C880-4D5B-A5D4-26A04C30EB66}"/>
                </a:ext>
              </a:extLst>
            </p:cNvPr>
            <p:cNvSpPr/>
            <p:nvPr/>
          </p:nvSpPr>
          <p:spPr>
            <a:xfrm>
              <a:off x="6024322" y="3275555"/>
              <a:ext cx="246521" cy="146111"/>
            </a:xfrm>
            <a:custGeom>
              <a:avLst/>
              <a:gdLst/>
              <a:ahLst/>
              <a:cxnLst/>
              <a:rect l="l" t="t" r="r" b="b"/>
              <a:pathLst>
                <a:path w="14289" h="8469" extrusionOk="0">
                  <a:moveTo>
                    <a:pt x="229" y="0"/>
                  </a:moveTo>
                  <a:lnTo>
                    <a:pt x="0" y="183"/>
                  </a:lnTo>
                  <a:lnTo>
                    <a:pt x="14061" y="8469"/>
                  </a:lnTo>
                  <a:lnTo>
                    <a:pt x="14289" y="8286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4B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603;p41">
              <a:extLst>
                <a:ext uri="{FF2B5EF4-FFF2-40B4-BE49-F238E27FC236}">
                  <a16:creationId xmlns:a16="http://schemas.microsoft.com/office/drawing/2014/main" id="{1D15E734-8A9B-42C7-9563-25C8C840A553}"/>
                </a:ext>
              </a:extLst>
            </p:cNvPr>
            <p:cNvSpPr/>
            <p:nvPr/>
          </p:nvSpPr>
          <p:spPr>
            <a:xfrm>
              <a:off x="6266892" y="3418492"/>
              <a:ext cx="4348" cy="181962"/>
            </a:xfrm>
            <a:custGeom>
              <a:avLst/>
              <a:gdLst/>
              <a:ahLst/>
              <a:cxnLst/>
              <a:rect l="l" t="t" r="r" b="b"/>
              <a:pathLst>
                <a:path w="252" h="10547" extrusionOk="0">
                  <a:moveTo>
                    <a:pt x="229" y="1"/>
                  </a:moveTo>
                  <a:lnTo>
                    <a:pt x="1" y="184"/>
                  </a:lnTo>
                  <a:lnTo>
                    <a:pt x="1" y="10546"/>
                  </a:lnTo>
                  <a:lnTo>
                    <a:pt x="252" y="10318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604;p41">
              <a:extLst>
                <a:ext uri="{FF2B5EF4-FFF2-40B4-BE49-F238E27FC236}">
                  <a16:creationId xmlns:a16="http://schemas.microsoft.com/office/drawing/2014/main" id="{447DD2ED-E484-40D0-A293-11E906938168}"/>
                </a:ext>
              </a:extLst>
            </p:cNvPr>
            <p:cNvSpPr/>
            <p:nvPr/>
          </p:nvSpPr>
          <p:spPr>
            <a:xfrm>
              <a:off x="6028653" y="3457086"/>
              <a:ext cx="229993" cy="131550"/>
            </a:xfrm>
            <a:custGeom>
              <a:avLst/>
              <a:gdLst/>
              <a:ahLst/>
              <a:cxnLst/>
              <a:rect l="l" t="t" r="r" b="b"/>
              <a:pathLst>
                <a:path w="13331" h="7625" extrusionOk="0">
                  <a:moveTo>
                    <a:pt x="0" y="1"/>
                  </a:moveTo>
                  <a:lnTo>
                    <a:pt x="0" y="1"/>
                  </a:lnTo>
                  <a:cubicBezTo>
                    <a:pt x="1096" y="663"/>
                    <a:pt x="2192" y="1325"/>
                    <a:pt x="3287" y="1964"/>
                  </a:cubicBezTo>
                  <a:lnTo>
                    <a:pt x="6620" y="3881"/>
                  </a:lnTo>
                  <a:lnTo>
                    <a:pt x="9952" y="5776"/>
                  </a:lnTo>
                  <a:cubicBezTo>
                    <a:pt x="11071" y="6392"/>
                    <a:pt x="12189" y="7008"/>
                    <a:pt x="13330" y="7624"/>
                  </a:cubicBezTo>
                  <a:cubicBezTo>
                    <a:pt x="12235" y="6962"/>
                    <a:pt x="11139" y="6301"/>
                    <a:pt x="10021" y="5661"/>
                  </a:cubicBezTo>
                  <a:lnTo>
                    <a:pt x="6711" y="3744"/>
                  </a:lnTo>
                  <a:lnTo>
                    <a:pt x="3356" y="1850"/>
                  </a:lnTo>
                  <a:cubicBezTo>
                    <a:pt x="2237" y="1233"/>
                    <a:pt x="1119" y="617"/>
                    <a:pt x="0" y="1"/>
                  </a:cubicBez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605;p41">
              <a:extLst>
                <a:ext uri="{FF2B5EF4-FFF2-40B4-BE49-F238E27FC236}">
                  <a16:creationId xmlns:a16="http://schemas.microsoft.com/office/drawing/2014/main" id="{AFCE7EF0-9DA8-4508-9CB0-061970A80023}"/>
                </a:ext>
              </a:extLst>
            </p:cNvPr>
            <p:cNvSpPr/>
            <p:nvPr/>
          </p:nvSpPr>
          <p:spPr>
            <a:xfrm>
              <a:off x="6139310" y="3351553"/>
              <a:ext cx="6314" cy="8281"/>
            </a:xfrm>
            <a:custGeom>
              <a:avLst/>
              <a:gdLst/>
              <a:ahLst/>
              <a:cxnLst/>
              <a:rect l="l" t="t" r="r" b="b"/>
              <a:pathLst>
                <a:path w="366" h="480" extrusionOk="0">
                  <a:moveTo>
                    <a:pt x="183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66"/>
                    <a:pt x="92" y="480"/>
                    <a:pt x="183" y="480"/>
                  </a:cubicBezTo>
                  <a:cubicBezTo>
                    <a:pt x="297" y="480"/>
                    <a:pt x="366" y="366"/>
                    <a:pt x="366" y="229"/>
                  </a:cubicBezTo>
                  <a:cubicBezTo>
                    <a:pt x="366" y="115"/>
                    <a:pt x="297" y="1"/>
                    <a:pt x="183" y="1"/>
                  </a:cubicBezTo>
                  <a:close/>
                </a:path>
              </a:pathLst>
            </a:custGeom>
            <a:solidFill>
              <a:srgbClr val="4B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606;p41">
              <a:extLst>
                <a:ext uri="{FF2B5EF4-FFF2-40B4-BE49-F238E27FC236}">
                  <a16:creationId xmlns:a16="http://schemas.microsoft.com/office/drawing/2014/main" id="{3EBAF66E-2BDD-4178-9519-1BC8FDFA3165}"/>
                </a:ext>
              </a:extLst>
            </p:cNvPr>
            <p:cNvSpPr/>
            <p:nvPr/>
          </p:nvSpPr>
          <p:spPr>
            <a:xfrm>
              <a:off x="5905780" y="3471664"/>
              <a:ext cx="330420" cy="191399"/>
            </a:xfrm>
            <a:custGeom>
              <a:avLst/>
              <a:gdLst/>
              <a:ahLst/>
              <a:cxnLst/>
              <a:rect l="l" t="t" r="r" b="b"/>
              <a:pathLst>
                <a:path w="19152" h="11094" extrusionOk="0">
                  <a:moveTo>
                    <a:pt x="7191" y="0"/>
                  </a:moveTo>
                  <a:lnTo>
                    <a:pt x="1" y="4063"/>
                  </a:lnTo>
                  <a:lnTo>
                    <a:pt x="11893" y="11093"/>
                  </a:lnTo>
                  <a:lnTo>
                    <a:pt x="19151" y="6825"/>
                  </a:lnTo>
                  <a:lnTo>
                    <a:pt x="7191" y="0"/>
                  </a:lnTo>
                  <a:close/>
                </a:path>
              </a:pathLst>
            </a:custGeom>
            <a:solidFill>
              <a:srgbClr val="4B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607;p41">
              <a:extLst>
                <a:ext uri="{FF2B5EF4-FFF2-40B4-BE49-F238E27FC236}">
                  <a16:creationId xmlns:a16="http://schemas.microsoft.com/office/drawing/2014/main" id="{A06DDE98-7359-44B8-8D28-5A60A2C7D53A}"/>
                </a:ext>
              </a:extLst>
            </p:cNvPr>
            <p:cNvSpPr/>
            <p:nvPr/>
          </p:nvSpPr>
          <p:spPr>
            <a:xfrm>
              <a:off x="5912095" y="3477185"/>
              <a:ext cx="315824" cy="177994"/>
            </a:xfrm>
            <a:custGeom>
              <a:avLst/>
              <a:gdLst/>
              <a:ahLst/>
              <a:cxnLst/>
              <a:rect l="l" t="t" r="r" b="b"/>
              <a:pathLst>
                <a:path w="18306" h="10317" extrusionOk="0">
                  <a:moveTo>
                    <a:pt x="6756" y="434"/>
                  </a:moveTo>
                  <a:cubicBezTo>
                    <a:pt x="6939" y="548"/>
                    <a:pt x="7122" y="662"/>
                    <a:pt x="7327" y="776"/>
                  </a:cubicBezTo>
                  <a:cubicBezTo>
                    <a:pt x="7076" y="890"/>
                    <a:pt x="6848" y="1027"/>
                    <a:pt x="6597" y="1141"/>
                  </a:cubicBezTo>
                  <a:cubicBezTo>
                    <a:pt x="6414" y="1050"/>
                    <a:pt x="6231" y="936"/>
                    <a:pt x="6049" y="844"/>
                  </a:cubicBezTo>
                  <a:cubicBezTo>
                    <a:pt x="6277" y="707"/>
                    <a:pt x="6528" y="571"/>
                    <a:pt x="6756" y="434"/>
                  </a:cubicBezTo>
                  <a:close/>
                  <a:moveTo>
                    <a:pt x="7350" y="776"/>
                  </a:moveTo>
                  <a:cubicBezTo>
                    <a:pt x="7532" y="890"/>
                    <a:pt x="7738" y="1004"/>
                    <a:pt x="7920" y="1118"/>
                  </a:cubicBezTo>
                  <a:cubicBezTo>
                    <a:pt x="7692" y="1232"/>
                    <a:pt x="7441" y="1369"/>
                    <a:pt x="7213" y="1484"/>
                  </a:cubicBezTo>
                  <a:cubicBezTo>
                    <a:pt x="7030" y="1392"/>
                    <a:pt x="6848" y="1278"/>
                    <a:pt x="6665" y="1187"/>
                  </a:cubicBezTo>
                  <a:cubicBezTo>
                    <a:pt x="6893" y="1050"/>
                    <a:pt x="7122" y="913"/>
                    <a:pt x="7350" y="776"/>
                  </a:cubicBezTo>
                  <a:close/>
                  <a:moveTo>
                    <a:pt x="6026" y="844"/>
                  </a:moveTo>
                  <a:cubicBezTo>
                    <a:pt x="6209" y="959"/>
                    <a:pt x="6391" y="1073"/>
                    <a:pt x="6574" y="1164"/>
                  </a:cubicBezTo>
                  <a:cubicBezTo>
                    <a:pt x="6414" y="1255"/>
                    <a:pt x="6254" y="1347"/>
                    <a:pt x="6094" y="1415"/>
                  </a:cubicBezTo>
                  <a:lnTo>
                    <a:pt x="5935" y="1506"/>
                  </a:lnTo>
                  <a:cubicBezTo>
                    <a:pt x="5752" y="1415"/>
                    <a:pt x="5569" y="1324"/>
                    <a:pt x="5410" y="1232"/>
                  </a:cubicBezTo>
                  <a:lnTo>
                    <a:pt x="5706" y="1050"/>
                  </a:lnTo>
                  <a:cubicBezTo>
                    <a:pt x="5821" y="981"/>
                    <a:pt x="5912" y="913"/>
                    <a:pt x="6026" y="844"/>
                  </a:cubicBezTo>
                  <a:close/>
                  <a:moveTo>
                    <a:pt x="4109" y="1255"/>
                  </a:moveTo>
                  <a:lnTo>
                    <a:pt x="4109" y="1255"/>
                  </a:lnTo>
                  <a:cubicBezTo>
                    <a:pt x="4268" y="1347"/>
                    <a:pt x="4451" y="1461"/>
                    <a:pt x="4634" y="1552"/>
                  </a:cubicBezTo>
                  <a:cubicBezTo>
                    <a:pt x="4451" y="1438"/>
                    <a:pt x="4291" y="1347"/>
                    <a:pt x="4109" y="1255"/>
                  </a:cubicBezTo>
                  <a:close/>
                  <a:moveTo>
                    <a:pt x="7943" y="1141"/>
                  </a:moveTo>
                  <a:cubicBezTo>
                    <a:pt x="8149" y="1255"/>
                    <a:pt x="8331" y="1347"/>
                    <a:pt x="8514" y="1461"/>
                  </a:cubicBezTo>
                  <a:cubicBezTo>
                    <a:pt x="8286" y="1598"/>
                    <a:pt x="8057" y="1712"/>
                    <a:pt x="7829" y="1826"/>
                  </a:cubicBezTo>
                  <a:cubicBezTo>
                    <a:pt x="7647" y="1735"/>
                    <a:pt x="7464" y="1620"/>
                    <a:pt x="7281" y="1529"/>
                  </a:cubicBezTo>
                  <a:cubicBezTo>
                    <a:pt x="7510" y="1392"/>
                    <a:pt x="7738" y="1255"/>
                    <a:pt x="7943" y="1141"/>
                  </a:cubicBezTo>
                  <a:close/>
                  <a:moveTo>
                    <a:pt x="6642" y="1210"/>
                  </a:moveTo>
                  <a:cubicBezTo>
                    <a:pt x="6802" y="1301"/>
                    <a:pt x="6985" y="1415"/>
                    <a:pt x="7167" y="1529"/>
                  </a:cubicBezTo>
                  <a:cubicBezTo>
                    <a:pt x="7030" y="1598"/>
                    <a:pt x="6871" y="1666"/>
                    <a:pt x="6734" y="1757"/>
                  </a:cubicBezTo>
                  <a:lnTo>
                    <a:pt x="6551" y="1849"/>
                  </a:lnTo>
                  <a:cubicBezTo>
                    <a:pt x="6368" y="1757"/>
                    <a:pt x="6186" y="1666"/>
                    <a:pt x="6026" y="1575"/>
                  </a:cubicBezTo>
                  <a:lnTo>
                    <a:pt x="6140" y="1506"/>
                  </a:lnTo>
                  <a:cubicBezTo>
                    <a:pt x="6300" y="1392"/>
                    <a:pt x="6460" y="1301"/>
                    <a:pt x="6642" y="1210"/>
                  </a:cubicBezTo>
                  <a:close/>
                  <a:moveTo>
                    <a:pt x="5387" y="1232"/>
                  </a:moveTo>
                  <a:cubicBezTo>
                    <a:pt x="5547" y="1347"/>
                    <a:pt x="5729" y="1438"/>
                    <a:pt x="5889" y="1529"/>
                  </a:cubicBezTo>
                  <a:lnTo>
                    <a:pt x="5250" y="1894"/>
                  </a:lnTo>
                  <a:cubicBezTo>
                    <a:pt x="5090" y="1803"/>
                    <a:pt x="4908" y="1689"/>
                    <a:pt x="4748" y="1598"/>
                  </a:cubicBezTo>
                  <a:lnTo>
                    <a:pt x="5387" y="1232"/>
                  </a:lnTo>
                  <a:close/>
                  <a:moveTo>
                    <a:pt x="8560" y="1484"/>
                  </a:moveTo>
                  <a:cubicBezTo>
                    <a:pt x="8742" y="1598"/>
                    <a:pt x="8925" y="1712"/>
                    <a:pt x="9107" y="1803"/>
                  </a:cubicBezTo>
                  <a:lnTo>
                    <a:pt x="9107" y="1826"/>
                  </a:lnTo>
                  <a:cubicBezTo>
                    <a:pt x="8902" y="1940"/>
                    <a:pt x="8674" y="2054"/>
                    <a:pt x="8445" y="2168"/>
                  </a:cubicBezTo>
                  <a:cubicBezTo>
                    <a:pt x="8263" y="2077"/>
                    <a:pt x="8080" y="1963"/>
                    <a:pt x="7898" y="1872"/>
                  </a:cubicBezTo>
                  <a:cubicBezTo>
                    <a:pt x="8126" y="1735"/>
                    <a:pt x="8331" y="1620"/>
                    <a:pt x="8560" y="1484"/>
                  </a:cubicBezTo>
                  <a:close/>
                  <a:moveTo>
                    <a:pt x="7236" y="1552"/>
                  </a:moveTo>
                  <a:cubicBezTo>
                    <a:pt x="7418" y="1666"/>
                    <a:pt x="7601" y="1757"/>
                    <a:pt x="7761" y="1872"/>
                  </a:cubicBezTo>
                  <a:cubicBezTo>
                    <a:pt x="7647" y="1940"/>
                    <a:pt x="7510" y="2008"/>
                    <a:pt x="7373" y="2077"/>
                  </a:cubicBezTo>
                  <a:lnTo>
                    <a:pt x="7167" y="2191"/>
                  </a:lnTo>
                  <a:cubicBezTo>
                    <a:pt x="6985" y="2100"/>
                    <a:pt x="6802" y="2008"/>
                    <a:pt x="6642" y="1917"/>
                  </a:cubicBezTo>
                  <a:lnTo>
                    <a:pt x="6779" y="1826"/>
                  </a:lnTo>
                  <a:cubicBezTo>
                    <a:pt x="6939" y="1735"/>
                    <a:pt x="7076" y="1643"/>
                    <a:pt x="7236" y="1552"/>
                  </a:cubicBezTo>
                  <a:close/>
                  <a:moveTo>
                    <a:pt x="5980" y="1575"/>
                  </a:moveTo>
                  <a:cubicBezTo>
                    <a:pt x="6163" y="1689"/>
                    <a:pt x="6323" y="1780"/>
                    <a:pt x="6482" y="1894"/>
                  </a:cubicBezTo>
                  <a:lnTo>
                    <a:pt x="5866" y="2237"/>
                  </a:lnTo>
                  <a:cubicBezTo>
                    <a:pt x="5706" y="2123"/>
                    <a:pt x="5524" y="2031"/>
                    <a:pt x="5364" y="1940"/>
                  </a:cubicBezTo>
                  <a:lnTo>
                    <a:pt x="5980" y="1575"/>
                  </a:lnTo>
                  <a:close/>
                  <a:moveTo>
                    <a:pt x="4725" y="1620"/>
                  </a:moveTo>
                  <a:cubicBezTo>
                    <a:pt x="4885" y="1712"/>
                    <a:pt x="5067" y="1803"/>
                    <a:pt x="5227" y="1894"/>
                  </a:cubicBezTo>
                  <a:lnTo>
                    <a:pt x="4588" y="2260"/>
                  </a:lnTo>
                  <a:cubicBezTo>
                    <a:pt x="4428" y="2168"/>
                    <a:pt x="4246" y="2077"/>
                    <a:pt x="4086" y="1986"/>
                  </a:cubicBezTo>
                  <a:lnTo>
                    <a:pt x="4725" y="1620"/>
                  </a:lnTo>
                  <a:close/>
                  <a:moveTo>
                    <a:pt x="9153" y="1826"/>
                  </a:moveTo>
                  <a:lnTo>
                    <a:pt x="9724" y="2168"/>
                  </a:lnTo>
                  <a:cubicBezTo>
                    <a:pt x="9495" y="2282"/>
                    <a:pt x="9290" y="2397"/>
                    <a:pt x="9062" y="2511"/>
                  </a:cubicBezTo>
                  <a:lnTo>
                    <a:pt x="8537" y="2214"/>
                  </a:lnTo>
                  <a:lnTo>
                    <a:pt x="8514" y="2214"/>
                  </a:lnTo>
                  <a:cubicBezTo>
                    <a:pt x="8719" y="2077"/>
                    <a:pt x="8948" y="1963"/>
                    <a:pt x="9153" y="1826"/>
                  </a:cubicBezTo>
                  <a:close/>
                  <a:moveTo>
                    <a:pt x="7829" y="1917"/>
                  </a:moveTo>
                  <a:cubicBezTo>
                    <a:pt x="8012" y="2008"/>
                    <a:pt x="8194" y="2123"/>
                    <a:pt x="8377" y="2214"/>
                  </a:cubicBezTo>
                  <a:cubicBezTo>
                    <a:pt x="8263" y="2282"/>
                    <a:pt x="8126" y="2351"/>
                    <a:pt x="8012" y="2397"/>
                  </a:cubicBezTo>
                  <a:lnTo>
                    <a:pt x="7784" y="2533"/>
                  </a:lnTo>
                  <a:cubicBezTo>
                    <a:pt x="7601" y="2442"/>
                    <a:pt x="7418" y="2351"/>
                    <a:pt x="7259" y="2260"/>
                  </a:cubicBezTo>
                  <a:lnTo>
                    <a:pt x="7418" y="2145"/>
                  </a:lnTo>
                  <a:cubicBezTo>
                    <a:pt x="7555" y="2077"/>
                    <a:pt x="7692" y="1986"/>
                    <a:pt x="7829" y="1917"/>
                  </a:cubicBezTo>
                  <a:close/>
                  <a:moveTo>
                    <a:pt x="6574" y="1940"/>
                  </a:moveTo>
                  <a:cubicBezTo>
                    <a:pt x="6756" y="2031"/>
                    <a:pt x="6916" y="2145"/>
                    <a:pt x="7099" y="2237"/>
                  </a:cubicBezTo>
                  <a:lnTo>
                    <a:pt x="6482" y="2579"/>
                  </a:lnTo>
                  <a:cubicBezTo>
                    <a:pt x="6323" y="2465"/>
                    <a:pt x="6140" y="2374"/>
                    <a:pt x="5980" y="2282"/>
                  </a:cubicBezTo>
                  <a:lnTo>
                    <a:pt x="6574" y="1940"/>
                  </a:lnTo>
                  <a:close/>
                  <a:moveTo>
                    <a:pt x="5318" y="1963"/>
                  </a:moveTo>
                  <a:cubicBezTo>
                    <a:pt x="5478" y="2054"/>
                    <a:pt x="5661" y="2168"/>
                    <a:pt x="5821" y="2260"/>
                  </a:cubicBezTo>
                  <a:lnTo>
                    <a:pt x="5204" y="2602"/>
                  </a:lnTo>
                  <a:cubicBezTo>
                    <a:pt x="5045" y="2511"/>
                    <a:pt x="4862" y="2419"/>
                    <a:pt x="4702" y="2328"/>
                  </a:cubicBezTo>
                  <a:lnTo>
                    <a:pt x="5318" y="1963"/>
                  </a:lnTo>
                  <a:close/>
                  <a:moveTo>
                    <a:pt x="4063" y="1986"/>
                  </a:moveTo>
                  <a:cubicBezTo>
                    <a:pt x="4223" y="2077"/>
                    <a:pt x="4383" y="2191"/>
                    <a:pt x="4565" y="2282"/>
                  </a:cubicBezTo>
                  <a:lnTo>
                    <a:pt x="4291" y="2419"/>
                  </a:lnTo>
                  <a:lnTo>
                    <a:pt x="3926" y="2625"/>
                  </a:lnTo>
                  <a:cubicBezTo>
                    <a:pt x="3766" y="2533"/>
                    <a:pt x="3584" y="2442"/>
                    <a:pt x="3424" y="2351"/>
                  </a:cubicBezTo>
                  <a:lnTo>
                    <a:pt x="3903" y="2077"/>
                  </a:lnTo>
                  <a:lnTo>
                    <a:pt x="4063" y="1986"/>
                  </a:lnTo>
                  <a:close/>
                  <a:moveTo>
                    <a:pt x="9769" y="2191"/>
                  </a:moveTo>
                  <a:lnTo>
                    <a:pt x="10317" y="2511"/>
                  </a:lnTo>
                  <a:cubicBezTo>
                    <a:pt x="10112" y="2625"/>
                    <a:pt x="9883" y="2739"/>
                    <a:pt x="9678" y="2853"/>
                  </a:cubicBezTo>
                  <a:lnTo>
                    <a:pt x="9130" y="2556"/>
                  </a:lnTo>
                  <a:cubicBezTo>
                    <a:pt x="9336" y="2442"/>
                    <a:pt x="9541" y="2305"/>
                    <a:pt x="9769" y="2191"/>
                  </a:cubicBezTo>
                  <a:close/>
                  <a:moveTo>
                    <a:pt x="8445" y="2260"/>
                  </a:moveTo>
                  <a:cubicBezTo>
                    <a:pt x="8468" y="2282"/>
                    <a:pt x="8491" y="2282"/>
                    <a:pt x="8491" y="2305"/>
                  </a:cubicBezTo>
                  <a:lnTo>
                    <a:pt x="8970" y="2579"/>
                  </a:lnTo>
                  <a:cubicBezTo>
                    <a:pt x="8879" y="2625"/>
                    <a:pt x="8765" y="2670"/>
                    <a:pt x="8651" y="2739"/>
                  </a:cubicBezTo>
                  <a:lnTo>
                    <a:pt x="8400" y="2876"/>
                  </a:lnTo>
                  <a:lnTo>
                    <a:pt x="7875" y="2602"/>
                  </a:lnTo>
                  <a:lnTo>
                    <a:pt x="8057" y="2488"/>
                  </a:lnTo>
                  <a:cubicBezTo>
                    <a:pt x="8194" y="2419"/>
                    <a:pt x="8309" y="2328"/>
                    <a:pt x="8445" y="2260"/>
                  </a:cubicBezTo>
                  <a:close/>
                  <a:moveTo>
                    <a:pt x="7190" y="2282"/>
                  </a:moveTo>
                  <a:cubicBezTo>
                    <a:pt x="7350" y="2397"/>
                    <a:pt x="7532" y="2488"/>
                    <a:pt x="7692" y="2579"/>
                  </a:cubicBezTo>
                  <a:lnTo>
                    <a:pt x="7122" y="2922"/>
                  </a:lnTo>
                  <a:cubicBezTo>
                    <a:pt x="6939" y="2807"/>
                    <a:pt x="6756" y="2716"/>
                    <a:pt x="6597" y="2625"/>
                  </a:cubicBezTo>
                  <a:lnTo>
                    <a:pt x="7190" y="2282"/>
                  </a:lnTo>
                  <a:close/>
                  <a:moveTo>
                    <a:pt x="5912" y="2305"/>
                  </a:moveTo>
                  <a:cubicBezTo>
                    <a:pt x="6094" y="2419"/>
                    <a:pt x="6254" y="2511"/>
                    <a:pt x="6414" y="2602"/>
                  </a:cubicBezTo>
                  <a:lnTo>
                    <a:pt x="5821" y="2944"/>
                  </a:lnTo>
                  <a:cubicBezTo>
                    <a:pt x="5661" y="2853"/>
                    <a:pt x="5478" y="2762"/>
                    <a:pt x="5318" y="2670"/>
                  </a:cubicBezTo>
                  <a:lnTo>
                    <a:pt x="5912" y="2305"/>
                  </a:lnTo>
                  <a:close/>
                  <a:moveTo>
                    <a:pt x="4656" y="2351"/>
                  </a:moveTo>
                  <a:cubicBezTo>
                    <a:pt x="4816" y="2442"/>
                    <a:pt x="4999" y="2533"/>
                    <a:pt x="5159" y="2625"/>
                  </a:cubicBezTo>
                  <a:lnTo>
                    <a:pt x="4930" y="2762"/>
                  </a:lnTo>
                  <a:lnTo>
                    <a:pt x="4542" y="2967"/>
                  </a:lnTo>
                  <a:cubicBezTo>
                    <a:pt x="4383" y="2876"/>
                    <a:pt x="4200" y="2785"/>
                    <a:pt x="4040" y="2693"/>
                  </a:cubicBezTo>
                  <a:lnTo>
                    <a:pt x="4337" y="2533"/>
                  </a:lnTo>
                  <a:lnTo>
                    <a:pt x="4656" y="2351"/>
                  </a:lnTo>
                  <a:close/>
                  <a:moveTo>
                    <a:pt x="3401" y="2351"/>
                  </a:moveTo>
                  <a:cubicBezTo>
                    <a:pt x="3561" y="2465"/>
                    <a:pt x="3721" y="2556"/>
                    <a:pt x="3903" y="2648"/>
                  </a:cubicBezTo>
                  <a:lnTo>
                    <a:pt x="3264" y="3013"/>
                  </a:lnTo>
                  <a:cubicBezTo>
                    <a:pt x="3104" y="2922"/>
                    <a:pt x="2922" y="2807"/>
                    <a:pt x="2762" y="2716"/>
                  </a:cubicBezTo>
                  <a:lnTo>
                    <a:pt x="3401" y="2351"/>
                  </a:lnTo>
                  <a:close/>
                  <a:moveTo>
                    <a:pt x="10363" y="2533"/>
                  </a:moveTo>
                  <a:lnTo>
                    <a:pt x="10933" y="2853"/>
                  </a:lnTo>
                  <a:cubicBezTo>
                    <a:pt x="10728" y="2967"/>
                    <a:pt x="10500" y="3081"/>
                    <a:pt x="10294" y="3218"/>
                  </a:cubicBezTo>
                  <a:lnTo>
                    <a:pt x="9747" y="2899"/>
                  </a:lnTo>
                  <a:cubicBezTo>
                    <a:pt x="9952" y="2785"/>
                    <a:pt x="10157" y="2648"/>
                    <a:pt x="10363" y="2533"/>
                  </a:cubicBezTo>
                  <a:close/>
                  <a:moveTo>
                    <a:pt x="9039" y="2602"/>
                  </a:moveTo>
                  <a:lnTo>
                    <a:pt x="9587" y="2922"/>
                  </a:lnTo>
                  <a:cubicBezTo>
                    <a:pt x="9495" y="2967"/>
                    <a:pt x="9404" y="3013"/>
                    <a:pt x="9313" y="3058"/>
                  </a:cubicBezTo>
                  <a:lnTo>
                    <a:pt x="8993" y="3241"/>
                  </a:lnTo>
                  <a:lnTo>
                    <a:pt x="8491" y="2944"/>
                  </a:lnTo>
                  <a:lnTo>
                    <a:pt x="8697" y="2807"/>
                  </a:lnTo>
                  <a:cubicBezTo>
                    <a:pt x="8811" y="2739"/>
                    <a:pt x="8925" y="2670"/>
                    <a:pt x="9039" y="2602"/>
                  </a:cubicBezTo>
                  <a:close/>
                  <a:moveTo>
                    <a:pt x="7784" y="2648"/>
                  </a:moveTo>
                  <a:lnTo>
                    <a:pt x="8309" y="2944"/>
                  </a:lnTo>
                  <a:lnTo>
                    <a:pt x="7715" y="3264"/>
                  </a:lnTo>
                  <a:lnTo>
                    <a:pt x="7213" y="2967"/>
                  </a:lnTo>
                  <a:lnTo>
                    <a:pt x="7784" y="2648"/>
                  </a:lnTo>
                  <a:close/>
                  <a:moveTo>
                    <a:pt x="6528" y="2670"/>
                  </a:moveTo>
                  <a:cubicBezTo>
                    <a:pt x="6688" y="2762"/>
                    <a:pt x="6848" y="2853"/>
                    <a:pt x="7030" y="2967"/>
                  </a:cubicBezTo>
                  <a:lnTo>
                    <a:pt x="6437" y="3287"/>
                  </a:lnTo>
                  <a:lnTo>
                    <a:pt x="6414" y="3264"/>
                  </a:lnTo>
                  <a:cubicBezTo>
                    <a:pt x="6254" y="3173"/>
                    <a:pt x="6094" y="3081"/>
                    <a:pt x="5935" y="3013"/>
                  </a:cubicBezTo>
                  <a:lnTo>
                    <a:pt x="6528" y="2670"/>
                  </a:lnTo>
                  <a:close/>
                  <a:moveTo>
                    <a:pt x="5273" y="2693"/>
                  </a:moveTo>
                  <a:cubicBezTo>
                    <a:pt x="5433" y="2785"/>
                    <a:pt x="5592" y="2876"/>
                    <a:pt x="5752" y="2990"/>
                  </a:cubicBezTo>
                  <a:lnTo>
                    <a:pt x="5569" y="3081"/>
                  </a:lnTo>
                  <a:lnTo>
                    <a:pt x="5159" y="3310"/>
                  </a:lnTo>
                  <a:cubicBezTo>
                    <a:pt x="4999" y="3218"/>
                    <a:pt x="4816" y="3127"/>
                    <a:pt x="4656" y="3036"/>
                  </a:cubicBezTo>
                  <a:lnTo>
                    <a:pt x="4976" y="2853"/>
                  </a:lnTo>
                  <a:lnTo>
                    <a:pt x="5273" y="2693"/>
                  </a:lnTo>
                  <a:close/>
                  <a:moveTo>
                    <a:pt x="3995" y="2716"/>
                  </a:moveTo>
                  <a:cubicBezTo>
                    <a:pt x="4154" y="2807"/>
                    <a:pt x="4337" y="2899"/>
                    <a:pt x="4497" y="3013"/>
                  </a:cubicBezTo>
                  <a:lnTo>
                    <a:pt x="3880" y="3355"/>
                  </a:lnTo>
                  <a:cubicBezTo>
                    <a:pt x="3721" y="3264"/>
                    <a:pt x="3538" y="3150"/>
                    <a:pt x="3378" y="3058"/>
                  </a:cubicBezTo>
                  <a:lnTo>
                    <a:pt x="3995" y="2716"/>
                  </a:lnTo>
                  <a:close/>
                  <a:moveTo>
                    <a:pt x="2739" y="2739"/>
                  </a:moveTo>
                  <a:cubicBezTo>
                    <a:pt x="2899" y="2830"/>
                    <a:pt x="3059" y="2922"/>
                    <a:pt x="3241" y="3036"/>
                  </a:cubicBezTo>
                  <a:lnTo>
                    <a:pt x="2602" y="3378"/>
                  </a:lnTo>
                  <a:cubicBezTo>
                    <a:pt x="2442" y="3287"/>
                    <a:pt x="2260" y="3195"/>
                    <a:pt x="2077" y="3081"/>
                  </a:cubicBezTo>
                  <a:lnTo>
                    <a:pt x="2100" y="3081"/>
                  </a:lnTo>
                  <a:lnTo>
                    <a:pt x="2739" y="2739"/>
                  </a:lnTo>
                  <a:close/>
                  <a:moveTo>
                    <a:pt x="10979" y="2876"/>
                  </a:moveTo>
                  <a:lnTo>
                    <a:pt x="11550" y="3218"/>
                  </a:lnTo>
                  <a:cubicBezTo>
                    <a:pt x="11321" y="3332"/>
                    <a:pt x="11116" y="3446"/>
                    <a:pt x="10911" y="3561"/>
                  </a:cubicBezTo>
                  <a:lnTo>
                    <a:pt x="10363" y="3241"/>
                  </a:lnTo>
                  <a:cubicBezTo>
                    <a:pt x="10568" y="3127"/>
                    <a:pt x="10774" y="3013"/>
                    <a:pt x="10979" y="2876"/>
                  </a:cubicBezTo>
                  <a:close/>
                  <a:moveTo>
                    <a:pt x="9655" y="2967"/>
                  </a:moveTo>
                  <a:lnTo>
                    <a:pt x="10180" y="3264"/>
                  </a:lnTo>
                  <a:cubicBezTo>
                    <a:pt x="10112" y="3310"/>
                    <a:pt x="10020" y="3355"/>
                    <a:pt x="9952" y="3401"/>
                  </a:cubicBezTo>
                  <a:lnTo>
                    <a:pt x="9610" y="3583"/>
                  </a:lnTo>
                  <a:lnTo>
                    <a:pt x="9085" y="3287"/>
                  </a:lnTo>
                  <a:lnTo>
                    <a:pt x="9336" y="3127"/>
                  </a:lnTo>
                  <a:cubicBezTo>
                    <a:pt x="9450" y="3081"/>
                    <a:pt x="9541" y="3013"/>
                    <a:pt x="9655" y="2967"/>
                  </a:cubicBezTo>
                  <a:close/>
                  <a:moveTo>
                    <a:pt x="8400" y="2990"/>
                  </a:moveTo>
                  <a:lnTo>
                    <a:pt x="8902" y="3287"/>
                  </a:lnTo>
                  <a:lnTo>
                    <a:pt x="8331" y="3606"/>
                  </a:lnTo>
                  <a:lnTo>
                    <a:pt x="7829" y="3310"/>
                  </a:lnTo>
                  <a:lnTo>
                    <a:pt x="8400" y="2990"/>
                  </a:lnTo>
                  <a:close/>
                  <a:moveTo>
                    <a:pt x="7122" y="3013"/>
                  </a:moveTo>
                  <a:lnTo>
                    <a:pt x="7624" y="3310"/>
                  </a:lnTo>
                  <a:lnTo>
                    <a:pt x="7053" y="3629"/>
                  </a:lnTo>
                  <a:lnTo>
                    <a:pt x="6551" y="3355"/>
                  </a:lnTo>
                  <a:lnTo>
                    <a:pt x="7122" y="3013"/>
                  </a:lnTo>
                  <a:close/>
                  <a:moveTo>
                    <a:pt x="5866" y="3036"/>
                  </a:moveTo>
                  <a:cubicBezTo>
                    <a:pt x="6026" y="3150"/>
                    <a:pt x="6186" y="3241"/>
                    <a:pt x="6346" y="3332"/>
                  </a:cubicBezTo>
                  <a:lnTo>
                    <a:pt x="6209" y="3401"/>
                  </a:lnTo>
                  <a:lnTo>
                    <a:pt x="5775" y="3652"/>
                  </a:lnTo>
                  <a:lnTo>
                    <a:pt x="5706" y="3606"/>
                  </a:lnTo>
                  <a:cubicBezTo>
                    <a:pt x="5547" y="3538"/>
                    <a:pt x="5410" y="3446"/>
                    <a:pt x="5273" y="3378"/>
                  </a:cubicBezTo>
                  <a:lnTo>
                    <a:pt x="5615" y="3173"/>
                  </a:lnTo>
                  <a:lnTo>
                    <a:pt x="5866" y="3036"/>
                  </a:lnTo>
                  <a:close/>
                  <a:moveTo>
                    <a:pt x="4588" y="3058"/>
                  </a:moveTo>
                  <a:cubicBezTo>
                    <a:pt x="4771" y="3173"/>
                    <a:pt x="4930" y="3264"/>
                    <a:pt x="5090" y="3355"/>
                  </a:cubicBezTo>
                  <a:lnTo>
                    <a:pt x="4497" y="3698"/>
                  </a:lnTo>
                  <a:cubicBezTo>
                    <a:pt x="4337" y="3606"/>
                    <a:pt x="4154" y="3492"/>
                    <a:pt x="3995" y="3401"/>
                  </a:cubicBezTo>
                  <a:lnTo>
                    <a:pt x="4588" y="3058"/>
                  </a:lnTo>
                  <a:close/>
                  <a:moveTo>
                    <a:pt x="3333" y="3081"/>
                  </a:moveTo>
                  <a:cubicBezTo>
                    <a:pt x="3492" y="3195"/>
                    <a:pt x="3675" y="3287"/>
                    <a:pt x="3835" y="3378"/>
                  </a:cubicBezTo>
                  <a:lnTo>
                    <a:pt x="3241" y="3720"/>
                  </a:lnTo>
                  <a:cubicBezTo>
                    <a:pt x="3059" y="3629"/>
                    <a:pt x="2876" y="3538"/>
                    <a:pt x="2693" y="3424"/>
                  </a:cubicBezTo>
                  <a:lnTo>
                    <a:pt x="3333" y="3081"/>
                  </a:lnTo>
                  <a:close/>
                  <a:moveTo>
                    <a:pt x="2054" y="3104"/>
                  </a:moveTo>
                  <a:cubicBezTo>
                    <a:pt x="2237" y="3195"/>
                    <a:pt x="2397" y="3310"/>
                    <a:pt x="2579" y="3401"/>
                  </a:cubicBezTo>
                  <a:lnTo>
                    <a:pt x="2488" y="3446"/>
                  </a:lnTo>
                  <a:cubicBezTo>
                    <a:pt x="2305" y="3561"/>
                    <a:pt x="2146" y="3652"/>
                    <a:pt x="1963" y="3766"/>
                  </a:cubicBezTo>
                  <a:cubicBezTo>
                    <a:pt x="1780" y="3652"/>
                    <a:pt x="1598" y="3561"/>
                    <a:pt x="1415" y="3446"/>
                  </a:cubicBezTo>
                  <a:cubicBezTo>
                    <a:pt x="1621" y="3332"/>
                    <a:pt x="1849" y="3218"/>
                    <a:pt x="2054" y="3104"/>
                  </a:cubicBezTo>
                  <a:close/>
                  <a:moveTo>
                    <a:pt x="11573" y="3218"/>
                  </a:moveTo>
                  <a:lnTo>
                    <a:pt x="12098" y="3538"/>
                  </a:lnTo>
                  <a:lnTo>
                    <a:pt x="12143" y="3561"/>
                  </a:lnTo>
                  <a:cubicBezTo>
                    <a:pt x="11938" y="3675"/>
                    <a:pt x="11732" y="3789"/>
                    <a:pt x="11504" y="3903"/>
                  </a:cubicBezTo>
                  <a:lnTo>
                    <a:pt x="10956" y="3583"/>
                  </a:lnTo>
                  <a:cubicBezTo>
                    <a:pt x="11162" y="3469"/>
                    <a:pt x="11367" y="3355"/>
                    <a:pt x="11573" y="3218"/>
                  </a:cubicBezTo>
                  <a:close/>
                  <a:moveTo>
                    <a:pt x="10249" y="3310"/>
                  </a:moveTo>
                  <a:lnTo>
                    <a:pt x="10796" y="3606"/>
                  </a:lnTo>
                  <a:cubicBezTo>
                    <a:pt x="10682" y="3675"/>
                    <a:pt x="10545" y="3743"/>
                    <a:pt x="10431" y="3812"/>
                  </a:cubicBezTo>
                  <a:lnTo>
                    <a:pt x="10226" y="3926"/>
                  </a:lnTo>
                  <a:lnTo>
                    <a:pt x="9701" y="3629"/>
                  </a:lnTo>
                  <a:lnTo>
                    <a:pt x="9998" y="3469"/>
                  </a:lnTo>
                  <a:cubicBezTo>
                    <a:pt x="10066" y="3424"/>
                    <a:pt x="10157" y="3355"/>
                    <a:pt x="10249" y="3310"/>
                  </a:cubicBezTo>
                  <a:close/>
                  <a:moveTo>
                    <a:pt x="8993" y="3332"/>
                  </a:moveTo>
                  <a:lnTo>
                    <a:pt x="9518" y="3629"/>
                  </a:lnTo>
                  <a:lnTo>
                    <a:pt x="8948" y="3949"/>
                  </a:lnTo>
                  <a:lnTo>
                    <a:pt x="8445" y="3652"/>
                  </a:lnTo>
                  <a:lnTo>
                    <a:pt x="8993" y="3332"/>
                  </a:lnTo>
                  <a:close/>
                  <a:moveTo>
                    <a:pt x="7738" y="3355"/>
                  </a:moveTo>
                  <a:lnTo>
                    <a:pt x="8240" y="3652"/>
                  </a:lnTo>
                  <a:lnTo>
                    <a:pt x="7669" y="3971"/>
                  </a:lnTo>
                  <a:lnTo>
                    <a:pt x="7167" y="3698"/>
                  </a:lnTo>
                  <a:lnTo>
                    <a:pt x="7738" y="3355"/>
                  </a:lnTo>
                  <a:close/>
                  <a:moveTo>
                    <a:pt x="6460" y="3401"/>
                  </a:moveTo>
                  <a:lnTo>
                    <a:pt x="6962" y="3675"/>
                  </a:lnTo>
                  <a:lnTo>
                    <a:pt x="6848" y="3743"/>
                  </a:lnTo>
                  <a:lnTo>
                    <a:pt x="6391" y="3994"/>
                  </a:lnTo>
                  <a:lnTo>
                    <a:pt x="5889" y="3720"/>
                  </a:lnTo>
                  <a:lnTo>
                    <a:pt x="6277" y="3515"/>
                  </a:lnTo>
                  <a:lnTo>
                    <a:pt x="6460" y="3401"/>
                  </a:lnTo>
                  <a:close/>
                  <a:moveTo>
                    <a:pt x="5204" y="3424"/>
                  </a:moveTo>
                  <a:cubicBezTo>
                    <a:pt x="5341" y="3515"/>
                    <a:pt x="5501" y="3606"/>
                    <a:pt x="5661" y="3675"/>
                  </a:cubicBezTo>
                  <a:lnTo>
                    <a:pt x="5684" y="3698"/>
                  </a:lnTo>
                  <a:lnTo>
                    <a:pt x="5113" y="4040"/>
                  </a:lnTo>
                  <a:lnTo>
                    <a:pt x="4999" y="3949"/>
                  </a:lnTo>
                  <a:cubicBezTo>
                    <a:pt x="4862" y="3880"/>
                    <a:pt x="4725" y="3812"/>
                    <a:pt x="4611" y="3743"/>
                  </a:cubicBezTo>
                  <a:lnTo>
                    <a:pt x="5204" y="3424"/>
                  </a:lnTo>
                  <a:close/>
                  <a:moveTo>
                    <a:pt x="3926" y="3446"/>
                  </a:moveTo>
                  <a:cubicBezTo>
                    <a:pt x="4109" y="3538"/>
                    <a:pt x="4268" y="3629"/>
                    <a:pt x="4428" y="3743"/>
                  </a:cubicBezTo>
                  <a:lnTo>
                    <a:pt x="3858" y="4063"/>
                  </a:lnTo>
                  <a:cubicBezTo>
                    <a:pt x="3675" y="3971"/>
                    <a:pt x="3492" y="3880"/>
                    <a:pt x="3310" y="3766"/>
                  </a:cubicBezTo>
                  <a:lnTo>
                    <a:pt x="3926" y="3446"/>
                  </a:lnTo>
                  <a:close/>
                  <a:moveTo>
                    <a:pt x="2671" y="3446"/>
                  </a:moveTo>
                  <a:cubicBezTo>
                    <a:pt x="2830" y="3561"/>
                    <a:pt x="3013" y="3652"/>
                    <a:pt x="3173" y="3766"/>
                  </a:cubicBezTo>
                  <a:lnTo>
                    <a:pt x="3127" y="3789"/>
                  </a:lnTo>
                  <a:cubicBezTo>
                    <a:pt x="2945" y="3880"/>
                    <a:pt x="2762" y="3994"/>
                    <a:pt x="2579" y="4108"/>
                  </a:cubicBezTo>
                  <a:cubicBezTo>
                    <a:pt x="2397" y="3994"/>
                    <a:pt x="2214" y="3903"/>
                    <a:pt x="2032" y="3812"/>
                  </a:cubicBezTo>
                  <a:cubicBezTo>
                    <a:pt x="2191" y="3720"/>
                    <a:pt x="2374" y="3629"/>
                    <a:pt x="2534" y="3538"/>
                  </a:cubicBezTo>
                  <a:lnTo>
                    <a:pt x="2671" y="3446"/>
                  </a:lnTo>
                  <a:close/>
                  <a:moveTo>
                    <a:pt x="1370" y="3469"/>
                  </a:moveTo>
                  <a:cubicBezTo>
                    <a:pt x="1552" y="3583"/>
                    <a:pt x="1735" y="3675"/>
                    <a:pt x="1917" y="3789"/>
                  </a:cubicBezTo>
                  <a:cubicBezTo>
                    <a:pt x="1712" y="3903"/>
                    <a:pt x="1507" y="4040"/>
                    <a:pt x="1324" y="4154"/>
                  </a:cubicBezTo>
                  <a:cubicBezTo>
                    <a:pt x="1119" y="4040"/>
                    <a:pt x="913" y="3926"/>
                    <a:pt x="731" y="3812"/>
                  </a:cubicBezTo>
                  <a:cubicBezTo>
                    <a:pt x="936" y="3698"/>
                    <a:pt x="1164" y="3583"/>
                    <a:pt x="1370" y="3469"/>
                  </a:cubicBezTo>
                  <a:close/>
                  <a:moveTo>
                    <a:pt x="12189" y="3583"/>
                  </a:moveTo>
                  <a:lnTo>
                    <a:pt x="12759" y="3903"/>
                  </a:lnTo>
                  <a:cubicBezTo>
                    <a:pt x="12554" y="4017"/>
                    <a:pt x="12326" y="4131"/>
                    <a:pt x="12120" y="4245"/>
                  </a:cubicBezTo>
                  <a:lnTo>
                    <a:pt x="11573" y="3926"/>
                  </a:lnTo>
                  <a:cubicBezTo>
                    <a:pt x="11778" y="3812"/>
                    <a:pt x="11983" y="3698"/>
                    <a:pt x="12189" y="3583"/>
                  </a:cubicBezTo>
                  <a:close/>
                  <a:moveTo>
                    <a:pt x="10865" y="3652"/>
                  </a:moveTo>
                  <a:lnTo>
                    <a:pt x="11390" y="3971"/>
                  </a:lnTo>
                  <a:cubicBezTo>
                    <a:pt x="11299" y="4017"/>
                    <a:pt x="11185" y="4063"/>
                    <a:pt x="11093" y="4131"/>
                  </a:cubicBezTo>
                  <a:lnTo>
                    <a:pt x="10842" y="4268"/>
                  </a:lnTo>
                  <a:lnTo>
                    <a:pt x="10317" y="3971"/>
                  </a:lnTo>
                  <a:lnTo>
                    <a:pt x="10477" y="3880"/>
                  </a:lnTo>
                  <a:cubicBezTo>
                    <a:pt x="10614" y="3812"/>
                    <a:pt x="10728" y="3720"/>
                    <a:pt x="10865" y="3652"/>
                  </a:cubicBezTo>
                  <a:close/>
                  <a:moveTo>
                    <a:pt x="9610" y="3675"/>
                  </a:moveTo>
                  <a:lnTo>
                    <a:pt x="10112" y="3971"/>
                  </a:lnTo>
                  <a:lnTo>
                    <a:pt x="9564" y="4291"/>
                  </a:lnTo>
                  <a:lnTo>
                    <a:pt x="9039" y="3994"/>
                  </a:lnTo>
                  <a:lnTo>
                    <a:pt x="9610" y="3675"/>
                  </a:lnTo>
                  <a:close/>
                  <a:moveTo>
                    <a:pt x="8331" y="3720"/>
                  </a:moveTo>
                  <a:lnTo>
                    <a:pt x="8834" y="3994"/>
                  </a:lnTo>
                  <a:lnTo>
                    <a:pt x="8286" y="4314"/>
                  </a:lnTo>
                  <a:lnTo>
                    <a:pt x="7784" y="4040"/>
                  </a:lnTo>
                  <a:lnTo>
                    <a:pt x="8331" y="3720"/>
                  </a:lnTo>
                  <a:close/>
                  <a:moveTo>
                    <a:pt x="7076" y="3743"/>
                  </a:moveTo>
                  <a:lnTo>
                    <a:pt x="7555" y="4017"/>
                  </a:lnTo>
                  <a:lnTo>
                    <a:pt x="7487" y="4063"/>
                  </a:lnTo>
                  <a:lnTo>
                    <a:pt x="7007" y="4337"/>
                  </a:lnTo>
                  <a:lnTo>
                    <a:pt x="6505" y="4063"/>
                  </a:lnTo>
                  <a:lnTo>
                    <a:pt x="6916" y="3835"/>
                  </a:lnTo>
                  <a:lnTo>
                    <a:pt x="7076" y="3743"/>
                  </a:lnTo>
                  <a:close/>
                  <a:moveTo>
                    <a:pt x="5798" y="3766"/>
                  </a:moveTo>
                  <a:lnTo>
                    <a:pt x="6300" y="4063"/>
                  </a:lnTo>
                  <a:lnTo>
                    <a:pt x="5729" y="4382"/>
                  </a:lnTo>
                  <a:lnTo>
                    <a:pt x="5227" y="4086"/>
                  </a:lnTo>
                  <a:lnTo>
                    <a:pt x="5798" y="3766"/>
                  </a:lnTo>
                  <a:close/>
                  <a:moveTo>
                    <a:pt x="4520" y="3789"/>
                  </a:moveTo>
                  <a:cubicBezTo>
                    <a:pt x="4679" y="3880"/>
                    <a:pt x="4816" y="3949"/>
                    <a:pt x="4953" y="4040"/>
                  </a:cubicBezTo>
                  <a:lnTo>
                    <a:pt x="5045" y="4086"/>
                  </a:lnTo>
                  <a:lnTo>
                    <a:pt x="4474" y="4405"/>
                  </a:lnTo>
                  <a:lnTo>
                    <a:pt x="4268" y="4314"/>
                  </a:lnTo>
                  <a:cubicBezTo>
                    <a:pt x="4154" y="4245"/>
                    <a:pt x="4040" y="4177"/>
                    <a:pt x="3949" y="4108"/>
                  </a:cubicBezTo>
                  <a:lnTo>
                    <a:pt x="4520" y="3789"/>
                  </a:lnTo>
                  <a:close/>
                  <a:moveTo>
                    <a:pt x="3264" y="3812"/>
                  </a:moveTo>
                  <a:cubicBezTo>
                    <a:pt x="3424" y="3903"/>
                    <a:pt x="3607" y="4017"/>
                    <a:pt x="3766" y="4108"/>
                  </a:cubicBezTo>
                  <a:cubicBezTo>
                    <a:pt x="3584" y="4223"/>
                    <a:pt x="3401" y="4337"/>
                    <a:pt x="3196" y="4451"/>
                  </a:cubicBezTo>
                  <a:cubicBezTo>
                    <a:pt x="3013" y="4337"/>
                    <a:pt x="2830" y="4245"/>
                    <a:pt x="2648" y="4131"/>
                  </a:cubicBezTo>
                  <a:cubicBezTo>
                    <a:pt x="2830" y="4040"/>
                    <a:pt x="2990" y="3949"/>
                    <a:pt x="3173" y="3857"/>
                  </a:cubicBezTo>
                  <a:lnTo>
                    <a:pt x="3264" y="3812"/>
                  </a:lnTo>
                  <a:close/>
                  <a:moveTo>
                    <a:pt x="1986" y="3835"/>
                  </a:moveTo>
                  <a:cubicBezTo>
                    <a:pt x="2169" y="3926"/>
                    <a:pt x="2351" y="4040"/>
                    <a:pt x="2534" y="4131"/>
                  </a:cubicBezTo>
                  <a:cubicBezTo>
                    <a:pt x="2328" y="4268"/>
                    <a:pt x="2123" y="4382"/>
                    <a:pt x="1940" y="4496"/>
                  </a:cubicBezTo>
                  <a:cubicBezTo>
                    <a:pt x="1735" y="4382"/>
                    <a:pt x="1552" y="4268"/>
                    <a:pt x="1347" y="4177"/>
                  </a:cubicBezTo>
                  <a:cubicBezTo>
                    <a:pt x="1552" y="4063"/>
                    <a:pt x="1780" y="3949"/>
                    <a:pt x="1986" y="3835"/>
                  </a:cubicBezTo>
                  <a:close/>
                  <a:moveTo>
                    <a:pt x="12805" y="3926"/>
                  </a:moveTo>
                  <a:lnTo>
                    <a:pt x="13376" y="4245"/>
                  </a:lnTo>
                  <a:cubicBezTo>
                    <a:pt x="13147" y="4359"/>
                    <a:pt x="12942" y="4474"/>
                    <a:pt x="12714" y="4588"/>
                  </a:cubicBezTo>
                  <a:lnTo>
                    <a:pt x="12189" y="4291"/>
                  </a:lnTo>
                  <a:cubicBezTo>
                    <a:pt x="12394" y="4154"/>
                    <a:pt x="12600" y="4040"/>
                    <a:pt x="12805" y="3926"/>
                  </a:cubicBezTo>
                  <a:close/>
                  <a:moveTo>
                    <a:pt x="11458" y="3994"/>
                  </a:moveTo>
                  <a:lnTo>
                    <a:pt x="11504" y="4017"/>
                  </a:lnTo>
                  <a:lnTo>
                    <a:pt x="12006" y="4314"/>
                  </a:lnTo>
                  <a:cubicBezTo>
                    <a:pt x="11915" y="4359"/>
                    <a:pt x="11824" y="4405"/>
                    <a:pt x="11732" y="4451"/>
                  </a:cubicBezTo>
                  <a:lnTo>
                    <a:pt x="11436" y="4611"/>
                  </a:lnTo>
                  <a:lnTo>
                    <a:pt x="10933" y="4314"/>
                  </a:lnTo>
                  <a:lnTo>
                    <a:pt x="11116" y="4200"/>
                  </a:lnTo>
                  <a:cubicBezTo>
                    <a:pt x="11230" y="4131"/>
                    <a:pt x="11344" y="4063"/>
                    <a:pt x="11458" y="3994"/>
                  </a:cubicBezTo>
                  <a:close/>
                  <a:moveTo>
                    <a:pt x="10203" y="4040"/>
                  </a:moveTo>
                  <a:lnTo>
                    <a:pt x="10728" y="4337"/>
                  </a:lnTo>
                  <a:lnTo>
                    <a:pt x="10157" y="4633"/>
                  </a:lnTo>
                  <a:lnTo>
                    <a:pt x="10135" y="4611"/>
                  </a:lnTo>
                  <a:lnTo>
                    <a:pt x="9655" y="4337"/>
                  </a:lnTo>
                  <a:lnTo>
                    <a:pt x="10203" y="4040"/>
                  </a:lnTo>
                  <a:close/>
                  <a:moveTo>
                    <a:pt x="8948" y="4063"/>
                  </a:moveTo>
                  <a:lnTo>
                    <a:pt x="9450" y="4359"/>
                  </a:lnTo>
                  <a:lnTo>
                    <a:pt x="8879" y="4656"/>
                  </a:lnTo>
                  <a:lnTo>
                    <a:pt x="8377" y="4382"/>
                  </a:lnTo>
                  <a:lnTo>
                    <a:pt x="8948" y="4063"/>
                  </a:lnTo>
                  <a:close/>
                  <a:moveTo>
                    <a:pt x="7669" y="4086"/>
                  </a:moveTo>
                  <a:lnTo>
                    <a:pt x="8172" y="4382"/>
                  </a:lnTo>
                  <a:lnTo>
                    <a:pt x="8126" y="4405"/>
                  </a:lnTo>
                  <a:lnTo>
                    <a:pt x="7624" y="4702"/>
                  </a:lnTo>
                  <a:lnTo>
                    <a:pt x="7122" y="4405"/>
                  </a:lnTo>
                  <a:lnTo>
                    <a:pt x="7555" y="4154"/>
                  </a:lnTo>
                  <a:lnTo>
                    <a:pt x="7669" y="4086"/>
                  </a:lnTo>
                  <a:close/>
                  <a:moveTo>
                    <a:pt x="6414" y="4108"/>
                  </a:moveTo>
                  <a:lnTo>
                    <a:pt x="6916" y="4405"/>
                  </a:lnTo>
                  <a:lnTo>
                    <a:pt x="6346" y="4725"/>
                  </a:lnTo>
                  <a:lnTo>
                    <a:pt x="5821" y="4428"/>
                  </a:lnTo>
                  <a:lnTo>
                    <a:pt x="6414" y="4108"/>
                  </a:lnTo>
                  <a:close/>
                  <a:moveTo>
                    <a:pt x="5136" y="4131"/>
                  </a:moveTo>
                  <a:lnTo>
                    <a:pt x="5638" y="4428"/>
                  </a:lnTo>
                  <a:lnTo>
                    <a:pt x="5067" y="4748"/>
                  </a:lnTo>
                  <a:lnTo>
                    <a:pt x="4542" y="4451"/>
                  </a:lnTo>
                  <a:lnTo>
                    <a:pt x="5136" y="4131"/>
                  </a:lnTo>
                  <a:close/>
                  <a:moveTo>
                    <a:pt x="3858" y="4154"/>
                  </a:moveTo>
                  <a:cubicBezTo>
                    <a:pt x="3995" y="4223"/>
                    <a:pt x="4109" y="4314"/>
                    <a:pt x="4246" y="4382"/>
                  </a:cubicBezTo>
                  <a:lnTo>
                    <a:pt x="4383" y="4451"/>
                  </a:lnTo>
                  <a:cubicBezTo>
                    <a:pt x="4200" y="4565"/>
                    <a:pt x="3995" y="4679"/>
                    <a:pt x="3812" y="4793"/>
                  </a:cubicBezTo>
                  <a:lnTo>
                    <a:pt x="3561" y="4656"/>
                  </a:lnTo>
                  <a:cubicBezTo>
                    <a:pt x="3470" y="4588"/>
                    <a:pt x="3355" y="4542"/>
                    <a:pt x="3264" y="4474"/>
                  </a:cubicBezTo>
                  <a:cubicBezTo>
                    <a:pt x="3447" y="4382"/>
                    <a:pt x="3629" y="4291"/>
                    <a:pt x="3812" y="4177"/>
                  </a:cubicBezTo>
                  <a:lnTo>
                    <a:pt x="3858" y="4154"/>
                  </a:lnTo>
                  <a:close/>
                  <a:moveTo>
                    <a:pt x="2579" y="4177"/>
                  </a:moveTo>
                  <a:cubicBezTo>
                    <a:pt x="2762" y="4291"/>
                    <a:pt x="2945" y="4382"/>
                    <a:pt x="3127" y="4496"/>
                  </a:cubicBezTo>
                  <a:cubicBezTo>
                    <a:pt x="2945" y="4611"/>
                    <a:pt x="2739" y="4725"/>
                    <a:pt x="2557" y="4839"/>
                  </a:cubicBezTo>
                  <a:cubicBezTo>
                    <a:pt x="2351" y="4725"/>
                    <a:pt x="2169" y="4611"/>
                    <a:pt x="1963" y="4496"/>
                  </a:cubicBezTo>
                  <a:cubicBezTo>
                    <a:pt x="2169" y="4405"/>
                    <a:pt x="2374" y="4291"/>
                    <a:pt x="2579" y="4177"/>
                  </a:cubicBezTo>
                  <a:close/>
                  <a:moveTo>
                    <a:pt x="12075" y="4337"/>
                  </a:moveTo>
                  <a:lnTo>
                    <a:pt x="12623" y="4656"/>
                  </a:lnTo>
                  <a:cubicBezTo>
                    <a:pt x="12531" y="4702"/>
                    <a:pt x="12440" y="4748"/>
                    <a:pt x="12371" y="4793"/>
                  </a:cubicBezTo>
                  <a:lnTo>
                    <a:pt x="12052" y="4953"/>
                  </a:lnTo>
                  <a:lnTo>
                    <a:pt x="11527" y="4656"/>
                  </a:lnTo>
                  <a:lnTo>
                    <a:pt x="11755" y="4542"/>
                  </a:lnTo>
                  <a:cubicBezTo>
                    <a:pt x="11869" y="4474"/>
                    <a:pt x="11983" y="4405"/>
                    <a:pt x="12075" y="4337"/>
                  </a:cubicBezTo>
                  <a:close/>
                  <a:moveTo>
                    <a:pt x="13399" y="4268"/>
                  </a:moveTo>
                  <a:lnTo>
                    <a:pt x="13992" y="4588"/>
                  </a:lnTo>
                  <a:cubicBezTo>
                    <a:pt x="13764" y="4702"/>
                    <a:pt x="13558" y="4816"/>
                    <a:pt x="13330" y="4953"/>
                  </a:cubicBezTo>
                  <a:lnTo>
                    <a:pt x="12782" y="4633"/>
                  </a:lnTo>
                  <a:cubicBezTo>
                    <a:pt x="12988" y="4519"/>
                    <a:pt x="13193" y="4382"/>
                    <a:pt x="13399" y="4268"/>
                  </a:cubicBezTo>
                  <a:close/>
                  <a:moveTo>
                    <a:pt x="10819" y="4382"/>
                  </a:moveTo>
                  <a:lnTo>
                    <a:pt x="11321" y="4679"/>
                  </a:lnTo>
                  <a:lnTo>
                    <a:pt x="10774" y="4976"/>
                  </a:lnTo>
                  <a:lnTo>
                    <a:pt x="10271" y="4702"/>
                  </a:lnTo>
                  <a:lnTo>
                    <a:pt x="10819" y="4382"/>
                  </a:lnTo>
                  <a:close/>
                  <a:moveTo>
                    <a:pt x="9541" y="4405"/>
                  </a:moveTo>
                  <a:lnTo>
                    <a:pt x="10043" y="4702"/>
                  </a:lnTo>
                  <a:lnTo>
                    <a:pt x="9495" y="4999"/>
                  </a:lnTo>
                  <a:lnTo>
                    <a:pt x="9404" y="4953"/>
                  </a:lnTo>
                  <a:lnTo>
                    <a:pt x="8993" y="4725"/>
                  </a:lnTo>
                  <a:lnTo>
                    <a:pt x="9541" y="4405"/>
                  </a:lnTo>
                  <a:close/>
                  <a:moveTo>
                    <a:pt x="8286" y="4428"/>
                  </a:moveTo>
                  <a:lnTo>
                    <a:pt x="8788" y="4725"/>
                  </a:lnTo>
                  <a:lnTo>
                    <a:pt x="8628" y="4793"/>
                  </a:lnTo>
                  <a:lnTo>
                    <a:pt x="8217" y="5044"/>
                  </a:lnTo>
                  <a:lnTo>
                    <a:pt x="7715" y="4748"/>
                  </a:lnTo>
                  <a:lnTo>
                    <a:pt x="8194" y="4496"/>
                  </a:lnTo>
                  <a:lnTo>
                    <a:pt x="8286" y="4428"/>
                  </a:lnTo>
                  <a:close/>
                  <a:moveTo>
                    <a:pt x="7007" y="4474"/>
                  </a:moveTo>
                  <a:lnTo>
                    <a:pt x="7510" y="4748"/>
                  </a:lnTo>
                  <a:lnTo>
                    <a:pt x="6962" y="5067"/>
                  </a:lnTo>
                  <a:lnTo>
                    <a:pt x="6437" y="4770"/>
                  </a:lnTo>
                  <a:lnTo>
                    <a:pt x="7007" y="4474"/>
                  </a:lnTo>
                  <a:close/>
                  <a:moveTo>
                    <a:pt x="5729" y="4496"/>
                  </a:moveTo>
                  <a:lnTo>
                    <a:pt x="6254" y="4770"/>
                  </a:lnTo>
                  <a:lnTo>
                    <a:pt x="5706" y="5090"/>
                  </a:lnTo>
                  <a:lnTo>
                    <a:pt x="5684" y="5090"/>
                  </a:lnTo>
                  <a:lnTo>
                    <a:pt x="5159" y="4816"/>
                  </a:lnTo>
                  <a:lnTo>
                    <a:pt x="5729" y="4496"/>
                  </a:lnTo>
                  <a:close/>
                  <a:moveTo>
                    <a:pt x="4474" y="4519"/>
                  </a:moveTo>
                  <a:lnTo>
                    <a:pt x="4976" y="4816"/>
                  </a:lnTo>
                  <a:cubicBezTo>
                    <a:pt x="4793" y="4907"/>
                    <a:pt x="4611" y="5021"/>
                    <a:pt x="4428" y="5136"/>
                  </a:cubicBezTo>
                  <a:lnTo>
                    <a:pt x="3880" y="4816"/>
                  </a:lnTo>
                  <a:cubicBezTo>
                    <a:pt x="4063" y="4725"/>
                    <a:pt x="4268" y="4611"/>
                    <a:pt x="4451" y="4519"/>
                  </a:cubicBezTo>
                  <a:close/>
                  <a:moveTo>
                    <a:pt x="3173" y="4519"/>
                  </a:moveTo>
                  <a:cubicBezTo>
                    <a:pt x="3287" y="4588"/>
                    <a:pt x="3401" y="4656"/>
                    <a:pt x="3515" y="4725"/>
                  </a:cubicBezTo>
                  <a:lnTo>
                    <a:pt x="3721" y="4839"/>
                  </a:lnTo>
                  <a:cubicBezTo>
                    <a:pt x="3538" y="4953"/>
                    <a:pt x="3355" y="5067"/>
                    <a:pt x="3173" y="5181"/>
                  </a:cubicBezTo>
                  <a:lnTo>
                    <a:pt x="3013" y="5090"/>
                  </a:lnTo>
                  <a:cubicBezTo>
                    <a:pt x="2876" y="5021"/>
                    <a:pt x="2716" y="4930"/>
                    <a:pt x="2579" y="4839"/>
                  </a:cubicBezTo>
                  <a:cubicBezTo>
                    <a:pt x="2785" y="4748"/>
                    <a:pt x="2990" y="4633"/>
                    <a:pt x="3173" y="4519"/>
                  </a:cubicBezTo>
                  <a:close/>
                  <a:moveTo>
                    <a:pt x="14015" y="4611"/>
                  </a:moveTo>
                  <a:lnTo>
                    <a:pt x="14540" y="4907"/>
                  </a:lnTo>
                  <a:cubicBezTo>
                    <a:pt x="14334" y="5021"/>
                    <a:pt x="14106" y="5136"/>
                    <a:pt x="13878" y="5273"/>
                  </a:cubicBezTo>
                  <a:lnTo>
                    <a:pt x="13399" y="4976"/>
                  </a:lnTo>
                  <a:cubicBezTo>
                    <a:pt x="13604" y="4862"/>
                    <a:pt x="13809" y="4725"/>
                    <a:pt x="14015" y="4611"/>
                  </a:cubicBezTo>
                  <a:close/>
                  <a:moveTo>
                    <a:pt x="12691" y="4702"/>
                  </a:moveTo>
                  <a:lnTo>
                    <a:pt x="13239" y="4999"/>
                  </a:lnTo>
                  <a:cubicBezTo>
                    <a:pt x="13102" y="5067"/>
                    <a:pt x="12965" y="5136"/>
                    <a:pt x="12828" y="5204"/>
                  </a:cubicBezTo>
                  <a:lnTo>
                    <a:pt x="12645" y="5318"/>
                  </a:lnTo>
                  <a:lnTo>
                    <a:pt x="12143" y="5021"/>
                  </a:lnTo>
                  <a:lnTo>
                    <a:pt x="12417" y="4862"/>
                  </a:lnTo>
                  <a:cubicBezTo>
                    <a:pt x="12508" y="4793"/>
                    <a:pt x="12600" y="4748"/>
                    <a:pt x="12691" y="4702"/>
                  </a:cubicBezTo>
                  <a:close/>
                  <a:moveTo>
                    <a:pt x="11436" y="4725"/>
                  </a:moveTo>
                  <a:lnTo>
                    <a:pt x="11938" y="5021"/>
                  </a:lnTo>
                  <a:lnTo>
                    <a:pt x="11390" y="5341"/>
                  </a:lnTo>
                  <a:lnTo>
                    <a:pt x="10865" y="5044"/>
                  </a:lnTo>
                  <a:lnTo>
                    <a:pt x="11436" y="4725"/>
                  </a:lnTo>
                  <a:close/>
                  <a:moveTo>
                    <a:pt x="10157" y="4748"/>
                  </a:moveTo>
                  <a:lnTo>
                    <a:pt x="10660" y="5044"/>
                  </a:lnTo>
                  <a:lnTo>
                    <a:pt x="10112" y="5364"/>
                  </a:lnTo>
                  <a:lnTo>
                    <a:pt x="9610" y="5067"/>
                  </a:lnTo>
                  <a:lnTo>
                    <a:pt x="10157" y="4748"/>
                  </a:lnTo>
                  <a:close/>
                  <a:moveTo>
                    <a:pt x="8879" y="4793"/>
                  </a:moveTo>
                  <a:lnTo>
                    <a:pt x="9358" y="5067"/>
                  </a:lnTo>
                  <a:lnTo>
                    <a:pt x="9381" y="5067"/>
                  </a:lnTo>
                  <a:lnTo>
                    <a:pt x="9267" y="5136"/>
                  </a:lnTo>
                  <a:lnTo>
                    <a:pt x="8834" y="5387"/>
                  </a:lnTo>
                  <a:lnTo>
                    <a:pt x="8697" y="5295"/>
                  </a:lnTo>
                  <a:lnTo>
                    <a:pt x="8331" y="5090"/>
                  </a:lnTo>
                  <a:lnTo>
                    <a:pt x="8697" y="4907"/>
                  </a:lnTo>
                  <a:lnTo>
                    <a:pt x="8879" y="4793"/>
                  </a:lnTo>
                  <a:close/>
                  <a:moveTo>
                    <a:pt x="7624" y="4816"/>
                  </a:moveTo>
                  <a:lnTo>
                    <a:pt x="8126" y="5090"/>
                  </a:lnTo>
                  <a:lnTo>
                    <a:pt x="7578" y="5409"/>
                  </a:lnTo>
                  <a:lnTo>
                    <a:pt x="7053" y="5113"/>
                  </a:lnTo>
                  <a:lnTo>
                    <a:pt x="7624" y="4816"/>
                  </a:lnTo>
                  <a:close/>
                  <a:moveTo>
                    <a:pt x="6346" y="4839"/>
                  </a:moveTo>
                  <a:lnTo>
                    <a:pt x="6848" y="5136"/>
                  </a:lnTo>
                  <a:lnTo>
                    <a:pt x="6346" y="5432"/>
                  </a:lnTo>
                  <a:cubicBezTo>
                    <a:pt x="6323" y="5432"/>
                    <a:pt x="6323" y="5432"/>
                    <a:pt x="6300" y="5455"/>
                  </a:cubicBezTo>
                  <a:lnTo>
                    <a:pt x="5775" y="5158"/>
                  </a:lnTo>
                  <a:lnTo>
                    <a:pt x="6346" y="4839"/>
                  </a:lnTo>
                  <a:close/>
                  <a:moveTo>
                    <a:pt x="5067" y="4862"/>
                  </a:moveTo>
                  <a:lnTo>
                    <a:pt x="5592" y="5158"/>
                  </a:lnTo>
                  <a:cubicBezTo>
                    <a:pt x="5410" y="5273"/>
                    <a:pt x="5227" y="5387"/>
                    <a:pt x="5045" y="5478"/>
                  </a:cubicBezTo>
                  <a:lnTo>
                    <a:pt x="4497" y="5181"/>
                  </a:lnTo>
                  <a:cubicBezTo>
                    <a:pt x="4679" y="5067"/>
                    <a:pt x="4885" y="4953"/>
                    <a:pt x="5067" y="4862"/>
                  </a:cubicBezTo>
                  <a:close/>
                  <a:moveTo>
                    <a:pt x="3789" y="4884"/>
                  </a:moveTo>
                  <a:lnTo>
                    <a:pt x="4337" y="5204"/>
                  </a:lnTo>
                  <a:cubicBezTo>
                    <a:pt x="4154" y="5295"/>
                    <a:pt x="3972" y="5409"/>
                    <a:pt x="3789" y="5524"/>
                  </a:cubicBezTo>
                  <a:lnTo>
                    <a:pt x="3196" y="5181"/>
                  </a:lnTo>
                  <a:cubicBezTo>
                    <a:pt x="3401" y="5090"/>
                    <a:pt x="3584" y="4976"/>
                    <a:pt x="3789" y="4884"/>
                  </a:cubicBezTo>
                  <a:close/>
                  <a:moveTo>
                    <a:pt x="14563" y="4930"/>
                  </a:moveTo>
                  <a:lnTo>
                    <a:pt x="15110" y="5227"/>
                  </a:lnTo>
                  <a:cubicBezTo>
                    <a:pt x="15133" y="5227"/>
                    <a:pt x="15133" y="5250"/>
                    <a:pt x="15156" y="5250"/>
                  </a:cubicBezTo>
                  <a:cubicBezTo>
                    <a:pt x="14928" y="5364"/>
                    <a:pt x="14722" y="5501"/>
                    <a:pt x="14494" y="5615"/>
                  </a:cubicBezTo>
                  <a:lnTo>
                    <a:pt x="13946" y="5295"/>
                  </a:lnTo>
                  <a:cubicBezTo>
                    <a:pt x="14152" y="5181"/>
                    <a:pt x="14357" y="5044"/>
                    <a:pt x="14563" y="4930"/>
                  </a:cubicBezTo>
                  <a:close/>
                  <a:moveTo>
                    <a:pt x="13307" y="5044"/>
                  </a:moveTo>
                  <a:lnTo>
                    <a:pt x="13787" y="5318"/>
                  </a:lnTo>
                  <a:cubicBezTo>
                    <a:pt x="13627" y="5409"/>
                    <a:pt x="13444" y="5501"/>
                    <a:pt x="13284" y="5592"/>
                  </a:cubicBezTo>
                  <a:lnTo>
                    <a:pt x="13216" y="5638"/>
                  </a:lnTo>
                  <a:lnTo>
                    <a:pt x="12737" y="5364"/>
                  </a:lnTo>
                  <a:lnTo>
                    <a:pt x="12874" y="5295"/>
                  </a:lnTo>
                  <a:cubicBezTo>
                    <a:pt x="13011" y="5204"/>
                    <a:pt x="13147" y="5113"/>
                    <a:pt x="13307" y="5044"/>
                  </a:cubicBezTo>
                  <a:close/>
                  <a:moveTo>
                    <a:pt x="12029" y="5067"/>
                  </a:moveTo>
                  <a:lnTo>
                    <a:pt x="12554" y="5364"/>
                  </a:lnTo>
                  <a:lnTo>
                    <a:pt x="11983" y="5683"/>
                  </a:lnTo>
                  <a:lnTo>
                    <a:pt x="11481" y="5387"/>
                  </a:lnTo>
                  <a:lnTo>
                    <a:pt x="12029" y="5067"/>
                  </a:lnTo>
                  <a:close/>
                  <a:moveTo>
                    <a:pt x="10774" y="5113"/>
                  </a:moveTo>
                  <a:lnTo>
                    <a:pt x="11276" y="5387"/>
                  </a:lnTo>
                  <a:lnTo>
                    <a:pt x="10705" y="5706"/>
                  </a:lnTo>
                  <a:lnTo>
                    <a:pt x="10226" y="5409"/>
                  </a:lnTo>
                  <a:lnTo>
                    <a:pt x="10774" y="5113"/>
                  </a:lnTo>
                  <a:close/>
                  <a:moveTo>
                    <a:pt x="9495" y="5136"/>
                  </a:moveTo>
                  <a:lnTo>
                    <a:pt x="9998" y="5409"/>
                  </a:lnTo>
                  <a:lnTo>
                    <a:pt x="9906" y="5455"/>
                  </a:lnTo>
                  <a:lnTo>
                    <a:pt x="9450" y="5729"/>
                  </a:lnTo>
                  <a:lnTo>
                    <a:pt x="8948" y="5455"/>
                  </a:lnTo>
                  <a:lnTo>
                    <a:pt x="9336" y="5227"/>
                  </a:lnTo>
                  <a:lnTo>
                    <a:pt x="9495" y="5136"/>
                  </a:lnTo>
                  <a:close/>
                  <a:moveTo>
                    <a:pt x="8217" y="5158"/>
                  </a:moveTo>
                  <a:lnTo>
                    <a:pt x="8651" y="5409"/>
                  </a:lnTo>
                  <a:lnTo>
                    <a:pt x="8719" y="5455"/>
                  </a:lnTo>
                  <a:lnTo>
                    <a:pt x="8172" y="5752"/>
                  </a:lnTo>
                  <a:lnTo>
                    <a:pt x="7989" y="5661"/>
                  </a:lnTo>
                  <a:lnTo>
                    <a:pt x="7669" y="5478"/>
                  </a:lnTo>
                  <a:lnTo>
                    <a:pt x="8217" y="5158"/>
                  </a:lnTo>
                  <a:close/>
                  <a:moveTo>
                    <a:pt x="6939" y="5181"/>
                  </a:moveTo>
                  <a:lnTo>
                    <a:pt x="7464" y="5478"/>
                  </a:lnTo>
                  <a:lnTo>
                    <a:pt x="6916" y="5797"/>
                  </a:lnTo>
                  <a:lnTo>
                    <a:pt x="6391" y="5501"/>
                  </a:lnTo>
                  <a:lnTo>
                    <a:pt x="6939" y="5181"/>
                  </a:lnTo>
                  <a:close/>
                  <a:moveTo>
                    <a:pt x="5684" y="5204"/>
                  </a:moveTo>
                  <a:lnTo>
                    <a:pt x="6209" y="5501"/>
                  </a:lnTo>
                  <a:cubicBezTo>
                    <a:pt x="6026" y="5615"/>
                    <a:pt x="5843" y="5729"/>
                    <a:pt x="5661" y="5820"/>
                  </a:cubicBezTo>
                  <a:lnTo>
                    <a:pt x="5090" y="5524"/>
                  </a:lnTo>
                  <a:cubicBezTo>
                    <a:pt x="5296" y="5409"/>
                    <a:pt x="5478" y="5318"/>
                    <a:pt x="5684" y="5204"/>
                  </a:cubicBezTo>
                  <a:close/>
                  <a:moveTo>
                    <a:pt x="4383" y="5227"/>
                  </a:moveTo>
                  <a:lnTo>
                    <a:pt x="4953" y="5546"/>
                  </a:lnTo>
                  <a:cubicBezTo>
                    <a:pt x="4771" y="5661"/>
                    <a:pt x="4565" y="5752"/>
                    <a:pt x="4383" y="5866"/>
                  </a:cubicBezTo>
                  <a:lnTo>
                    <a:pt x="3812" y="5546"/>
                  </a:lnTo>
                  <a:cubicBezTo>
                    <a:pt x="3995" y="5432"/>
                    <a:pt x="4200" y="5318"/>
                    <a:pt x="4383" y="5227"/>
                  </a:cubicBezTo>
                  <a:close/>
                  <a:moveTo>
                    <a:pt x="15179" y="5273"/>
                  </a:moveTo>
                  <a:cubicBezTo>
                    <a:pt x="15384" y="5387"/>
                    <a:pt x="15590" y="5478"/>
                    <a:pt x="15772" y="5592"/>
                  </a:cubicBezTo>
                  <a:cubicBezTo>
                    <a:pt x="15544" y="5706"/>
                    <a:pt x="15316" y="5843"/>
                    <a:pt x="15088" y="5957"/>
                  </a:cubicBezTo>
                  <a:cubicBezTo>
                    <a:pt x="14905" y="5866"/>
                    <a:pt x="14745" y="5752"/>
                    <a:pt x="14563" y="5638"/>
                  </a:cubicBezTo>
                  <a:cubicBezTo>
                    <a:pt x="14768" y="5524"/>
                    <a:pt x="14974" y="5387"/>
                    <a:pt x="15179" y="5273"/>
                  </a:cubicBezTo>
                  <a:close/>
                  <a:moveTo>
                    <a:pt x="13855" y="5341"/>
                  </a:moveTo>
                  <a:lnTo>
                    <a:pt x="14403" y="5661"/>
                  </a:lnTo>
                  <a:cubicBezTo>
                    <a:pt x="14243" y="5752"/>
                    <a:pt x="14083" y="5843"/>
                    <a:pt x="13924" y="5912"/>
                  </a:cubicBezTo>
                  <a:lnTo>
                    <a:pt x="13809" y="5980"/>
                  </a:lnTo>
                  <a:lnTo>
                    <a:pt x="13307" y="5683"/>
                  </a:lnTo>
                  <a:lnTo>
                    <a:pt x="13307" y="5661"/>
                  </a:lnTo>
                  <a:cubicBezTo>
                    <a:pt x="13490" y="5569"/>
                    <a:pt x="13672" y="5455"/>
                    <a:pt x="13855" y="5341"/>
                  </a:cubicBezTo>
                  <a:close/>
                  <a:moveTo>
                    <a:pt x="12645" y="5409"/>
                  </a:moveTo>
                  <a:lnTo>
                    <a:pt x="13125" y="5683"/>
                  </a:lnTo>
                  <a:lnTo>
                    <a:pt x="12531" y="6003"/>
                  </a:lnTo>
                  <a:lnTo>
                    <a:pt x="12075" y="5729"/>
                  </a:lnTo>
                  <a:lnTo>
                    <a:pt x="12645" y="5409"/>
                  </a:lnTo>
                  <a:close/>
                  <a:moveTo>
                    <a:pt x="11390" y="5455"/>
                  </a:moveTo>
                  <a:lnTo>
                    <a:pt x="11892" y="5729"/>
                  </a:lnTo>
                  <a:lnTo>
                    <a:pt x="11321" y="6049"/>
                  </a:lnTo>
                  <a:lnTo>
                    <a:pt x="10819" y="5775"/>
                  </a:lnTo>
                  <a:lnTo>
                    <a:pt x="11390" y="5455"/>
                  </a:lnTo>
                  <a:close/>
                  <a:moveTo>
                    <a:pt x="10112" y="5478"/>
                  </a:moveTo>
                  <a:lnTo>
                    <a:pt x="10614" y="5752"/>
                  </a:lnTo>
                  <a:lnTo>
                    <a:pt x="10568" y="5797"/>
                  </a:lnTo>
                  <a:lnTo>
                    <a:pt x="10043" y="6071"/>
                  </a:lnTo>
                  <a:lnTo>
                    <a:pt x="9541" y="5797"/>
                  </a:lnTo>
                  <a:lnTo>
                    <a:pt x="9975" y="5569"/>
                  </a:lnTo>
                  <a:lnTo>
                    <a:pt x="10112" y="5478"/>
                  </a:lnTo>
                  <a:close/>
                  <a:moveTo>
                    <a:pt x="8834" y="5501"/>
                  </a:moveTo>
                  <a:lnTo>
                    <a:pt x="9336" y="5797"/>
                  </a:lnTo>
                  <a:lnTo>
                    <a:pt x="8788" y="6117"/>
                  </a:lnTo>
                  <a:lnTo>
                    <a:pt x="8286" y="5820"/>
                  </a:lnTo>
                  <a:lnTo>
                    <a:pt x="8834" y="5501"/>
                  </a:lnTo>
                  <a:close/>
                  <a:moveTo>
                    <a:pt x="7555" y="5524"/>
                  </a:moveTo>
                  <a:lnTo>
                    <a:pt x="7943" y="5752"/>
                  </a:lnTo>
                  <a:lnTo>
                    <a:pt x="8057" y="5820"/>
                  </a:lnTo>
                  <a:lnTo>
                    <a:pt x="7510" y="6140"/>
                  </a:lnTo>
                  <a:lnTo>
                    <a:pt x="7281" y="6003"/>
                  </a:lnTo>
                  <a:lnTo>
                    <a:pt x="7007" y="5843"/>
                  </a:lnTo>
                  <a:lnTo>
                    <a:pt x="7555" y="5524"/>
                  </a:lnTo>
                  <a:close/>
                  <a:moveTo>
                    <a:pt x="6277" y="5546"/>
                  </a:moveTo>
                  <a:lnTo>
                    <a:pt x="6802" y="5843"/>
                  </a:lnTo>
                  <a:cubicBezTo>
                    <a:pt x="6619" y="5957"/>
                    <a:pt x="6437" y="6071"/>
                    <a:pt x="6254" y="6163"/>
                  </a:cubicBezTo>
                  <a:lnTo>
                    <a:pt x="5706" y="5866"/>
                  </a:lnTo>
                  <a:cubicBezTo>
                    <a:pt x="5889" y="5752"/>
                    <a:pt x="6094" y="5661"/>
                    <a:pt x="6277" y="5546"/>
                  </a:cubicBezTo>
                  <a:close/>
                  <a:moveTo>
                    <a:pt x="4999" y="5569"/>
                  </a:moveTo>
                  <a:lnTo>
                    <a:pt x="5547" y="5889"/>
                  </a:lnTo>
                  <a:cubicBezTo>
                    <a:pt x="5364" y="6003"/>
                    <a:pt x="5181" y="6094"/>
                    <a:pt x="4999" y="6208"/>
                  </a:cubicBezTo>
                  <a:lnTo>
                    <a:pt x="4405" y="5889"/>
                  </a:lnTo>
                  <a:cubicBezTo>
                    <a:pt x="4611" y="5775"/>
                    <a:pt x="4793" y="5683"/>
                    <a:pt x="4999" y="5569"/>
                  </a:cubicBezTo>
                  <a:close/>
                  <a:moveTo>
                    <a:pt x="14494" y="5706"/>
                  </a:moveTo>
                  <a:cubicBezTo>
                    <a:pt x="14677" y="5797"/>
                    <a:pt x="14837" y="5912"/>
                    <a:pt x="15019" y="6003"/>
                  </a:cubicBezTo>
                  <a:cubicBezTo>
                    <a:pt x="14859" y="6094"/>
                    <a:pt x="14700" y="6163"/>
                    <a:pt x="14563" y="6254"/>
                  </a:cubicBezTo>
                  <a:lnTo>
                    <a:pt x="14426" y="6322"/>
                  </a:lnTo>
                  <a:cubicBezTo>
                    <a:pt x="14243" y="6231"/>
                    <a:pt x="14083" y="6117"/>
                    <a:pt x="13901" y="6026"/>
                  </a:cubicBezTo>
                  <a:lnTo>
                    <a:pt x="13969" y="6003"/>
                  </a:lnTo>
                  <a:cubicBezTo>
                    <a:pt x="14129" y="5889"/>
                    <a:pt x="14289" y="5797"/>
                    <a:pt x="14471" y="5706"/>
                  </a:cubicBezTo>
                  <a:close/>
                  <a:moveTo>
                    <a:pt x="15795" y="5615"/>
                  </a:moveTo>
                  <a:cubicBezTo>
                    <a:pt x="16001" y="5729"/>
                    <a:pt x="16206" y="5820"/>
                    <a:pt x="16389" y="5934"/>
                  </a:cubicBezTo>
                  <a:cubicBezTo>
                    <a:pt x="16160" y="6071"/>
                    <a:pt x="15932" y="6186"/>
                    <a:pt x="15704" y="6322"/>
                  </a:cubicBezTo>
                  <a:cubicBezTo>
                    <a:pt x="15521" y="6208"/>
                    <a:pt x="15339" y="6094"/>
                    <a:pt x="15156" y="6003"/>
                  </a:cubicBezTo>
                  <a:cubicBezTo>
                    <a:pt x="15362" y="5866"/>
                    <a:pt x="15590" y="5752"/>
                    <a:pt x="15795" y="5615"/>
                  </a:cubicBezTo>
                  <a:close/>
                  <a:moveTo>
                    <a:pt x="13216" y="5729"/>
                  </a:moveTo>
                  <a:lnTo>
                    <a:pt x="13718" y="6026"/>
                  </a:lnTo>
                  <a:lnTo>
                    <a:pt x="13147" y="6345"/>
                  </a:lnTo>
                  <a:lnTo>
                    <a:pt x="13125" y="6322"/>
                  </a:lnTo>
                  <a:lnTo>
                    <a:pt x="12645" y="6049"/>
                  </a:lnTo>
                  <a:lnTo>
                    <a:pt x="13216" y="5729"/>
                  </a:lnTo>
                  <a:close/>
                  <a:moveTo>
                    <a:pt x="11983" y="5797"/>
                  </a:moveTo>
                  <a:lnTo>
                    <a:pt x="12440" y="6049"/>
                  </a:lnTo>
                  <a:lnTo>
                    <a:pt x="11869" y="6368"/>
                  </a:lnTo>
                  <a:lnTo>
                    <a:pt x="11436" y="6117"/>
                  </a:lnTo>
                  <a:lnTo>
                    <a:pt x="11983" y="5797"/>
                  </a:lnTo>
                  <a:close/>
                  <a:moveTo>
                    <a:pt x="10728" y="5820"/>
                  </a:moveTo>
                  <a:lnTo>
                    <a:pt x="11230" y="6117"/>
                  </a:lnTo>
                  <a:lnTo>
                    <a:pt x="11025" y="6208"/>
                  </a:lnTo>
                  <a:lnTo>
                    <a:pt x="10660" y="6437"/>
                  </a:lnTo>
                  <a:lnTo>
                    <a:pt x="10157" y="6140"/>
                  </a:lnTo>
                  <a:lnTo>
                    <a:pt x="10614" y="5889"/>
                  </a:lnTo>
                  <a:lnTo>
                    <a:pt x="10728" y="5820"/>
                  </a:lnTo>
                  <a:close/>
                  <a:moveTo>
                    <a:pt x="9450" y="5843"/>
                  </a:moveTo>
                  <a:lnTo>
                    <a:pt x="9952" y="6140"/>
                  </a:lnTo>
                  <a:lnTo>
                    <a:pt x="9381" y="6459"/>
                  </a:lnTo>
                  <a:lnTo>
                    <a:pt x="8879" y="6163"/>
                  </a:lnTo>
                  <a:lnTo>
                    <a:pt x="9450" y="5843"/>
                  </a:lnTo>
                  <a:close/>
                  <a:moveTo>
                    <a:pt x="8172" y="5889"/>
                  </a:moveTo>
                  <a:lnTo>
                    <a:pt x="8674" y="6163"/>
                  </a:lnTo>
                  <a:lnTo>
                    <a:pt x="8126" y="6482"/>
                  </a:lnTo>
                  <a:lnTo>
                    <a:pt x="7601" y="6186"/>
                  </a:lnTo>
                  <a:lnTo>
                    <a:pt x="8172" y="5889"/>
                  </a:lnTo>
                  <a:close/>
                  <a:moveTo>
                    <a:pt x="6893" y="5912"/>
                  </a:moveTo>
                  <a:lnTo>
                    <a:pt x="7236" y="6094"/>
                  </a:lnTo>
                  <a:lnTo>
                    <a:pt x="7418" y="6208"/>
                  </a:lnTo>
                  <a:cubicBezTo>
                    <a:pt x="7236" y="6300"/>
                    <a:pt x="7053" y="6414"/>
                    <a:pt x="6871" y="6528"/>
                  </a:cubicBezTo>
                  <a:lnTo>
                    <a:pt x="6574" y="6345"/>
                  </a:lnTo>
                  <a:lnTo>
                    <a:pt x="6323" y="6208"/>
                  </a:lnTo>
                  <a:cubicBezTo>
                    <a:pt x="6505" y="6094"/>
                    <a:pt x="6688" y="6003"/>
                    <a:pt x="6871" y="5912"/>
                  </a:cubicBezTo>
                  <a:close/>
                  <a:moveTo>
                    <a:pt x="5592" y="5912"/>
                  </a:moveTo>
                  <a:lnTo>
                    <a:pt x="6163" y="6231"/>
                  </a:lnTo>
                  <a:cubicBezTo>
                    <a:pt x="5980" y="6345"/>
                    <a:pt x="5798" y="6459"/>
                    <a:pt x="5615" y="6551"/>
                  </a:cubicBezTo>
                  <a:lnTo>
                    <a:pt x="5022" y="6231"/>
                  </a:lnTo>
                  <a:cubicBezTo>
                    <a:pt x="5227" y="6117"/>
                    <a:pt x="5410" y="6026"/>
                    <a:pt x="5592" y="5912"/>
                  </a:cubicBezTo>
                  <a:close/>
                  <a:moveTo>
                    <a:pt x="16412" y="5957"/>
                  </a:moveTo>
                  <a:cubicBezTo>
                    <a:pt x="16617" y="6071"/>
                    <a:pt x="16822" y="6163"/>
                    <a:pt x="17005" y="6277"/>
                  </a:cubicBezTo>
                  <a:cubicBezTo>
                    <a:pt x="16777" y="6414"/>
                    <a:pt x="16526" y="6528"/>
                    <a:pt x="16297" y="6665"/>
                  </a:cubicBezTo>
                  <a:cubicBezTo>
                    <a:pt x="16115" y="6551"/>
                    <a:pt x="15932" y="6459"/>
                    <a:pt x="15750" y="6345"/>
                  </a:cubicBezTo>
                  <a:cubicBezTo>
                    <a:pt x="15978" y="6208"/>
                    <a:pt x="16206" y="6094"/>
                    <a:pt x="16412" y="5957"/>
                  </a:cubicBezTo>
                  <a:close/>
                  <a:moveTo>
                    <a:pt x="15088" y="6026"/>
                  </a:moveTo>
                  <a:cubicBezTo>
                    <a:pt x="15270" y="6140"/>
                    <a:pt x="15453" y="6231"/>
                    <a:pt x="15635" y="6345"/>
                  </a:cubicBezTo>
                  <a:cubicBezTo>
                    <a:pt x="15498" y="6414"/>
                    <a:pt x="15339" y="6505"/>
                    <a:pt x="15202" y="6574"/>
                  </a:cubicBezTo>
                  <a:lnTo>
                    <a:pt x="15019" y="6688"/>
                  </a:lnTo>
                  <a:cubicBezTo>
                    <a:pt x="14837" y="6574"/>
                    <a:pt x="14677" y="6482"/>
                    <a:pt x="14494" y="6368"/>
                  </a:cubicBezTo>
                  <a:lnTo>
                    <a:pt x="14608" y="6322"/>
                  </a:lnTo>
                  <a:cubicBezTo>
                    <a:pt x="14768" y="6231"/>
                    <a:pt x="14928" y="6140"/>
                    <a:pt x="15088" y="6026"/>
                  </a:cubicBezTo>
                  <a:close/>
                  <a:moveTo>
                    <a:pt x="12554" y="6117"/>
                  </a:moveTo>
                  <a:lnTo>
                    <a:pt x="13056" y="6391"/>
                  </a:lnTo>
                  <a:lnTo>
                    <a:pt x="12486" y="6710"/>
                  </a:lnTo>
                  <a:cubicBezTo>
                    <a:pt x="12463" y="6710"/>
                    <a:pt x="12440" y="6688"/>
                    <a:pt x="12394" y="6688"/>
                  </a:cubicBezTo>
                  <a:lnTo>
                    <a:pt x="11983" y="6437"/>
                  </a:lnTo>
                  <a:lnTo>
                    <a:pt x="12554" y="6117"/>
                  </a:lnTo>
                  <a:close/>
                  <a:moveTo>
                    <a:pt x="13809" y="6071"/>
                  </a:moveTo>
                  <a:cubicBezTo>
                    <a:pt x="13992" y="6186"/>
                    <a:pt x="14175" y="6277"/>
                    <a:pt x="14334" y="6368"/>
                  </a:cubicBezTo>
                  <a:lnTo>
                    <a:pt x="13741" y="6710"/>
                  </a:lnTo>
                  <a:cubicBezTo>
                    <a:pt x="13581" y="6596"/>
                    <a:pt x="13421" y="6505"/>
                    <a:pt x="13239" y="6414"/>
                  </a:cubicBezTo>
                  <a:lnTo>
                    <a:pt x="13809" y="6071"/>
                  </a:lnTo>
                  <a:close/>
                  <a:moveTo>
                    <a:pt x="11321" y="6163"/>
                  </a:moveTo>
                  <a:lnTo>
                    <a:pt x="11778" y="6414"/>
                  </a:lnTo>
                  <a:lnTo>
                    <a:pt x="11458" y="6596"/>
                  </a:lnTo>
                  <a:lnTo>
                    <a:pt x="11207" y="6756"/>
                  </a:lnTo>
                  <a:lnTo>
                    <a:pt x="10774" y="6482"/>
                  </a:lnTo>
                  <a:lnTo>
                    <a:pt x="11070" y="6322"/>
                  </a:lnTo>
                  <a:lnTo>
                    <a:pt x="11321" y="6163"/>
                  </a:lnTo>
                  <a:close/>
                  <a:moveTo>
                    <a:pt x="10043" y="6186"/>
                  </a:moveTo>
                  <a:lnTo>
                    <a:pt x="10568" y="6482"/>
                  </a:lnTo>
                  <a:lnTo>
                    <a:pt x="9998" y="6802"/>
                  </a:lnTo>
                  <a:lnTo>
                    <a:pt x="9495" y="6505"/>
                  </a:lnTo>
                  <a:lnTo>
                    <a:pt x="10043" y="6186"/>
                  </a:lnTo>
                  <a:close/>
                  <a:moveTo>
                    <a:pt x="8765" y="6231"/>
                  </a:moveTo>
                  <a:lnTo>
                    <a:pt x="9290" y="6505"/>
                  </a:lnTo>
                  <a:lnTo>
                    <a:pt x="8765" y="6825"/>
                  </a:lnTo>
                  <a:lnTo>
                    <a:pt x="8742" y="6825"/>
                  </a:lnTo>
                  <a:lnTo>
                    <a:pt x="8217" y="6528"/>
                  </a:lnTo>
                  <a:lnTo>
                    <a:pt x="8765" y="6231"/>
                  </a:lnTo>
                  <a:close/>
                  <a:moveTo>
                    <a:pt x="7487" y="6254"/>
                  </a:moveTo>
                  <a:lnTo>
                    <a:pt x="8012" y="6551"/>
                  </a:lnTo>
                  <a:cubicBezTo>
                    <a:pt x="7829" y="6642"/>
                    <a:pt x="7669" y="6756"/>
                    <a:pt x="7487" y="6870"/>
                  </a:cubicBezTo>
                  <a:lnTo>
                    <a:pt x="6939" y="6551"/>
                  </a:lnTo>
                  <a:cubicBezTo>
                    <a:pt x="7122" y="6459"/>
                    <a:pt x="7304" y="6345"/>
                    <a:pt x="7487" y="6254"/>
                  </a:cubicBezTo>
                  <a:close/>
                  <a:moveTo>
                    <a:pt x="6209" y="6277"/>
                  </a:moveTo>
                  <a:lnTo>
                    <a:pt x="6505" y="6437"/>
                  </a:lnTo>
                  <a:lnTo>
                    <a:pt x="6756" y="6574"/>
                  </a:lnTo>
                  <a:cubicBezTo>
                    <a:pt x="6574" y="6688"/>
                    <a:pt x="6414" y="6802"/>
                    <a:pt x="6231" y="6893"/>
                  </a:cubicBezTo>
                  <a:lnTo>
                    <a:pt x="6026" y="6779"/>
                  </a:lnTo>
                  <a:lnTo>
                    <a:pt x="5638" y="6574"/>
                  </a:lnTo>
                  <a:cubicBezTo>
                    <a:pt x="5821" y="6459"/>
                    <a:pt x="6026" y="6368"/>
                    <a:pt x="6209" y="6277"/>
                  </a:cubicBezTo>
                  <a:close/>
                  <a:moveTo>
                    <a:pt x="17051" y="6300"/>
                  </a:moveTo>
                  <a:cubicBezTo>
                    <a:pt x="17233" y="6414"/>
                    <a:pt x="17439" y="6505"/>
                    <a:pt x="17621" y="6619"/>
                  </a:cubicBezTo>
                  <a:cubicBezTo>
                    <a:pt x="17370" y="6756"/>
                    <a:pt x="17142" y="6870"/>
                    <a:pt x="16891" y="7007"/>
                  </a:cubicBezTo>
                  <a:cubicBezTo>
                    <a:pt x="16708" y="6916"/>
                    <a:pt x="16526" y="6802"/>
                    <a:pt x="16366" y="6710"/>
                  </a:cubicBezTo>
                  <a:cubicBezTo>
                    <a:pt x="16594" y="6574"/>
                    <a:pt x="16822" y="6437"/>
                    <a:pt x="17051" y="6300"/>
                  </a:cubicBezTo>
                  <a:close/>
                  <a:moveTo>
                    <a:pt x="15704" y="6368"/>
                  </a:moveTo>
                  <a:cubicBezTo>
                    <a:pt x="15887" y="6482"/>
                    <a:pt x="16069" y="6574"/>
                    <a:pt x="16252" y="6688"/>
                  </a:cubicBezTo>
                  <a:cubicBezTo>
                    <a:pt x="16115" y="6756"/>
                    <a:pt x="15978" y="6825"/>
                    <a:pt x="15841" y="6916"/>
                  </a:cubicBezTo>
                  <a:lnTo>
                    <a:pt x="15613" y="7030"/>
                  </a:lnTo>
                  <a:cubicBezTo>
                    <a:pt x="15453" y="6939"/>
                    <a:pt x="15270" y="6825"/>
                    <a:pt x="15110" y="6733"/>
                  </a:cubicBezTo>
                  <a:lnTo>
                    <a:pt x="15247" y="6642"/>
                  </a:lnTo>
                  <a:cubicBezTo>
                    <a:pt x="15407" y="6574"/>
                    <a:pt x="15544" y="6459"/>
                    <a:pt x="15704" y="6368"/>
                  </a:cubicBezTo>
                  <a:close/>
                  <a:moveTo>
                    <a:pt x="14426" y="6414"/>
                  </a:moveTo>
                  <a:cubicBezTo>
                    <a:pt x="14608" y="6505"/>
                    <a:pt x="14791" y="6619"/>
                    <a:pt x="14974" y="6710"/>
                  </a:cubicBezTo>
                  <a:lnTo>
                    <a:pt x="14357" y="7053"/>
                  </a:lnTo>
                  <a:cubicBezTo>
                    <a:pt x="14175" y="6962"/>
                    <a:pt x="14015" y="6847"/>
                    <a:pt x="13855" y="6756"/>
                  </a:cubicBezTo>
                  <a:lnTo>
                    <a:pt x="14426" y="6414"/>
                  </a:lnTo>
                  <a:close/>
                  <a:moveTo>
                    <a:pt x="13170" y="6459"/>
                  </a:moveTo>
                  <a:cubicBezTo>
                    <a:pt x="13330" y="6551"/>
                    <a:pt x="13513" y="6642"/>
                    <a:pt x="13672" y="6733"/>
                  </a:cubicBezTo>
                  <a:lnTo>
                    <a:pt x="13079" y="7076"/>
                  </a:lnTo>
                  <a:cubicBezTo>
                    <a:pt x="12919" y="6984"/>
                    <a:pt x="12759" y="6870"/>
                    <a:pt x="12577" y="6779"/>
                  </a:cubicBezTo>
                  <a:lnTo>
                    <a:pt x="13170" y="6459"/>
                  </a:lnTo>
                  <a:close/>
                  <a:moveTo>
                    <a:pt x="11892" y="6482"/>
                  </a:moveTo>
                  <a:lnTo>
                    <a:pt x="12371" y="6756"/>
                  </a:lnTo>
                  <a:cubicBezTo>
                    <a:pt x="12371" y="6756"/>
                    <a:pt x="12371" y="6756"/>
                    <a:pt x="12394" y="6779"/>
                  </a:cubicBezTo>
                  <a:lnTo>
                    <a:pt x="12098" y="6916"/>
                  </a:lnTo>
                  <a:lnTo>
                    <a:pt x="11824" y="7099"/>
                  </a:lnTo>
                  <a:cubicBezTo>
                    <a:pt x="11778" y="7076"/>
                    <a:pt x="11732" y="7053"/>
                    <a:pt x="11687" y="7030"/>
                  </a:cubicBezTo>
                  <a:lnTo>
                    <a:pt x="11321" y="6802"/>
                  </a:lnTo>
                  <a:lnTo>
                    <a:pt x="11527" y="6688"/>
                  </a:lnTo>
                  <a:lnTo>
                    <a:pt x="11892" y="6482"/>
                  </a:lnTo>
                  <a:close/>
                  <a:moveTo>
                    <a:pt x="10660" y="6551"/>
                  </a:moveTo>
                  <a:lnTo>
                    <a:pt x="11116" y="6802"/>
                  </a:lnTo>
                  <a:lnTo>
                    <a:pt x="10545" y="7121"/>
                  </a:lnTo>
                  <a:lnTo>
                    <a:pt x="10089" y="6870"/>
                  </a:lnTo>
                  <a:lnTo>
                    <a:pt x="10660" y="6551"/>
                  </a:lnTo>
                  <a:close/>
                  <a:moveTo>
                    <a:pt x="9381" y="6574"/>
                  </a:moveTo>
                  <a:lnTo>
                    <a:pt x="9906" y="6847"/>
                  </a:lnTo>
                  <a:lnTo>
                    <a:pt x="9336" y="7190"/>
                  </a:lnTo>
                  <a:lnTo>
                    <a:pt x="8811" y="6893"/>
                  </a:lnTo>
                  <a:lnTo>
                    <a:pt x="9381" y="6574"/>
                  </a:lnTo>
                  <a:close/>
                  <a:moveTo>
                    <a:pt x="8103" y="6596"/>
                  </a:moveTo>
                  <a:lnTo>
                    <a:pt x="8628" y="6893"/>
                  </a:lnTo>
                  <a:cubicBezTo>
                    <a:pt x="8445" y="7007"/>
                    <a:pt x="8263" y="7099"/>
                    <a:pt x="8080" y="7213"/>
                  </a:cubicBezTo>
                  <a:lnTo>
                    <a:pt x="7532" y="6893"/>
                  </a:lnTo>
                  <a:cubicBezTo>
                    <a:pt x="7715" y="6802"/>
                    <a:pt x="7920" y="6688"/>
                    <a:pt x="8103" y="6596"/>
                  </a:cubicBezTo>
                  <a:close/>
                  <a:moveTo>
                    <a:pt x="6825" y="6619"/>
                  </a:moveTo>
                  <a:lnTo>
                    <a:pt x="7373" y="6939"/>
                  </a:lnTo>
                  <a:cubicBezTo>
                    <a:pt x="7190" y="7030"/>
                    <a:pt x="7007" y="7144"/>
                    <a:pt x="6825" y="7258"/>
                  </a:cubicBezTo>
                  <a:lnTo>
                    <a:pt x="6254" y="6916"/>
                  </a:lnTo>
                  <a:cubicBezTo>
                    <a:pt x="6437" y="6825"/>
                    <a:pt x="6619" y="6710"/>
                    <a:pt x="6825" y="6619"/>
                  </a:cubicBezTo>
                  <a:close/>
                  <a:moveTo>
                    <a:pt x="16320" y="6710"/>
                  </a:moveTo>
                  <a:cubicBezTo>
                    <a:pt x="16503" y="6825"/>
                    <a:pt x="16685" y="6916"/>
                    <a:pt x="16868" y="7030"/>
                  </a:cubicBezTo>
                  <a:cubicBezTo>
                    <a:pt x="16731" y="7099"/>
                    <a:pt x="16617" y="7167"/>
                    <a:pt x="16480" y="7235"/>
                  </a:cubicBezTo>
                  <a:lnTo>
                    <a:pt x="16206" y="7372"/>
                  </a:lnTo>
                  <a:cubicBezTo>
                    <a:pt x="16046" y="7281"/>
                    <a:pt x="15864" y="7190"/>
                    <a:pt x="15704" y="7076"/>
                  </a:cubicBezTo>
                  <a:lnTo>
                    <a:pt x="15887" y="6984"/>
                  </a:lnTo>
                  <a:cubicBezTo>
                    <a:pt x="16023" y="6893"/>
                    <a:pt x="16183" y="6802"/>
                    <a:pt x="16320" y="6710"/>
                  </a:cubicBezTo>
                  <a:close/>
                  <a:moveTo>
                    <a:pt x="15065" y="6756"/>
                  </a:moveTo>
                  <a:cubicBezTo>
                    <a:pt x="15225" y="6847"/>
                    <a:pt x="15407" y="6962"/>
                    <a:pt x="15590" y="7053"/>
                  </a:cubicBezTo>
                  <a:lnTo>
                    <a:pt x="14951" y="7395"/>
                  </a:lnTo>
                  <a:cubicBezTo>
                    <a:pt x="14791" y="7304"/>
                    <a:pt x="14608" y="7213"/>
                    <a:pt x="14449" y="7099"/>
                  </a:cubicBezTo>
                  <a:lnTo>
                    <a:pt x="15065" y="6756"/>
                  </a:lnTo>
                  <a:close/>
                  <a:moveTo>
                    <a:pt x="13787" y="6802"/>
                  </a:moveTo>
                  <a:cubicBezTo>
                    <a:pt x="13946" y="6893"/>
                    <a:pt x="14129" y="6984"/>
                    <a:pt x="14289" y="7076"/>
                  </a:cubicBezTo>
                  <a:lnTo>
                    <a:pt x="13672" y="7418"/>
                  </a:lnTo>
                  <a:cubicBezTo>
                    <a:pt x="13513" y="7327"/>
                    <a:pt x="13353" y="7235"/>
                    <a:pt x="13193" y="7144"/>
                  </a:cubicBezTo>
                  <a:lnTo>
                    <a:pt x="13787" y="6802"/>
                  </a:lnTo>
                  <a:close/>
                  <a:moveTo>
                    <a:pt x="12508" y="6825"/>
                  </a:moveTo>
                  <a:cubicBezTo>
                    <a:pt x="12668" y="6916"/>
                    <a:pt x="12851" y="7007"/>
                    <a:pt x="13011" y="7099"/>
                  </a:cubicBezTo>
                  <a:lnTo>
                    <a:pt x="12759" y="7258"/>
                  </a:lnTo>
                  <a:lnTo>
                    <a:pt x="12417" y="7441"/>
                  </a:lnTo>
                  <a:cubicBezTo>
                    <a:pt x="12257" y="7350"/>
                    <a:pt x="12098" y="7258"/>
                    <a:pt x="11915" y="7167"/>
                  </a:cubicBezTo>
                  <a:lnTo>
                    <a:pt x="12166" y="7030"/>
                  </a:lnTo>
                  <a:lnTo>
                    <a:pt x="12508" y="6825"/>
                  </a:lnTo>
                  <a:close/>
                  <a:moveTo>
                    <a:pt x="11230" y="6847"/>
                  </a:moveTo>
                  <a:lnTo>
                    <a:pt x="11641" y="7099"/>
                  </a:lnTo>
                  <a:cubicBezTo>
                    <a:pt x="11687" y="7121"/>
                    <a:pt x="11709" y="7121"/>
                    <a:pt x="11732" y="7144"/>
                  </a:cubicBezTo>
                  <a:lnTo>
                    <a:pt x="11162" y="7464"/>
                  </a:lnTo>
                  <a:cubicBezTo>
                    <a:pt x="11093" y="7441"/>
                    <a:pt x="11048" y="7395"/>
                    <a:pt x="10979" y="7372"/>
                  </a:cubicBezTo>
                  <a:lnTo>
                    <a:pt x="10660" y="7190"/>
                  </a:lnTo>
                  <a:lnTo>
                    <a:pt x="11230" y="6847"/>
                  </a:lnTo>
                  <a:close/>
                  <a:moveTo>
                    <a:pt x="9998" y="6916"/>
                  </a:moveTo>
                  <a:lnTo>
                    <a:pt x="10454" y="7167"/>
                  </a:lnTo>
                  <a:lnTo>
                    <a:pt x="9883" y="7509"/>
                  </a:lnTo>
                  <a:lnTo>
                    <a:pt x="9427" y="7235"/>
                  </a:lnTo>
                  <a:lnTo>
                    <a:pt x="9998" y="6916"/>
                  </a:lnTo>
                  <a:close/>
                  <a:moveTo>
                    <a:pt x="8719" y="6939"/>
                  </a:moveTo>
                  <a:lnTo>
                    <a:pt x="9244" y="7235"/>
                  </a:lnTo>
                  <a:lnTo>
                    <a:pt x="9222" y="7235"/>
                  </a:lnTo>
                  <a:cubicBezTo>
                    <a:pt x="9039" y="7350"/>
                    <a:pt x="8879" y="7464"/>
                    <a:pt x="8697" y="7555"/>
                  </a:cubicBezTo>
                  <a:lnTo>
                    <a:pt x="8149" y="7258"/>
                  </a:lnTo>
                  <a:cubicBezTo>
                    <a:pt x="8331" y="7144"/>
                    <a:pt x="8514" y="7053"/>
                    <a:pt x="8719" y="6939"/>
                  </a:cubicBezTo>
                  <a:close/>
                  <a:moveTo>
                    <a:pt x="7418" y="6962"/>
                  </a:moveTo>
                  <a:lnTo>
                    <a:pt x="7989" y="7281"/>
                  </a:lnTo>
                  <a:cubicBezTo>
                    <a:pt x="7806" y="7372"/>
                    <a:pt x="7624" y="7487"/>
                    <a:pt x="7441" y="7601"/>
                  </a:cubicBezTo>
                  <a:lnTo>
                    <a:pt x="6848" y="7258"/>
                  </a:lnTo>
                  <a:cubicBezTo>
                    <a:pt x="7053" y="7167"/>
                    <a:pt x="7236" y="7053"/>
                    <a:pt x="7418" y="6962"/>
                  </a:cubicBezTo>
                  <a:close/>
                  <a:moveTo>
                    <a:pt x="16297" y="7441"/>
                  </a:moveTo>
                  <a:lnTo>
                    <a:pt x="16297" y="7441"/>
                  </a:lnTo>
                  <a:cubicBezTo>
                    <a:pt x="16457" y="7532"/>
                    <a:pt x="16640" y="7624"/>
                    <a:pt x="16800" y="7738"/>
                  </a:cubicBezTo>
                  <a:cubicBezTo>
                    <a:pt x="16640" y="7624"/>
                    <a:pt x="16480" y="7532"/>
                    <a:pt x="16297" y="7441"/>
                  </a:cubicBezTo>
                  <a:close/>
                  <a:moveTo>
                    <a:pt x="15681" y="7099"/>
                  </a:moveTo>
                  <a:cubicBezTo>
                    <a:pt x="15841" y="7190"/>
                    <a:pt x="16023" y="7304"/>
                    <a:pt x="16206" y="7395"/>
                  </a:cubicBezTo>
                  <a:lnTo>
                    <a:pt x="15544" y="7760"/>
                  </a:lnTo>
                  <a:cubicBezTo>
                    <a:pt x="15384" y="7646"/>
                    <a:pt x="15202" y="7555"/>
                    <a:pt x="15042" y="7464"/>
                  </a:cubicBezTo>
                  <a:lnTo>
                    <a:pt x="15681" y="7099"/>
                  </a:lnTo>
                  <a:close/>
                  <a:moveTo>
                    <a:pt x="14403" y="7144"/>
                  </a:moveTo>
                  <a:cubicBezTo>
                    <a:pt x="14563" y="7235"/>
                    <a:pt x="14745" y="7327"/>
                    <a:pt x="14905" y="7418"/>
                  </a:cubicBezTo>
                  <a:lnTo>
                    <a:pt x="14289" y="7783"/>
                  </a:lnTo>
                  <a:cubicBezTo>
                    <a:pt x="14106" y="7669"/>
                    <a:pt x="13946" y="7578"/>
                    <a:pt x="13787" y="7487"/>
                  </a:cubicBezTo>
                  <a:lnTo>
                    <a:pt x="14403" y="7144"/>
                  </a:lnTo>
                  <a:close/>
                  <a:moveTo>
                    <a:pt x="13125" y="7167"/>
                  </a:moveTo>
                  <a:cubicBezTo>
                    <a:pt x="13284" y="7258"/>
                    <a:pt x="13467" y="7350"/>
                    <a:pt x="13627" y="7441"/>
                  </a:cubicBezTo>
                  <a:lnTo>
                    <a:pt x="13399" y="7578"/>
                  </a:lnTo>
                  <a:lnTo>
                    <a:pt x="13011" y="7806"/>
                  </a:lnTo>
                  <a:cubicBezTo>
                    <a:pt x="12851" y="7692"/>
                    <a:pt x="12691" y="7601"/>
                    <a:pt x="12531" y="7509"/>
                  </a:cubicBezTo>
                  <a:lnTo>
                    <a:pt x="12805" y="7350"/>
                  </a:lnTo>
                  <a:lnTo>
                    <a:pt x="13125" y="7167"/>
                  </a:lnTo>
                  <a:close/>
                  <a:moveTo>
                    <a:pt x="11846" y="7213"/>
                  </a:moveTo>
                  <a:cubicBezTo>
                    <a:pt x="12006" y="7304"/>
                    <a:pt x="12189" y="7395"/>
                    <a:pt x="12349" y="7487"/>
                  </a:cubicBezTo>
                  <a:lnTo>
                    <a:pt x="11755" y="7829"/>
                  </a:lnTo>
                  <a:cubicBezTo>
                    <a:pt x="11595" y="7715"/>
                    <a:pt x="11413" y="7624"/>
                    <a:pt x="11253" y="7532"/>
                  </a:cubicBezTo>
                  <a:lnTo>
                    <a:pt x="11846" y="7213"/>
                  </a:lnTo>
                  <a:close/>
                  <a:moveTo>
                    <a:pt x="10568" y="7235"/>
                  </a:moveTo>
                  <a:lnTo>
                    <a:pt x="10933" y="7441"/>
                  </a:lnTo>
                  <a:cubicBezTo>
                    <a:pt x="10979" y="7464"/>
                    <a:pt x="11025" y="7487"/>
                    <a:pt x="11070" y="7509"/>
                  </a:cubicBezTo>
                  <a:lnTo>
                    <a:pt x="10500" y="7852"/>
                  </a:lnTo>
                  <a:cubicBezTo>
                    <a:pt x="10431" y="7806"/>
                    <a:pt x="10340" y="7760"/>
                    <a:pt x="10271" y="7715"/>
                  </a:cubicBezTo>
                  <a:lnTo>
                    <a:pt x="9975" y="7555"/>
                  </a:lnTo>
                  <a:lnTo>
                    <a:pt x="10568" y="7235"/>
                  </a:lnTo>
                  <a:close/>
                  <a:moveTo>
                    <a:pt x="9336" y="7281"/>
                  </a:moveTo>
                  <a:lnTo>
                    <a:pt x="9792" y="7555"/>
                  </a:lnTo>
                  <a:lnTo>
                    <a:pt x="9678" y="7624"/>
                  </a:lnTo>
                  <a:cubicBezTo>
                    <a:pt x="9518" y="7715"/>
                    <a:pt x="9381" y="7806"/>
                    <a:pt x="9244" y="7875"/>
                  </a:cubicBezTo>
                  <a:lnTo>
                    <a:pt x="8742" y="7601"/>
                  </a:lnTo>
                  <a:cubicBezTo>
                    <a:pt x="8925" y="7509"/>
                    <a:pt x="9107" y="7418"/>
                    <a:pt x="9267" y="7327"/>
                  </a:cubicBezTo>
                  <a:lnTo>
                    <a:pt x="9336" y="7281"/>
                  </a:lnTo>
                  <a:close/>
                  <a:moveTo>
                    <a:pt x="8035" y="7304"/>
                  </a:moveTo>
                  <a:lnTo>
                    <a:pt x="8605" y="7624"/>
                  </a:lnTo>
                  <a:cubicBezTo>
                    <a:pt x="8400" y="7738"/>
                    <a:pt x="8217" y="7829"/>
                    <a:pt x="8035" y="7943"/>
                  </a:cubicBezTo>
                  <a:lnTo>
                    <a:pt x="7464" y="7601"/>
                  </a:lnTo>
                  <a:cubicBezTo>
                    <a:pt x="7647" y="7509"/>
                    <a:pt x="7852" y="7395"/>
                    <a:pt x="8035" y="7304"/>
                  </a:cubicBezTo>
                  <a:close/>
                  <a:moveTo>
                    <a:pt x="15019" y="7487"/>
                  </a:moveTo>
                  <a:cubicBezTo>
                    <a:pt x="15179" y="7578"/>
                    <a:pt x="15362" y="7669"/>
                    <a:pt x="15521" y="7760"/>
                  </a:cubicBezTo>
                  <a:lnTo>
                    <a:pt x="14882" y="8126"/>
                  </a:lnTo>
                  <a:cubicBezTo>
                    <a:pt x="14722" y="8034"/>
                    <a:pt x="14540" y="7943"/>
                    <a:pt x="14380" y="7829"/>
                  </a:cubicBezTo>
                  <a:lnTo>
                    <a:pt x="15019" y="7487"/>
                  </a:lnTo>
                  <a:close/>
                  <a:moveTo>
                    <a:pt x="13741" y="7509"/>
                  </a:moveTo>
                  <a:cubicBezTo>
                    <a:pt x="13901" y="7601"/>
                    <a:pt x="14083" y="7692"/>
                    <a:pt x="14243" y="7783"/>
                  </a:cubicBezTo>
                  <a:lnTo>
                    <a:pt x="14038" y="7920"/>
                  </a:lnTo>
                  <a:lnTo>
                    <a:pt x="13604" y="8148"/>
                  </a:lnTo>
                  <a:cubicBezTo>
                    <a:pt x="13444" y="8057"/>
                    <a:pt x="13284" y="7966"/>
                    <a:pt x="13125" y="7852"/>
                  </a:cubicBezTo>
                  <a:lnTo>
                    <a:pt x="13444" y="7669"/>
                  </a:lnTo>
                  <a:lnTo>
                    <a:pt x="13741" y="7509"/>
                  </a:lnTo>
                  <a:close/>
                  <a:moveTo>
                    <a:pt x="12463" y="7555"/>
                  </a:moveTo>
                  <a:cubicBezTo>
                    <a:pt x="12623" y="7646"/>
                    <a:pt x="12805" y="7738"/>
                    <a:pt x="12965" y="7829"/>
                  </a:cubicBezTo>
                  <a:lnTo>
                    <a:pt x="12349" y="8171"/>
                  </a:lnTo>
                  <a:cubicBezTo>
                    <a:pt x="12189" y="8080"/>
                    <a:pt x="12029" y="7989"/>
                    <a:pt x="11846" y="7875"/>
                  </a:cubicBezTo>
                  <a:lnTo>
                    <a:pt x="12463" y="7555"/>
                  </a:lnTo>
                  <a:close/>
                  <a:moveTo>
                    <a:pt x="11162" y="7578"/>
                  </a:moveTo>
                  <a:cubicBezTo>
                    <a:pt x="11344" y="7669"/>
                    <a:pt x="11527" y="7760"/>
                    <a:pt x="11687" y="7852"/>
                  </a:cubicBezTo>
                  <a:lnTo>
                    <a:pt x="11093" y="8194"/>
                  </a:lnTo>
                  <a:cubicBezTo>
                    <a:pt x="10933" y="8103"/>
                    <a:pt x="10751" y="7989"/>
                    <a:pt x="10591" y="7897"/>
                  </a:cubicBezTo>
                  <a:lnTo>
                    <a:pt x="11162" y="7578"/>
                  </a:lnTo>
                  <a:close/>
                  <a:moveTo>
                    <a:pt x="9883" y="7601"/>
                  </a:moveTo>
                  <a:lnTo>
                    <a:pt x="10226" y="7783"/>
                  </a:lnTo>
                  <a:cubicBezTo>
                    <a:pt x="10294" y="7829"/>
                    <a:pt x="10363" y="7852"/>
                    <a:pt x="10408" y="7897"/>
                  </a:cubicBezTo>
                  <a:lnTo>
                    <a:pt x="10317" y="7943"/>
                  </a:lnTo>
                  <a:cubicBezTo>
                    <a:pt x="10157" y="8034"/>
                    <a:pt x="9998" y="8148"/>
                    <a:pt x="9838" y="8240"/>
                  </a:cubicBezTo>
                  <a:cubicBezTo>
                    <a:pt x="9747" y="8171"/>
                    <a:pt x="9655" y="8126"/>
                    <a:pt x="9564" y="8057"/>
                  </a:cubicBezTo>
                  <a:lnTo>
                    <a:pt x="9313" y="7920"/>
                  </a:lnTo>
                  <a:cubicBezTo>
                    <a:pt x="9450" y="7852"/>
                    <a:pt x="9587" y="7783"/>
                    <a:pt x="9724" y="7692"/>
                  </a:cubicBezTo>
                  <a:lnTo>
                    <a:pt x="9883" y="7601"/>
                  </a:lnTo>
                  <a:close/>
                  <a:moveTo>
                    <a:pt x="8651" y="7646"/>
                  </a:moveTo>
                  <a:lnTo>
                    <a:pt x="9153" y="7943"/>
                  </a:lnTo>
                  <a:cubicBezTo>
                    <a:pt x="8970" y="8034"/>
                    <a:pt x="8788" y="8148"/>
                    <a:pt x="8582" y="8263"/>
                  </a:cubicBezTo>
                  <a:lnTo>
                    <a:pt x="8080" y="7966"/>
                  </a:lnTo>
                  <a:cubicBezTo>
                    <a:pt x="8263" y="7852"/>
                    <a:pt x="8468" y="7760"/>
                    <a:pt x="8651" y="7646"/>
                  </a:cubicBezTo>
                  <a:close/>
                  <a:moveTo>
                    <a:pt x="14357" y="7852"/>
                  </a:moveTo>
                  <a:cubicBezTo>
                    <a:pt x="14517" y="7943"/>
                    <a:pt x="14700" y="8034"/>
                    <a:pt x="14859" y="8126"/>
                  </a:cubicBezTo>
                  <a:lnTo>
                    <a:pt x="14677" y="8240"/>
                  </a:lnTo>
                  <a:lnTo>
                    <a:pt x="14220" y="8491"/>
                  </a:lnTo>
                  <a:cubicBezTo>
                    <a:pt x="14060" y="8400"/>
                    <a:pt x="13878" y="8308"/>
                    <a:pt x="13718" y="8217"/>
                  </a:cubicBezTo>
                  <a:lnTo>
                    <a:pt x="14083" y="8012"/>
                  </a:lnTo>
                  <a:lnTo>
                    <a:pt x="14357" y="7852"/>
                  </a:lnTo>
                  <a:close/>
                  <a:moveTo>
                    <a:pt x="13079" y="7875"/>
                  </a:moveTo>
                  <a:cubicBezTo>
                    <a:pt x="13239" y="7989"/>
                    <a:pt x="13421" y="8080"/>
                    <a:pt x="13581" y="8171"/>
                  </a:cubicBezTo>
                  <a:lnTo>
                    <a:pt x="12965" y="8537"/>
                  </a:lnTo>
                  <a:cubicBezTo>
                    <a:pt x="12782" y="8422"/>
                    <a:pt x="12623" y="8331"/>
                    <a:pt x="12463" y="8240"/>
                  </a:cubicBezTo>
                  <a:lnTo>
                    <a:pt x="13079" y="7875"/>
                  </a:lnTo>
                  <a:close/>
                  <a:moveTo>
                    <a:pt x="11801" y="7920"/>
                  </a:moveTo>
                  <a:cubicBezTo>
                    <a:pt x="11961" y="8012"/>
                    <a:pt x="12143" y="8103"/>
                    <a:pt x="12303" y="8194"/>
                  </a:cubicBezTo>
                  <a:lnTo>
                    <a:pt x="11687" y="8559"/>
                  </a:lnTo>
                  <a:cubicBezTo>
                    <a:pt x="11527" y="8445"/>
                    <a:pt x="11344" y="8354"/>
                    <a:pt x="11185" y="8263"/>
                  </a:cubicBezTo>
                  <a:lnTo>
                    <a:pt x="11801" y="7920"/>
                  </a:lnTo>
                  <a:close/>
                  <a:moveTo>
                    <a:pt x="10500" y="7943"/>
                  </a:moveTo>
                  <a:cubicBezTo>
                    <a:pt x="10682" y="8034"/>
                    <a:pt x="10865" y="8148"/>
                    <a:pt x="11025" y="8240"/>
                  </a:cubicBezTo>
                  <a:lnTo>
                    <a:pt x="10956" y="8285"/>
                  </a:lnTo>
                  <a:cubicBezTo>
                    <a:pt x="10774" y="8377"/>
                    <a:pt x="10614" y="8491"/>
                    <a:pt x="10454" y="8582"/>
                  </a:cubicBezTo>
                  <a:cubicBezTo>
                    <a:pt x="10271" y="8468"/>
                    <a:pt x="10089" y="8377"/>
                    <a:pt x="9906" y="8263"/>
                  </a:cubicBezTo>
                  <a:cubicBezTo>
                    <a:pt x="10066" y="8194"/>
                    <a:pt x="10203" y="8103"/>
                    <a:pt x="10363" y="8034"/>
                  </a:cubicBezTo>
                  <a:lnTo>
                    <a:pt x="10500" y="7943"/>
                  </a:lnTo>
                  <a:close/>
                  <a:moveTo>
                    <a:pt x="9222" y="7966"/>
                  </a:moveTo>
                  <a:lnTo>
                    <a:pt x="9518" y="8148"/>
                  </a:lnTo>
                  <a:cubicBezTo>
                    <a:pt x="9610" y="8194"/>
                    <a:pt x="9678" y="8240"/>
                    <a:pt x="9769" y="8285"/>
                  </a:cubicBezTo>
                  <a:cubicBezTo>
                    <a:pt x="9587" y="8377"/>
                    <a:pt x="9381" y="8491"/>
                    <a:pt x="9199" y="8605"/>
                  </a:cubicBezTo>
                  <a:cubicBezTo>
                    <a:pt x="9130" y="8582"/>
                    <a:pt x="9085" y="8537"/>
                    <a:pt x="9016" y="8514"/>
                  </a:cubicBezTo>
                  <a:lnTo>
                    <a:pt x="8628" y="8285"/>
                  </a:lnTo>
                  <a:cubicBezTo>
                    <a:pt x="8834" y="8171"/>
                    <a:pt x="9016" y="8080"/>
                    <a:pt x="9222" y="7966"/>
                  </a:cubicBezTo>
                  <a:close/>
                  <a:moveTo>
                    <a:pt x="14312" y="8559"/>
                  </a:moveTo>
                  <a:lnTo>
                    <a:pt x="14312" y="8559"/>
                  </a:lnTo>
                  <a:cubicBezTo>
                    <a:pt x="14426" y="8628"/>
                    <a:pt x="14540" y="8696"/>
                    <a:pt x="14677" y="8765"/>
                  </a:cubicBezTo>
                  <a:cubicBezTo>
                    <a:pt x="14563" y="8696"/>
                    <a:pt x="14449" y="8628"/>
                    <a:pt x="14312" y="8559"/>
                  </a:cubicBezTo>
                  <a:close/>
                  <a:moveTo>
                    <a:pt x="13695" y="8217"/>
                  </a:moveTo>
                  <a:cubicBezTo>
                    <a:pt x="13855" y="8331"/>
                    <a:pt x="14038" y="8422"/>
                    <a:pt x="14197" y="8514"/>
                  </a:cubicBezTo>
                  <a:lnTo>
                    <a:pt x="13558" y="8879"/>
                  </a:lnTo>
                  <a:cubicBezTo>
                    <a:pt x="13399" y="8788"/>
                    <a:pt x="13216" y="8673"/>
                    <a:pt x="13056" y="8582"/>
                  </a:cubicBezTo>
                  <a:lnTo>
                    <a:pt x="13695" y="8217"/>
                  </a:lnTo>
                  <a:close/>
                  <a:moveTo>
                    <a:pt x="12417" y="8263"/>
                  </a:moveTo>
                  <a:cubicBezTo>
                    <a:pt x="12577" y="8354"/>
                    <a:pt x="12759" y="8445"/>
                    <a:pt x="12919" y="8537"/>
                  </a:cubicBezTo>
                  <a:lnTo>
                    <a:pt x="12303" y="8902"/>
                  </a:lnTo>
                  <a:cubicBezTo>
                    <a:pt x="12120" y="8810"/>
                    <a:pt x="11961" y="8696"/>
                    <a:pt x="11778" y="8605"/>
                  </a:cubicBezTo>
                  <a:lnTo>
                    <a:pt x="12417" y="8263"/>
                  </a:lnTo>
                  <a:close/>
                  <a:moveTo>
                    <a:pt x="11116" y="8285"/>
                  </a:moveTo>
                  <a:cubicBezTo>
                    <a:pt x="11299" y="8377"/>
                    <a:pt x="11481" y="8491"/>
                    <a:pt x="11641" y="8582"/>
                  </a:cubicBezTo>
                  <a:lnTo>
                    <a:pt x="11595" y="8605"/>
                  </a:lnTo>
                  <a:cubicBezTo>
                    <a:pt x="11413" y="8719"/>
                    <a:pt x="11230" y="8833"/>
                    <a:pt x="11048" y="8925"/>
                  </a:cubicBezTo>
                  <a:cubicBezTo>
                    <a:pt x="10865" y="8833"/>
                    <a:pt x="10682" y="8719"/>
                    <a:pt x="10500" y="8628"/>
                  </a:cubicBezTo>
                  <a:cubicBezTo>
                    <a:pt x="10660" y="8537"/>
                    <a:pt x="10842" y="8445"/>
                    <a:pt x="11002" y="8354"/>
                  </a:cubicBezTo>
                  <a:lnTo>
                    <a:pt x="11116" y="8285"/>
                  </a:lnTo>
                  <a:close/>
                  <a:moveTo>
                    <a:pt x="9838" y="8308"/>
                  </a:moveTo>
                  <a:cubicBezTo>
                    <a:pt x="10020" y="8422"/>
                    <a:pt x="10203" y="8514"/>
                    <a:pt x="10386" y="8628"/>
                  </a:cubicBezTo>
                  <a:cubicBezTo>
                    <a:pt x="10180" y="8742"/>
                    <a:pt x="9998" y="8856"/>
                    <a:pt x="9792" y="8970"/>
                  </a:cubicBezTo>
                  <a:cubicBezTo>
                    <a:pt x="9610" y="8856"/>
                    <a:pt x="9427" y="8742"/>
                    <a:pt x="9222" y="8628"/>
                  </a:cubicBezTo>
                  <a:cubicBezTo>
                    <a:pt x="9427" y="8514"/>
                    <a:pt x="9632" y="8422"/>
                    <a:pt x="9838" y="8308"/>
                  </a:cubicBezTo>
                  <a:close/>
                  <a:moveTo>
                    <a:pt x="13033" y="8605"/>
                  </a:moveTo>
                  <a:cubicBezTo>
                    <a:pt x="13193" y="8696"/>
                    <a:pt x="13376" y="8788"/>
                    <a:pt x="13536" y="8879"/>
                  </a:cubicBezTo>
                  <a:lnTo>
                    <a:pt x="12896" y="9244"/>
                  </a:lnTo>
                  <a:cubicBezTo>
                    <a:pt x="12737" y="9153"/>
                    <a:pt x="12554" y="9061"/>
                    <a:pt x="12394" y="8947"/>
                  </a:cubicBezTo>
                  <a:lnTo>
                    <a:pt x="13033" y="8605"/>
                  </a:lnTo>
                  <a:close/>
                  <a:moveTo>
                    <a:pt x="11732" y="8628"/>
                  </a:moveTo>
                  <a:cubicBezTo>
                    <a:pt x="11915" y="8719"/>
                    <a:pt x="12098" y="8833"/>
                    <a:pt x="12280" y="8925"/>
                  </a:cubicBezTo>
                  <a:lnTo>
                    <a:pt x="12234" y="8947"/>
                  </a:lnTo>
                  <a:cubicBezTo>
                    <a:pt x="12029" y="9061"/>
                    <a:pt x="11846" y="9176"/>
                    <a:pt x="11641" y="9290"/>
                  </a:cubicBezTo>
                  <a:cubicBezTo>
                    <a:pt x="11458" y="9176"/>
                    <a:pt x="11276" y="9084"/>
                    <a:pt x="11116" y="8970"/>
                  </a:cubicBezTo>
                  <a:cubicBezTo>
                    <a:pt x="11276" y="8879"/>
                    <a:pt x="11458" y="8788"/>
                    <a:pt x="11641" y="8673"/>
                  </a:cubicBezTo>
                  <a:lnTo>
                    <a:pt x="11732" y="8628"/>
                  </a:lnTo>
                  <a:close/>
                  <a:moveTo>
                    <a:pt x="10454" y="8651"/>
                  </a:moveTo>
                  <a:cubicBezTo>
                    <a:pt x="10637" y="8765"/>
                    <a:pt x="10819" y="8856"/>
                    <a:pt x="11002" y="8970"/>
                  </a:cubicBezTo>
                  <a:cubicBezTo>
                    <a:pt x="10796" y="9084"/>
                    <a:pt x="10591" y="9198"/>
                    <a:pt x="10408" y="9313"/>
                  </a:cubicBezTo>
                  <a:cubicBezTo>
                    <a:pt x="10203" y="9198"/>
                    <a:pt x="10020" y="9084"/>
                    <a:pt x="9838" y="8993"/>
                  </a:cubicBezTo>
                  <a:cubicBezTo>
                    <a:pt x="10043" y="8879"/>
                    <a:pt x="10249" y="8765"/>
                    <a:pt x="10454" y="8651"/>
                  </a:cubicBezTo>
                  <a:close/>
                  <a:moveTo>
                    <a:pt x="12349" y="8970"/>
                  </a:moveTo>
                  <a:cubicBezTo>
                    <a:pt x="12531" y="9061"/>
                    <a:pt x="12714" y="9153"/>
                    <a:pt x="12896" y="9267"/>
                  </a:cubicBezTo>
                  <a:lnTo>
                    <a:pt x="12874" y="9267"/>
                  </a:lnTo>
                  <a:cubicBezTo>
                    <a:pt x="12668" y="9381"/>
                    <a:pt x="12463" y="9518"/>
                    <a:pt x="12257" y="9632"/>
                  </a:cubicBezTo>
                  <a:cubicBezTo>
                    <a:pt x="12075" y="9541"/>
                    <a:pt x="11892" y="9427"/>
                    <a:pt x="11709" y="9313"/>
                  </a:cubicBezTo>
                  <a:cubicBezTo>
                    <a:pt x="11892" y="9221"/>
                    <a:pt x="12098" y="9107"/>
                    <a:pt x="12280" y="9016"/>
                  </a:cubicBezTo>
                  <a:lnTo>
                    <a:pt x="12349" y="8970"/>
                  </a:lnTo>
                  <a:close/>
                  <a:moveTo>
                    <a:pt x="11070" y="8993"/>
                  </a:moveTo>
                  <a:cubicBezTo>
                    <a:pt x="11253" y="9084"/>
                    <a:pt x="11436" y="9198"/>
                    <a:pt x="11618" y="9313"/>
                  </a:cubicBezTo>
                  <a:cubicBezTo>
                    <a:pt x="11413" y="9427"/>
                    <a:pt x="11207" y="9541"/>
                    <a:pt x="11002" y="9678"/>
                  </a:cubicBezTo>
                  <a:cubicBezTo>
                    <a:pt x="10819" y="9564"/>
                    <a:pt x="10614" y="9450"/>
                    <a:pt x="10431" y="9335"/>
                  </a:cubicBezTo>
                  <a:cubicBezTo>
                    <a:pt x="10637" y="9221"/>
                    <a:pt x="10842" y="9107"/>
                    <a:pt x="11070" y="8993"/>
                  </a:cubicBezTo>
                  <a:close/>
                  <a:moveTo>
                    <a:pt x="11618" y="10043"/>
                  </a:moveTo>
                  <a:lnTo>
                    <a:pt x="11618" y="10043"/>
                  </a:lnTo>
                  <a:cubicBezTo>
                    <a:pt x="11732" y="10111"/>
                    <a:pt x="11869" y="10180"/>
                    <a:pt x="11983" y="10248"/>
                  </a:cubicBezTo>
                  <a:cubicBezTo>
                    <a:pt x="11869" y="10180"/>
                    <a:pt x="11755" y="10111"/>
                    <a:pt x="11618" y="10043"/>
                  </a:cubicBezTo>
                  <a:close/>
                  <a:moveTo>
                    <a:pt x="7486" y="0"/>
                  </a:moveTo>
                  <a:cubicBezTo>
                    <a:pt x="7236" y="137"/>
                    <a:pt x="6985" y="274"/>
                    <a:pt x="6734" y="411"/>
                  </a:cubicBezTo>
                  <a:cubicBezTo>
                    <a:pt x="6528" y="297"/>
                    <a:pt x="6346" y="182"/>
                    <a:pt x="6140" y="68"/>
                  </a:cubicBezTo>
                  <a:lnTo>
                    <a:pt x="6140" y="68"/>
                  </a:lnTo>
                  <a:cubicBezTo>
                    <a:pt x="6323" y="182"/>
                    <a:pt x="6528" y="297"/>
                    <a:pt x="6711" y="411"/>
                  </a:cubicBezTo>
                  <a:cubicBezTo>
                    <a:pt x="6460" y="548"/>
                    <a:pt x="6231" y="662"/>
                    <a:pt x="5980" y="799"/>
                  </a:cubicBezTo>
                  <a:cubicBezTo>
                    <a:pt x="5821" y="731"/>
                    <a:pt x="5685" y="640"/>
                    <a:pt x="5527" y="549"/>
                  </a:cubicBezTo>
                  <a:lnTo>
                    <a:pt x="5527" y="549"/>
                  </a:lnTo>
                  <a:cubicBezTo>
                    <a:pt x="5685" y="640"/>
                    <a:pt x="5821" y="731"/>
                    <a:pt x="5958" y="822"/>
                  </a:cubicBezTo>
                  <a:cubicBezTo>
                    <a:pt x="5866" y="867"/>
                    <a:pt x="5752" y="913"/>
                    <a:pt x="5661" y="981"/>
                  </a:cubicBezTo>
                  <a:lnTo>
                    <a:pt x="5296" y="1164"/>
                  </a:lnTo>
                  <a:cubicBezTo>
                    <a:pt x="5136" y="1095"/>
                    <a:pt x="4976" y="981"/>
                    <a:pt x="4816" y="913"/>
                  </a:cubicBezTo>
                  <a:lnTo>
                    <a:pt x="4816" y="913"/>
                  </a:lnTo>
                  <a:cubicBezTo>
                    <a:pt x="4976" y="1004"/>
                    <a:pt x="5136" y="1095"/>
                    <a:pt x="5296" y="1187"/>
                  </a:cubicBezTo>
                  <a:lnTo>
                    <a:pt x="4634" y="1552"/>
                  </a:lnTo>
                  <a:lnTo>
                    <a:pt x="3972" y="1917"/>
                  </a:lnTo>
                  <a:cubicBezTo>
                    <a:pt x="3789" y="1803"/>
                    <a:pt x="3584" y="1712"/>
                    <a:pt x="3401" y="1598"/>
                  </a:cubicBezTo>
                  <a:lnTo>
                    <a:pt x="3401" y="1598"/>
                  </a:lnTo>
                  <a:cubicBezTo>
                    <a:pt x="3584" y="1712"/>
                    <a:pt x="3766" y="1826"/>
                    <a:pt x="3949" y="1917"/>
                  </a:cubicBezTo>
                  <a:lnTo>
                    <a:pt x="3858" y="1986"/>
                  </a:lnTo>
                  <a:lnTo>
                    <a:pt x="3310" y="2282"/>
                  </a:lnTo>
                  <a:cubicBezTo>
                    <a:pt x="3104" y="2168"/>
                    <a:pt x="2899" y="2054"/>
                    <a:pt x="2671" y="1940"/>
                  </a:cubicBezTo>
                  <a:lnTo>
                    <a:pt x="2671" y="1940"/>
                  </a:lnTo>
                  <a:cubicBezTo>
                    <a:pt x="2876" y="2054"/>
                    <a:pt x="3082" y="2191"/>
                    <a:pt x="3287" y="2305"/>
                  </a:cubicBezTo>
                  <a:lnTo>
                    <a:pt x="2648" y="2670"/>
                  </a:lnTo>
                  <a:cubicBezTo>
                    <a:pt x="2420" y="2534"/>
                    <a:pt x="2191" y="2419"/>
                    <a:pt x="1963" y="2283"/>
                  </a:cubicBezTo>
                  <a:lnTo>
                    <a:pt x="1963" y="2283"/>
                  </a:lnTo>
                  <a:cubicBezTo>
                    <a:pt x="2191" y="2419"/>
                    <a:pt x="2420" y="2556"/>
                    <a:pt x="2625" y="2670"/>
                  </a:cubicBezTo>
                  <a:lnTo>
                    <a:pt x="2054" y="3013"/>
                  </a:lnTo>
                  <a:cubicBezTo>
                    <a:pt x="2032" y="3013"/>
                    <a:pt x="2009" y="3036"/>
                    <a:pt x="1986" y="3036"/>
                  </a:cubicBezTo>
                  <a:cubicBezTo>
                    <a:pt x="1758" y="2899"/>
                    <a:pt x="1507" y="2762"/>
                    <a:pt x="1256" y="2625"/>
                  </a:cubicBezTo>
                  <a:lnTo>
                    <a:pt x="1256" y="2625"/>
                  </a:lnTo>
                  <a:cubicBezTo>
                    <a:pt x="1507" y="2785"/>
                    <a:pt x="1735" y="2922"/>
                    <a:pt x="1986" y="3058"/>
                  </a:cubicBezTo>
                  <a:cubicBezTo>
                    <a:pt x="1758" y="3173"/>
                    <a:pt x="1552" y="3310"/>
                    <a:pt x="1347" y="3424"/>
                  </a:cubicBezTo>
                  <a:cubicBezTo>
                    <a:pt x="1073" y="3287"/>
                    <a:pt x="822" y="3127"/>
                    <a:pt x="548" y="2990"/>
                  </a:cubicBezTo>
                  <a:lnTo>
                    <a:pt x="548" y="2990"/>
                  </a:lnTo>
                  <a:cubicBezTo>
                    <a:pt x="799" y="3127"/>
                    <a:pt x="1073" y="3287"/>
                    <a:pt x="1324" y="3446"/>
                  </a:cubicBezTo>
                  <a:cubicBezTo>
                    <a:pt x="1119" y="3561"/>
                    <a:pt x="913" y="3698"/>
                    <a:pt x="708" y="3812"/>
                  </a:cubicBezTo>
                  <a:cubicBezTo>
                    <a:pt x="479" y="3675"/>
                    <a:pt x="228" y="3561"/>
                    <a:pt x="0" y="3424"/>
                  </a:cubicBezTo>
                  <a:lnTo>
                    <a:pt x="0" y="3424"/>
                  </a:lnTo>
                  <a:cubicBezTo>
                    <a:pt x="228" y="3561"/>
                    <a:pt x="457" y="3698"/>
                    <a:pt x="685" y="3812"/>
                  </a:cubicBezTo>
                  <a:cubicBezTo>
                    <a:pt x="548" y="3903"/>
                    <a:pt x="411" y="3971"/>
                    <a:pt x="274" y="4063"/>
                  </a:cubicBezTo>
                  <a:cubicBezTo>
                    <a:pt x="411" y="3994"/>
                    <a:pt x="548" y="3903"/>
                    <a:pt x="708" y="3835"/>
                  </a:cubicBezTo>
                  <a:cubicBezTo>
                    <a:pt x="890" y="3949"/>
                    <a:pt x="1096" y="4063"/>
                    <a:pt x="1278" y="4177"/>
                  </a:cubicBezTo>
                  <a:cubicBezTo>
                    <a:pt x="1096" y="4291"/>
                    <a:pt x="890" y="4382"/>
                    <a:pt x="708" y="4496"/>
                  </a:cubicBezTo>
                  <a:cubicBezTo>
                    <a:pt x="913" y="4405"/>
                    <a:pt x="1119" y="4291"/>
                    <a:pt x="1301" y="4177"/>
                  </a:cubicBezTo>
                  <a:cubicBezTo>
                    <a:pt x="1507" y="4291"/>
                    <a:pt x="1689" y="4405"/>
                    <a:pt x="1872" y="4519"/>
                  </a:cubicBezTo>
                  <a:cubicBezTo>
                    <a:pt x="1712" y="4633"/>
                    <a:pt x="1529" y="4725"/>
                    <a:pt x="1347" y="4839"/>
                  </a:cubicBezTo>
                  <a:cubicBezTo>
                    <a:pt x="1529" y="4748"/>
                    <a:pt x="1712" y="4633"/>
                    <a:pt x="1895" y="4542"/>
                  </a:cubicBezTo>
                  <a:cubicBezTo>
                    <a:pt x="2100" y="4656"/>
                    <a:pt x="2283" y="4770"/>
                    <a:pt x="2488" y="4884"/>
                  </a:cubicBezTo>
                  <a:cubicBezTo>
                    <a:pt x="2328" y="4976"/>
                    <a:pt x="2146" y="5067"/>
                    <a:pt x="1986" y="5158"/>
                  </a:cubicBezTo>
                  <a:cubicBezTo>
                    <a:pt x="2169" y="5067"/>
                    <a:pt x="2328" y="4976"/>
                    <a:pt x="2511" y="4884"/>
                  </a:cubicBezTo>
                  <a:cubicBezTo>
                    <a:pt x="2671" y="4976"/>
                    <a:pt x="2830" y="5067"/>
                    <a:pt x="2990" y="5158"/>
                  </a:cubicBezTo>
                  <a:lnTo>
                    <a:pt x="3082" y="5227"/>
                  </a:lnTo>
                  <a:cubicBezTo>
                    <a:pt x="2945" y="5318"/>
                    <a:pt x="2785" y="5409"/>
                    <a:pt x="2648" y="5501"/>
                  </a:cubicBezTo>
                  <a:lnTo>
                    <a:pt x="2648" y="5501"/>
                  </a:lnTo>
                  <a:cubicBezTo>
                    <a:pt x="2785" y="5409"/>
                    <a:pt x="2945" y="5318"/>
                    <a:pt x="3104" y="5250"/>
                  </a:cubicBezTo>
                  <a:lnTo>
                    <a:pt x="3698" y="5569"/>
                  </a:lnTo>
                  <a:cubicBezTo>
                    <a:pt x="3561" y="5661"/>
                    <a:pt x="3424" y="5729"/>
                    <a:pt x="3287" y="5820"/>
                  </a:cubicBezTo>
                  <a:cubicBezTo>
                    <a:pt x="3424" y="5752"/>
                    <a:pt x="3561" y="5661"/>
                    <a:pt x="3721" y="5592"/>
                  </a:cubicBezTo>
                  <a:lnTo>
                    <a:pt x="4291" y="5934"/>
                  </a:lnTo>
                  <a:cubicBezTo>
                    <a:pt x="4177" y="6003"/>
                    <a:pt x="4040" y="6071"/>
                    <a:pt x="3926" y="6140"/>
                  </a:cubicBezTo>
                  <a:cubicBezTo>
                    <a:pt x="4063" y="6071"/>
                    <a:pt x="4177" y="6003"/>
                    <a:pt x="4314" y="5934"/>
                  </a:cubicBezTo>
                  <a:lnTo>
                    <a:pt x="4908" y="6277"/>
                  </a:lnTo>
                  <a:cubicBezTo>
                    <a:pt x="4793" y="6345"/>
                    <a:pt x="4679" y="6414"/>
                    <a:pt x="4565" y="6482"/>
                  </a:cubicBezTo>
                  <a:cubicBezTo>
                    <a:pt x="4679" y="6414"/>
                    <a:pt x="4793" y="6345"/>
                    <a:pt x="4930" y="6277"/>
                  </a:cubicBezTo>
                  <a:lnTo>
                    <a:pt x="5501" y="6619"/>
                  </a:lnTo>
                  <a:cubicBezTo>
                    <a:pt x="5364" y="6710"/>
                    <a:pt x="5204" y="6802"/>
                    <a:pt x="5068" y="6893"/>
                  </a:cubicBezTo>
                  <a:lnTo>
                    <a:pt x="5068" y="6893"/>
                  </a:lnTo>
                  <a:cubicBezTo>
                    <a:pt x="5204" y="6802"/>
                    <a:pt x="5364" y="6710"/>
                    <a:pt x="5524" y="6642"/>
                  </a:cubicBezTo>
                  <a:lnTo>
                    <a:pt x="5980" y="6893"/>
                  </a:lnTo>
                  <a:lnTo>
                    <a:pt x="6117" y="6962"/>
                  </a:lnTo>
                  <a:cubicBezTo>
                    <a:pt x="5980" y="7053"/>
                    <a:pt x="5843" y="7121"/>
                    <a:pt x="5706" y="7213"/>
                  </a:cubicBezTo>
                  <a:cubicBezTo>
                    <a:pt x="5843" y="7144"/>
                    <a:pt x="5980" y="7053"/>
                    <a:pt x="6140" y="6984"/>
                  </a:cubicBezTo>
                  <a:lnTo>
                    <a:pt x="6734" y="7304"/>
                  </a:lnTo>
                  <a:cubicBezTo>
                    <a:pt x="6597" y="7395"/>
                    <a:pt x="6460" y="7464"/>
                    <a:pt x="6346" y="7532"/>
                  </a:cubicBezTo>
                  <a:cubicBezTo>
                    <a:pt x="6482" y="7464"/>
                    <a:pt x="6619" y="7395"/>
                    <a:pt x="6756" y="7327"/>
                  </a:cubicBezTo>
                  <a:lnTo>
                    <a:pt x="7350" y="7646"/>
                  </a:lnTo>
                  <a:cubicBezTo>
                    <a:pt x="7213" y="7738"/>
                    <a:pt x="7099" y="7806"/>
                    <a:pt x="6985" y="7875"/>
                  </a:cubicBezTo>
                  <a:cubicBezTo>
                    <a:pt x="7099" y="7806"/>
                    <a:pt x="7236" y="7738"/>
                    <a:pt x="7350" y="7669"/>
                  </a:cubicBezTo>
                  <a:lnTo>
                    <a:pt x="7943" y="8012"/>
                  </a:lnTo>
                  <a:cubicBezTo>
                    <a:pt x="7784" y="8103"/>
                    <a:pt x="7624" y="8194"/>
                    <a:pt x="7441" y="8285"/>
                  </a:cubicBezTo>
                  <a:cubicBezTo>
                    <a:pt x="7624" y="8194"/>
                    <a:pt x="7806" y="8103"/>
                    <a:pt x="7966" y="8012"/>
                  </a:cubicBezTo>
                  <a:lnTo>
                    <a:pt x="8514" y="8308"/>
                  </a:lnTo>
                  <a:cubicBezTo>
                    <a:pt x="8309" y="8445"/>
                    <a:pt x="8103" y="8559"/>
                    <a:pt x="7898" y="8673"/>
                  </a:cubicBezTo>
                  <a:cubicBezTo>
                    <a:pt x="8103" y="8559"/>
                    <a:pt x="8309" y="8445"/>
                    <a:pt x="8537" y="8331"/>
                  </a:cubicBezTo>
                  <a:lnTo>
                    <a:pt x="8970" y="8582"/>
                  </a:lnTo>
                  <a:cubicBezTo>
                    <a:pt x="9016" y="8605"/>
                    <a:pt x="9062" y="8628"/>
                    <a:pt x="9107" y="8651"/>
                  </a:cubicBezTo>
                  <a:cubicBezTo>
                    <a:pt x="8925" y="8765"/>
                    <a:pt x="8719" y="8879"/>
                    <a:pt x="8537" y="9016"/>
                  </a:cubicBezTo>
                  <a:cubicBezTo>
                    <a:pt x="8742" y="8902"/>
                    <a:pt x="8948" y="8788"/>
                    <a:pt x="9153" y="8673"/>
                  </a:cubicBezTo>
                  <a:cubicBezTo>
                    <a:pt x="9336" y="8788"/>
                    <a:pt x="9541" y="8902"/>
                    <a:pt x="9747" y="8993"/>
                  </a:cubicBezTo>
                  <a:cubicBezTo>
                    <a:pt x="9541" y="9107"/>
                    <a:pt x="9358" y="9221"/>
                    <a:pt x="9176" y="9335"/>
                  </a:cubicBezTo>
                  <a:cubicBezTo>
                    <a:pt x="9381" y="9221"/>
                    <a:pt x="9564" y="9130"/>
                    <a:pt x="9769" y="9016"/>
                  </a:cubicBezTo>
                  <a:cubicBezTo>
                    <a:pt x="9952" y="9130"/>
                    <a:pt x="10157" y="9244"/>
                    <a:pt x="10363" y="9335"/>
                  </a:cubicBezTo>
                  <a:cubicBezTo>
                    <a:pt x="10180" y="9450"/>
                    <a:pt x="9998" y="9564"/>
                    <a:pt x="9815" y="9655"/>
                  </a:cubicBezTo>
                  <a:cubicBezTo>
                    <a:pt x="9998" y="9564"/>
                    <a:pt x="10203" y="9450"/>
                    <a:pt x="10386" y="9358"/>
                  </a:cubicBezTo>
                  <a:cubicBezTo>
                    <a:pt x="10568" y="9472"/>
                    <a:pt x="10774" y="9586"/>
                    <a:pt x="10979" y="9678"/>
                  </a:cubicBezTo>
                  <a:cubicBezTo>
                    <a:pt x="10796" y="9792"/>
                    <a:pt x="10637" y="9883"/>
                    <a:pt x="10454" y="9997"/>
                  </a:cubicBezTo>
                  <a:cubicBezTo>
                    <a:pt x="10637" y="9883"/>
                    <a:pt x="10819" y="9792"/>
                    <a:pt x="11002" y="9701"/>
                  </a:cubicBezTo>
                  <a:cubicBezTo>
                    <a:pt x="11207" y="9815"/>
                    <a:pt x="11390" y="9929"/>
                    <a:pt x="11595" y="10020"/>
                  </a:cubicBezTo>
                  <a:cubicBezTo>
                    <a:pt x="11413" y="9906"/>
                    <a:pt x="11230" y="9792"/>
                    <a:pt x="11025" y="9678"/>
                  </a:cubicBezTo>
                  <a:cubicBezTo>
                    <a:pt x="11253" y="9564"/>
                    <a:pt x="11458" y="9450"/>
                    <a:pt x="11687" y="9335"/>
                  </a:cubicBezTo>
                  <a:cubicBezTo>
                    <a:pt x="11869" y="9427"/>
                    <a:pt x="12052" y="9541"/>
                    <a:pt x="12234" y="9632"/>
                  </a:cubicBezTo>
                  <a:cubicBezTo>
                    <a:pt x="12029" y="9769"/>
                    <a:pt x="11824" y="9883"/>
                    <a:pt x="11595" y="10020"/>
                  </a:cubicBezTo>
                  <a:cubicBezTo>
                    <a:pt x="11436" y="10134"/>
                    <a:pt x="11253" y="10226"/>
                    <a:pt x="11093" y="10317"/>
                  </a:cubicBezTo>
                  <a:cubicBezTo>
                    <a:pt x="11276" y="10226"/>
                    <a:pt x="11436" y="10134"/>
                    <a:pt x="11618" y="10043"/>
                  </a:cubicBezTo>
                  <a:cubicBezTo>
                    <a:pt x="11846" y="9906"/>
                    <a:pt x="12075" y="9792"/>
                    <a:pt x="12303" y="9678"/>
                  </a:cubicBezTo>
                  <a:cubicBezTo>
                    <a:pt x="12508" y="9564"/>
                    <a:pt x="12714" y="9450"/>
                    <a:pt x="12919" y="9335"/>
                  </a:cubicBezTo>
                  <a:lnTo>
                    <a:pt x="12965" y="9313"/>
                  </a:lnTo>
                  <a:cubicBezTo>
                    <a:pt x="13056" y="9358"/>
                    <a:pt x="13147" y="9404"/>
                    <a:pt x="13239" y="9450"/>
                  </a:cubicBezTo>
                  <a:cubicBezTo>
                    <a:pt x="13170" y="9404"/>
                    <a:pt x="13079" y="9358"/>
                    <a:pt x="12988" y="9313"/>
                  </a:cubicBezTo>
                  <a:lnTo>
                    <a:pt x="13650" y="8947"/>
                  </a:lnTo>
                  <a:cubicBezTo>
                    <a:pt x="13741" y="8993"/>
                    <a:pt x="13855" y="9061"/>
                    <a:pt x="13969" y="9107"/>
                  </a:cubicBezTo>
                  <a:cubicBezTo>
                    <a:pt x="13855" y="9061"/>
                    <a:pt x="13764" y="8993"/>
                    <a:pt x="13650" y="8925"/>
                  </a:cubicBezTo>
                  <a:lnTo>
                    <a:pt x="14312" y="8559"/>
                  </a:lnTo>
                  <a:lnTo>
                    <a:pt x="14722" y="8331"/>
                  </a:lnTo>
                  <a:lnTo>
                    <a:pt x="14974" y="8194"/>
                  </a:lnTo>
                  <a:cubicBezTo>
                    <a:pt x="15110" y="8263"/>
                    <a:pt x="15247" y="8354"/>
                    <a:pt x="15384" y="8422"/>
                  </a:cubicBezTo>
                  <a:cubicBezTo>
                    <a:pt x="15247" y="8331"/>
                    <a:pt x="15110" y="8263"/>
                    <a:pt x="14996" y="8194"/>
                  </a:cubicBezTo>
                  <a:lnTo>
                    <a:pt x="15635" y="7829"/>
                  </a:lnTo>
                  <a:cubicBezTo>
                    <a:pt x="15795" y="7897"/>
                    <a:pt x="15932" y="7989"/>
                    <a:pt x="16092" y="8080"/>
                  </a:cubicBezTo>
                  <a:cubicBezTo>
                    <a:pt x="15955" y="7989"/>
                    <a:pt x="15795" y="7897"/>
                    <a:pt x="15635" y="7806"/>
                  </a:cubicBezTo>
                  <a:lnTo>
                    <a:pt x="16297" y="7441"/>
                  </a:lnTo>
                  <a:lnTo>
                    <a:pt x="16526" y="7304"/>
                  </a:lnTo>
                  <a:cubicBezTo>
                    <a:pt x="16663" y="7235"/>
                    <a:pt x="16800" y="7144"/>
                    <a:pt x="16936" y="7053"/>
                  </a:cubicBezTo>
                  <a:cubicBezTo>
                    <a:pt x="17142" y="7167"/>
                    <a:pt x="17325" y="7281"/>
                    <a:pt x="17507" y="7372"/>
                  </a:cubicBezTo>
                  <a:cubicBezTo>
                    <a:pt x="17325" y="7281"/>
                    <a:pt x="17142" y="7167"/>
                    <a:pt x="16959" y="7053"/>
                  </a:cubicBezTo>
                  <a:cubicBezTo>
                    <a:pt x="17188" y="6916"/>
                    <a:pt x="17416" y="6779"/>
                    <a:pt x="17667" y="6642"/>
                  </a:cubicBezTo>
                  <a:cubicBezTo>
                    <a:pt x="17804" y="6733"/>
                    <a:pt x="17964" y="6802"/>
                    <a:pt x="18123" y="6893"/>
                  </a:cubicBezTo>
                  <a:cubicBezTo>
                    <a:pt x="17964" y="6802"/>
                    <a:pt x="17827" y="6710"/>
                    <a:pt x="17667" y="6619"/>
                  </a:cubicBezTo>
                  <a:cubicBezTo>
                    <a:pt x="17872" y="6505"/>
                    <a:pt x="18101" y="6391"/>
                    <a:pt x="18306" y="6254"/>
                  </a:cubicBezTo>
                  <a:lnTo>
                    <a:pt x="18306" y="6254"/>
                  </a:lnTo>
                  <a:cubicBezTo>
                    <a:pt x="18078" y="6368"/>
                    <a:pt x="17872" y="6482"/>
                    <a:pt x="17644" y="6619"/>
                  </a:cubicBezTo>
                  <a:cubicBezTo>
                    <a:pt x="17461" y="6505"/>
                    <a:pt x="17256" y="6391"/>
                    <a:pt x="17073" y="6277"/>
                  </a:cubicBezTo>
                  <a:cubicBezTo>
                    <a:pt x="17279" y="6163"/>
                    <a:pt x="17461" y="6049"/>
                    <a:pt x="17667" y="5934"/>
                  </a:cubicBezTo>
                  <a:lnTo>
                    <a:pt x="17667" y="5934"/>
                  </a:lnTo>
                  <a:cubicBezTo>
                    <a:pt x="17461" y="6026"/>
                    <a:pt x="17256" y="6140"/>
                    <a:pt x="17051" y="6254"/>
                  </a:cubicBezTo>
                  <a:cubicBezTo>
                    <a:pt x="16845" y="6140"/>
                    <a:pt x="16663" y="6049"/>
                    <a:pt x="16480" y="5934"/>
                  </a:cubicBezTo>
                  <a:cubicBezTo>
                    <a:pt x="16663" y="5820"/>
                    <a:pt x="16845" y="5706"/>
                    <a:pt x="17028" y="5592"/>
                  </a:cubicBezTo>
                  <a:lnTo>
                    <a:pt x="17028" y="5592"/>
                  </a:lnTo>
                  <a:cubicBezTo>
                    <a:pt x="16822" y="5706"/>
                    <a:pt x="16640" y="5797"/>
                    <a:pt x="16434" y="5912"/>
                  </a:cubicBezTo>
                  <a:cubicBezTo>
                    <a:pt x="16252" y="5797"/>
                    <a:pt x="16069" y="5683"/>
                    <a:pt x="15864" y="5569"/>
                  </a:cubicBezTo>
                  <a:cubicBezTo>
                    <a:pt x="16046" y="5478"/>
                    <a:pt x="16206" y="5364"/>
                    <a:pt x="16389" y="5273"/>
                  </a:cubicBezTo>
                  <a:lnTo>
                    <a:pt x="16389" y="5273"/>
                  </a:lnTo>
                  <a:cubicBezTo>
                    <a:pt x="16206" y="5364"/>
                    <a:pt x="16023" y="5455"/>
                    <a:pt x="15841" y="5569"/>
                  </a:cubicBezTo>
                  <a:cubicBezTo>
                    <a:pt x="15658" y="5455"/>
                    <a:pt x="15453" y="5341"/>
                    <a:pt x="15270" y="5227"/>
                  </a:cubicBezTo>
                  <a:cubicBezTo>
                    <a:pt x="15430" y="5136"/>
                    <a:pt x="15590" y="5044"/>
                    <a:pt x="15750" y="4953"/>
                  </a:cubicBezTo>
                  <a:lnTo>
                    <a:pt x="15750" y="4953"/>
                  </a:lnTo>
                  <a:cubicBezTo>
                    <a:pt x="15567" y="5021"/>
                    <a:pt x="15407" y="5113"/>
                    <a:pt x="15247" y="5204"/>
                  </a:cubicBezTo>
                  <a:cubicBezTo>
                    <a:pt x="15202" y="5181"/>
                    <a:pt x="15179" y="5158"/>
                    <a:pt x="15156" y="5158"/>
                  </a:cubicBezTo>
                  <a:lnTo>
                    <a:pt x="14654" y="4862"/>
                  </a:lnTo>
                  <a:cubicBezTo>
                    <a:pt x="14814" y="4793"/>
                    <a:pt x="14951" y="4702"/>
                    <a:pt x="15088" y="4611"/>
                  </a:cubicBezTo>
                  <a:lnTo>
                    <a:pt x="15088" y="4611"/>
                  </a:lnTo>
                  <a:cubicBezTo>
                    <a:pt x="14951" y="4702"/>
                    <a:pt x="14791" y="4770"/>
                    <a:pt x="14631" y="4862"/>
                  </a:cubicBezTo>
                  <a:lnTo>
                    <a:pt x="14106" y="4565"/>
                  </a:lnTo>
                  <a:cubicBezTo>
                    <a:pt x="14289" y="4451"/>
                    <a:pt x="14471" y="4337"/>
                    <a:pt x="14654" y="4223"/>
                  </a:cubicBezTo>
                  <a:lnTo>
                    <a:pt x="14654" y="4223"/>
                  </a:lnTo>
                  <a:cubicBezTo>
                    <a:pt x="14471" y="4337"/>
                    <a:pt x="14266" y="4428"/>
                    <a:pt x="14083" y="4542"/>
                  </a:cubicBezTo>
                  <a:lnTo>
                    <a:pt x="13513" y="4200"/>
                  </a:lnTo>
                  <a:cubicBezTo>
                    <a:pt x="13741" y="4063"/>
                    <a:pt x="13969" y="3949"/>
                    <a:pt x="14197" y="3812"/>
                  </a:cubicBezTo>
                  <a:lnTo>
                    <a:pt x="14197" y="3812"/>
                  </a:lnTo>
                  <a:cubicBezTo>
                    <a:pt x="13946" y="3926"/>
                    <a:pt x="13718" y="4063"/>
                    <a:pt x="13467" y="4200"/>
                  </a:cubicBezTo>
                  <a:lnTo>
                    <a:pt x="12896" y="3857"/>
                  </a:lnTo>
                  <a:cubicBezTo>
                    <a:pt x="13125" y="3743"/>
                    <a:pt x="13330" y="3606"/>
                    <a:pt x="13535" y="3469"/>
                  </a:cubicBezTo>
                  <a:lnTo>
                    <a:pt x="13535" y="3469"/>
                  </a:lnTo>
                  <a:cubicBezTo>
                    <a:pt x="13330" y="3606"/>
                    <a:pt x="13102" y="3720"/>
                    <a:pt x="12874" y="3835"/>
                  </a:cubicBezTo>
                  <a:lnTo>
                    <a:pt x="12303" y="3515"/>
                  </a:lnTo>
                  <a:cubicBezTo>
                    <a:pt x="12485" y="3401"/>
                    <a:pt x="12691" y="3264"/>
                    <a:pt x="12896" y="3150"/>
                  </a:cubicBezTo>
                  <a:lnTo>
                    <a:pt x="12896" y="3150"/>
                  </a:lnTo>
                  <a:cubicBezTo>
                    <a:pt x="12691" y="3264"/>
                    <a:pt x="12485" y="3378"/>
                    <a:pt x="12257" y="3492"/>
                  </a:cubicBezTo>
                  <a:lnTo>
                    <a:pt x="12166" y="3424"/>
                  </a:lnTo>
                  <a:lnTo>
                    <a:pt x="11687" y="3173"/>
                  </a:lnTo>
                  <a:cubicBezTo>
                    <a:pt x="11869" y="3058"/>
                    <a:pt x="12075" y="2944"/>
                    <a:pt x="12257" y="2830"/>
                  </a:cubicBezTo>
                  <a:lnTo>
                    <a:pt x="12257" y="2830"/>
                  </a:lnTo>
                  <a:cubicBezTo>
                    <a:pt x="12052" y="2922"/>
                    <a:pt x="11846" y="3036"/>
                    <a:pt x="11664" y="3150"/>
                  </a:cubicBezTo>
                  <a:lnTo>
                    <a:pt x="11070" y="2830"/>
                  </a:lnTo>
                  <a:cubicBezTo>
                    <a:pt x="11299" y="2693"/>
                    <a:pt x="11527" y="2556"/>
                    <a:pt x="11778" y="2419"/>
                  </a:cubicBezTo>
                  <a:lnTo>
                    <a:pt x="11778" y="2419"/>
                  </a:lnTo>
                  <a:cubicBezTo>
                    <a:pt x="11527" y="2533"/>
                    <a:pt x="11276" y="2670"/>
                    <a:pt x="11048" y="2807"/>
                  </a:cubicBezTo>
                  <a:lnTo>
                    <a:pt x="10454" y="2488"/>
                  </a:lnTo>
                  <a:cubicBezTo>
                    <a:pt x="10682" y="2351"/>
                    <a:pt x="10911" y="2214"/>
                    <a:pt x="11116" y="2077"/>
                  </a:cubicBezTo>
                  <a:lnTo>
                    <a:pt x="11116" y="2077"/>
                  </a:lnTo>
                  <a:cubicBezTo>
                    <a:pt x="10888" y="2214"/>
                    <a:pt x="10660" y="2328"/>
                    <a:pt x="10431" y="2465"/>
                  </a:cubicBezTo>
                  <a:lnTo>
                    <a:pt x="9838" y="2123"/>
                  </a:lnTo>
                  <a:cubicBezTo>
                    <a:pt x="10066" y="2008"/>
                    <a:pt x="10271" y="1894"/>
                    <a:pt x="10477" y="1757"/>
                  </a:cubicBezTo>
                  <a:lnTo>
                    <a:pt x="10477" y="1757"/>
                  </a:lnTo>
                  <a:cubicBezTo>
                    <a:pt x="10271" y="1872"/>
                    <a:pt x="10043" y="1986"/>
                    <a:pt x="9815" y="2123"/>
                  </a:cubicBezTo>
                  <a:lnTo>
                    <a:pt x="9244" y="1780"/>
                  </a:lnTo>
                  <a:cubicBezTo>
                    <a:pt x="9427" y="1666"/>
                    <a:pt x="9632" y="1552"/>
                    <a:pt x="9838" y="1438"/>
                  </a:cubicBezTo>
                  <a:lnTo>
                    <a:pt x="9838" y="1438"/>
                  </a:lnTo>
                  <a:cubicBezTo>
                    <a:pt x="9632" y="1529"/>
                    <a:pt x="9427" y="1666"/>
                    <a:pt x="9199" y="1780"/>
                  </a:cubicBezTo>
                  <a:lnTo>
                    <a:pt x="9153" y="1735"/>
                  </a:lnTo>
                  <a:cubicBezTo>
                    <a:pt x="8970" y="1643"/>
                    <a:pt x="8788" y="1552"/>
                    <a:pt x="8628" y="1438"/>
                  </a:cubicBezTo>
                  <a:cubicBezTo>
                    <a:pt x="8811" y="1324"/>
                    <a:pt x="9016" y="1210"/>
                    <a:pt x="9199" y="1095"/>
                  </a:cubicBezTo>
                  <a:lnTo>
                    <a:pt x="9199" y="1095"/>
                  </a:lnTo>
                  <a:cubicBezTo>
                    <a:pt x="8993" y="1210"/>
                    <a:pt x="8788" y="1324"/>
                    <a:pt x="8582" y="1438"/>
                  </a:cubicBezTo>
                  <a:cubicBezTo>
                    <a:pt x="8400" y="1324"/>
                    <a:pt x="8194" y="1210"/>
                    <a:pt x="8012" y="1095"/>
                  </a:cubicBezTo>
                  <a:cubicBezTo>
                    <a:pt x="8194" y="981"/>
                    <a:pt x="8377" y="890"/>
                    <a:pt x="8560" y="776"/>
                  </a:cubicBezTo>
                  <a:lnTo>
                    <a:pt x="8560" y="776"/>
                  </a:lnTo>
                  <a:cubicBezTo>
                    <a:pt x="8354" y="867"/>
                    <a:pt x="8172" y="981"/>
                    <a:pt x="7966" y="1095"/>
                  </a:cubicBezTo>
                  <a:cubicBezTo>
                    <a:pt x="7784" y="981"/>
                    <a:pt x="7578" y="867"/>
                    <a:pt x="7373" y="753"/>
                  </a:cubicBezTo>
                  <a:cubicBezTo>
                    <a:pt x="7555" y="662"/>
                    <a:pt x="7738" y="548"/>
                    <a:pt x="7920" y="434"/>
                  </a:cubicBezTo>
                  <a:lnTo>
                    <a:pt x="7920" y="434"/>
                  </a:lnTo>
                  <a:cubicBezTo>
                    <a:pt x="7738" y="548"/>
                    <a:pt x="7532" y="639"/>
                    <a:pt x="7350" y="753"/>
                  </a:cubicBezTo>
                  <a:cubicBezTo>
                    <a:pt x="7167" y="639"/>
                    <a:pt x="6962" y="525"/>
                    <a:pt x="6779" y="411"/>
                  </a:cubicBezTo>
                  <a:cubicBezTo>
                    <a:pt x="7007" y="274"/>
                    <a:pt x="7236" y="137"/>
                    <a:pt x="7486" y="0"/>
                  </a:cubicBez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608;p41">
              <a:extLst>
                <a:ext uri="{FF2B5EF4-FFF2-40B4-BE49-F238E27FC236}">
                  <a16:creationId xmlns:a16="http://schemas.microsoft.com/office/drawing/2014/main" id="{57D8C72D-E81E-4CBC-9ADB-FD0134BB5D9C}"/>
                </a:ext>
              </a:extLst>
            </p:cNvPr>
            <p:cNvSpPr/>
            <p:nvPr/>
          </p:nvSpPr>
          <p:spPr>
            <a:xfrm>
              <a:off x="6754017" y="2691955"/>
              <a:ext cx="152805" cy="89006"/>
            </a:xfrm>
            <a:custGeom>
              <a:avLst/>
              <a:gdLst/>
              <a:ahLst/>
              <a:cxnLst/>
              <a:rect l="l" t="t" r="r" b="b"/>
              <a:pathLst>
                <a:path w="8857" h="5159" extrusionOk="0">
                  <a:moveTo>
                    <a:pt x="5547" y="0"/>
                  </a:moveTo>
                  <a:lnTo>
                    <a:pt x="1" y="3082"/>
                  </a:lnTo>
                  <a:lnTo>
                    <a:pt x="3447" y="5159"/>
                  </a:lnTo>
                  <a:lnTo>
                    <a:pt x="8857" y="1963"/>
                  </a:lnTo>
                  <a:lnTo>
                    <a:pt x="5547" y="0"/>
                  </a:lnTo>
                  <a:close/>
                </a:path>
              </a:pathLst>
            </a:custGeom>
            <a:solidFill>
              <a:srgbClr val="605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609;p41">
              <a:extLst>
                <a:ext uri="{FF2B5EF4-FFF2-40B4-BE49-F238E27FC236}">
                  <a16:creationId xmlns:a16="http://schemas.microsoft.com/office/drawing/2014/main" id="{0C85FB5F-0415-4480-920D-65ED87A6773A}"/>
                </a:ext>
              </a:extLst>
            </p:cNvPr>
            <p:cNvSpPr/>
            <p:nvPr/>
          </p:nvSpPr>
          <p:spPr>
            <a:xfrm>
              <a:off x="6813486" y="2725822"/>
              <a:ext cx="93336" cy="59866"/>
            </a:xfrm>
            <a:custGeom>
              <a:avLst/>
              <a:gdLst/>
              <a:ahLst/>
              <a:cxnLst/>
              <a:rect l="l" t="t" r="r" b="b"/>
              <a:pathLst>
                <a:path w="5410" h="3470" extrusionOk="0">
                  <a:moveTo>
                    <a:pt x="5410" y="0"/>
                  </a:moveTo>
                  <a:lnTo>
                    <a:pt x="0" y="3196"/>
                  </a:lnTo>
                  <a:lnTo>
                    <a:pt x="0" y="3470"/>
                  </a:lnTo>
                  <a:lnTo>
                    <a:pt x="5410" y="297"/>
                  </a:lnTo>
                  <a:lnTo>
                    <a:pt x="5410" y="0"/>
                  </a:ln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610;p41">
              <a:extLst>
                <a:ext uri="{FF2B5EF4-FFF2-40B4-BE49-F238E27FC236}">
                  <a16:creationId xmlns:a16="http://schemas.microsoft.com/office/drawing/2014/main" id="{7FBB68EE-6140-4928-B767-B2BD5BB69DFB}"/>
                </a:ext>
              </a:extLst>
            </p:cNvPr>
            <p:cNvSpPr/>
            <p:nvPr/>
          </p:nvSpPr>
          <p:spPr>
            <a:xfrm>
              <a:off x="6754017" y="2745110"/>
              <a:ext cx="59487" cy="40578"/>
            </a:xfrm>
            <a:custGeom>
              <a:avLst/>
              <a:gdLst/>
              <a:ahLst/>
              <a:cxnLst/>
              <a:rect l="l" t="t" r="r" b="b"/>
              <a:pathLst>
                <a:path w="3448" h="2352" extrusionOk="0">
                  <a:moveTo>
                    <a:pt x="1" y="1"/>
                  </a:moveTo>
                  <a:lnTo>
                    <a:pt x="1" y="252"/>
                  </a:lnTo>
                  <a:lnTo>
                    <a:pt x="3447" y="2352"/>
                  </a:lnTo>
                  <a:lnTo>
                    <a:pt x="3447" y="20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611;p41">
              <a:extLst>
                <a:ext uri="{FF2B5EF4-FFF2-40B4-BE49-F238E27FC236}">
                  <a16:creationId xmlns:a16="http://schemas.microsoft.com/office/drawing/2014/main" id="{6D148D74-0F02-4A83-9EC0-423D2556753A}"/>
                </a:ext>
              </a:extLst>
            </p:cNvPr>
            <p:cNvSpPr/>
            <p:nvPr/>
          </p:nvSpPr>
          <p:spPr>
            <a:xfrm>
              <a:off x="6773322" y="2697459"/>
              <a:ext cx="122475" cy="72081"/>
            </a:xfrm>
            <a:custGeom>
              <a:avLst/>
              <a:gdLst/>
              <a:ahLst/>
              <a:cxnLst/>
              <a:rect l="l" t="t" r="r" b="b"/>
              <a:pathLst>
                <a:path w="7099" h="4178" extrusionOk="0">
                  <a:moveTo>
                    <a:pt x="4428" y="1"/>
                  </a:moveTo>
                  <a:lnTo>
                    <a:pt x="0" y="2466"/>
                  </a:lnTo>
                  <a:lnTo>
                    <a:pt x="2830" y="4178"/>
                  </a:lnTo>
                  <a:lnTo>
                    <a:pt x="7099" y="1644"/>
                  </a:lnTo>
                  <a:lnTo>
                    <a:pt x="4428" y="1"/>
                  </a:lnTo>
                  <a:close/>
                </a:path>
              </a:pathLst>
            </a:custGeom>
            <a:solidFill>
              <a:srgbClr val="B3B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612;p41">
              <a:extLst>
                <a:ext uri="{FF2B5EF4-FFF2-40B4-BE49-F238E27FC236}">
                  <a16:creationId xmlns:a16="http://schemas.microsoft.com/office/drawing/2014/main" id="{877DDD54-CA88-49C8-B48C-A6FBC75FEF86}"/>
                </a:ext>
              </a:extLst>
            </p:cNvPr>
            <p:cNvSpPr/>
            <p:nvPr/>
          </p:nvSpPr>
          <p:spPr>
            <a:xfrm>
              <a:off x="6781190" y="2753115"/>
              <a:ext cx="13405" cy="8436"/>
            </a:xfrm>
            <a:custGeom>
              <a:avLst/>
              <a:gdLst/>
              <a:ahLst/>
              <a:cxnLst/>
              <a:rect l="l" t="t" r="r" b="b"/>
              <a:pathLst>
                <a:path w="777" h="489" extrusionOk="0">
                  <a:moveTo>
                    <a:pt x="264" y="0"/>
                  </a:moveTo>
                  <a:cubicBezTo>
                    <a:pt x="157" y="0"/>
                    <a:pt x="75" y="36"/>
                    <a:pt x="46" y="107"/>
                  </a:cubicBezTo>
                  <a:cubicBezTo>
                    <a:pt x="1" y="221"/>
                    <a:pt x="115" y="358"/>
                    <a:pt x="297" y="450"/>
                  </a:cubicBezTo>
                  <a:cubicBezTo>
                    <a:pt x="374" y="475"/>
                    <a:pt x="448" y="488"/>
                    <a:pt x="513" y="488"/>
                  </a:cubicBezTo>
                  <a:cubicBezTo>
                    <a:pt x="620" y="488"/>
                    <a:pt x="702" y="453"/>
                    <a:pt x="731" y="381"/>
                  </a:cubicBezTo>
                  <a:cubicBezTo>
                    <a:pt x="777" y="267"/>
                    <a:pt x="662" y="130"/>
                    <a:pt x="480" y="39"/>
                  </a:cubicBezTo>
                  <a:cubicBezTo>
                    <a:pt x="403" y="13"/>
                    <a:pt x="329" y="0"/>
                    <a:pt x="264" y="0"/>
                  </a:cubicBez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613;p41">
              <a:extLst>
                <a:ext uri="{FF2B5EF4-FFF2-40B4-BE49-F238E27FC236}">
                  <a16:creationId xmlns:a16="http://schemas.microsoft.com/office/drawing/2014/main" id="{9BF7D702-3AE2-4CDF-A17F-AE3A7E589DC5}"/>
                </a:ext>
              </a:extLst>
            </p:cNvPr>
            <p:cNvSpPr/>
            <p:nvPr/>
          </p:nvSpPr>
          <p:spPr>
            <a:xfrm>
              <a:off x="6817023" y="2697459"/>
              <a:ext cx="78775" cy="28380"/>
            </a:xfrm>
            <a:custGeom>
              <a:avLst/>
              <a:gdLst/>
              <a:ahLst/>
              <a:cxnLst/>
              <a:rect l="l" t="t" r="r" b="b"/>
              <a:pathLst>
                <a:path w="4566" h="1645" extrusionOk="0">
                  <a:moveTo>
                    <a:pt x="1895" y="1"/>
                  </a:moveTo>
                  <a:lnTo>
                    <a:pt x="1" y="1051"/>
                  </a:lnTo>
                  <a:lnTo>
                    <a:pt x="4566" y="1644"/>
                  </a:lnTo>
                  <a:lnTo>
                    <a:pt x="4566" y="1644"/>
                  </a:lnTo>
                  <a:lnTo>
                    <a:pt x="1895" y="1"/>
                  </a:lnTo>
                  <a:close/>
                </a:path>
              </a:pathLst>
            </a:custGeom>
            <a:solidFill>
              <a:srgbClr val="BBB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614;p41">
              <a:extLst>
                <a:ext uri="{FF2B5EF4-FFF2-40B4-BE49-F238E27FC236}">
                  <a16:creationId xmlns:a16="http://schemas.microsoft.com/office/drawing/2014/main" id="{7E6C059A-1A8F-4E6B-91DA-2568AA8A15C6}"/>
                </a:ext>
              </a:extLst>
            </p:cNvPr>
            <p:cNvSpPr/>
            <p:nvPr/>
          </p:nvSpPr>
          <p:spPr>
            <a:xfrm>
              <a:off x="6787487" y="2722664"/>
              <a:ext cx="97287" cy="18926"/>
            </a:xfrm>
            <a:custGeom>
              <a:avLst/>
              <a:gdLst/>
              <a:ahLst/>
              <a:cxnLst/>
              <a:rect l="l" t="t" r="r" b="b"/>
              <a:pathLst>
                <a:path w="5639" h="1097" extrusionOk="0">
                  <a:moveTo>
                    <a:pt x="959" y="1"/>
                  </a:moveTo>
                  <a:lnTo>
                    <a:pt x="1" y="548"/>
                  </a:lnTo>
                  <a:lnTo>
                    <a:pt x="4726" y="1096"/>
                  </a:lnTo>
                  <a:lnTo>
                    <a:pt x="5639" y="548"/>
                  </a:lnTo>
                  <a:lnTo>
                    <a:pt x="959" y="1"/>
                  </a:lnTo>
                  <a:close/>
                </a:path>
              </a:pathLst>
            </a:custGeom>
            <a:solidFill>
              <a:srgbClr val="BBB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615;p41">
              <a:extLst>
                <a:ext uri="{FF2B5EF4-FFF2-40B4-BE49-F238E27FC236}">
                  <a16:creationId xmlns:a16="http://schemas.microsoft.com/office/drawing/2014/main" id="{DD31B95B-1338-402C-A4D2-A1A72FA09699}"/>
                </a:ext>
              </a:extLst>
            </p:cNvPr>
            <p:cNvSpPr/>
            <p:nvPr/>
          </p:nvSpPr>
          <p:spPr>
            <a:xfrm>
              <a:off x="6787487" y="2748664"/>
              <a:ext cx="57917" cy="20876"/>
            </a:xfrm>
            <a:custGeom>
              <a:avLst/>
              <a:gdLst/>
              <a:ahLst/>
              <a:cxnLst/>
              <a:rect l="l" t="t" r="r" b="b"/>
              <a:pathLst>
                <a:path w="3357" h="1210" extrusionOk="0">
                  <a:moveTo>
                    <a:pt x="1" y="0"/>
                  </a:moveTo>
                  <a:lnTo>
                    <a:pt x="2009" y="1210"/>
                  </a:lnTo>
                  <a:lnTo>
                    <a:pt x="3356" y="4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BB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616;p41">
              <a:extLst>
                <a:ext uri="{FF2B5EF4-FFF2-40B4-BE49-F238E27FC236}">
                  <a16:creationId xmlns:a16="http://schemas.microsoft.com/office/drawing/2014/main" id="{48C915BD-8493-4D09-9530-CE92E6F37957}"/>
                </a:ext>
              </a:extLst>
            </p:cNvPr>
            <p:cNvSpPr/>
            <p:nvPr/>
          </p:nvSpPr>
          <p:spPr>
            <a:xfrm>
              <a:off x="6482687" y="3082983"/>
              <a:ext cx="152823" cy="89023"/>
            </a:xfrm>
            <a:custGeom>
              <a:avLst/>
              <a:gdLst/>
              <a:ahLst/>
              <a:cxnLst/>
              <a:rect l="l" t="t" r="r" b="b"/>
              <a:pathLst>
                <a:path w="8858" h="5160" extrusionOk="0">
                  <a:moveTo>
                    <a:pt x="5548" y="1"/>
                  </a:moveTo>
                  <a:lnTo>
                    <a:pt x="1" y="3105"/>
                  </a:lnTo>
                  <a:lnTo>
                    <a:pt x="3448" y="5159"/>
                  </a:lnTo>
                  <a:lnTo>
                    <a:pt x="8857" y="1964"/>
                  </a:lnTo>
                  <a:lnTo>
                    <a:pt x="5548" y="1"/>
                  </a:lnTo>
                  <a:close/>
                </a:path>
              </a:pathLst>
            </a:custGeom>
            <a:solidFill>
              <a:srgbClr val="605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617;p41">
              <a:extLst>
                <a:ext uri="{FF2B5EF4-FFF2-40B4-BE49-F238E27FC236}">
                  <a16:creationId xmlns:a16="http://schemas.microsoft.com/office/drawing/2014/main" id="{9D3B6A6D-37F3-4CFD-80BF-00B429A53FE2}"/>
                </a:ext>
              </a:extLst>
            </p:cNvPr>
            <p:cNvSpPr/>
            <p:nvPr/>
          </p:nvSpPr>
          <p:spPr>
            <a:xfrm>
              <a:off x="6542156" y="3116850"/>
              <a:ext cx="93353" cy="59883"/>
            </a:xfrm>
            <a:custGeom>
              <a:avLst/>
              <a:gdLst/>
              <a:ahLst/>
              <a:cxnLst/>
              <a:rect l="l" t="t" r="r" b="b"/>
              <a:pathLst>
                <a:path w="5411" h="3471" extrusionOk="0">
                  <a:moveTo>
                    <a:pt x="5410" y="1"/>
                  </a:moveTo>
                  <a:lnTo>
                    <a:pt x="1" y="3196"/>
                  </a:lnTo>
                  <a:lnTo>
                    <a:pt x="1" y="3470"/>
                  </a:lnTo>
                  <a:lnTo>
                    <a:pt x="5410" y="320"/>
                  </a:lnTo>
                  <a:lnTo>
                    <a:pt x="5410" y="1"/>
                  </a:ln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618;p41">
              <a:extLst>
                <a:ext uri="{FF2B5EF4-FFF2-40B4-BE49-F238E27FC236}">
                  <a16:creationId xmlns:a16="http://schemas.microsoft.com/office/drawing/2014/main" id="{5D35CA0D-D457-4178-8872-2B3A22328ED3}"/>
                </a:ext>
              </a:extLst>
            </p:cNvPr>
            <p:cNvSpPr/>
            <p:nvPr/>
          </p:nvSpPr>
          <p:spPr>
            <a:xfrm>
              <a:off x="6482687" y="3136552"/>
              <a:ext cx="59487" cy="40181"/>
            </a:xfrm>
            <a:custGeom>
              <a:avLst/>
              <a:gdLst/>
              <a:ahLst/>
              <a:cxnLst/>
              <a:rect l="l" t="t" r="r" b="b"/>
              <a:pathLst>
                <a:path w="3448" h="2329" extrusionOk="0">
                  <a:moveTo>
                    <a:pt x="1" y="0"/>
                  </a:moveTo>
                  <a:lnTo>
                    <a:pt x="1" y="251"/>
                  </a:lnTo>
                  <a:lnTo>
                    <a:pt x="3448" y="2328"/>
                  </a:lnTo>
                  <a:lnTo>
                    <a:pt x="3448" y="205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619;p41">
              <a:extLst>
                <a:ext uri="{FF2B5EF4-FFF2-40B4-BE49-F238E27FC236}">
                  <a16:creationId xmlns:a16="http://schemas.microsoft.com/office/drawing/2014/main" id="{7D86E26B-DB03-4A5A-83C9-63B65617DF3B}"/>
                </a:ext>
              </a:extLst>
            </p:cNvPr>
            <p:cNvSpPr/>
            <p:nvPr/>
          </p:nvSpPr>
          <p:spPr>
            <a:xfrm>
              <a:off x="6501595" y="3088901"/>
              <a:ext cx="122890" cy="71684"/>
            </a:xfrm>
            <a:custGeom>
              <a:avLst/>
              <a:gdLst/>
              <a:ahLst/>
              <a:cxnLst/>
              <a:rect l="l" t="t" r="r" b="b"/>
              <a:pathLst>
                <a:path w="7123" h="4155" extrusionOk="0">
                  <a:moveTo>
                    <a:pt x="4429" y="0"/>
                  </a:moveTo>
                  <a:lnTo>
                    <a:pt x="1" y="2465"/>
                  </a:lnTo>
                  <a:lnTo>
                    <a:pt x="2831" y="4154"/>
                  </a:lnTo>
                  <a:lnTo>
                    <a:pt x="7122" y="1621"/>
                  </a:lnTo>
                  <a:lnTo>
                    <a:pt x="4429" y="0"/>
                  </a:lnTo>
                  <a:close/>
                </a:path>
              </a:pathLst>
            </a:custGeom>
            <a:solidFill>
              <a:srgbClr val="B3B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620;p41">
              <a:extLst>
                <a:ext uri="{FF2B5EF4-FFF2-40B4-BE49-F238E27FC236}">
                  <a16:creationId xmlns:a16="http://schemas.microsoft.com/office/drawing/2014/main" id="{F070E7AA-65AD-40C9-A157-959F8552CF9B}"/>
                </a:ext>
              </a:extLst>
            </p:cNvPr>
            <p:cNvSpPr/>
            <p:nvPr/>
          </p:nvSpPr>
          <p:spPr>
            <a:xfrm>
              <a:off x="6509480" y="3144350"/>
              <a:ext cx="13405" cy="8540"/>
            </a:xfrm>
            <a:custGeom>
              <a:avLst/>
              <a:gdLst/>
              <a:ahLst/>
              <a:cxnLst/>
              <a:rect l="l" t="t" r="r" b="b"/>
              <a:pathLst>
                <a:path w="777" h="495" extrusionOk="0">
                  <a:moveTo>
                    <a:pt x="270" y="0"/>
                  </a:moveTo>
                  <a:cubicBezTo>
                    <a:pt x="163" y="0"/>
                    <a:pt x="74" y="39"/>
                    <a:pt x="46" y="96"/>
                  </a:cubicBezTo>
                  <a:cubicBezTo>
                    <a:pt x="0" y="210"/>
                    <a:pt x="114" y="370"/>
                    <a:pt x="320" y="438"/>
                  </a:cubicBezTo>
                  <a:cubicBezTo>
                    <a:pt x="396" y="476"/>
                    <a:pt x="472" y="495"/>
                    <a:pt x="538" y="495"/>
                  </a:cubicBezTo>
                  <a:cubicBezTo>
                    <a:pt x="631" y="495"/>
                    <a:pt x="704" y="459"/>
                    <a:pt x="731" y="393"/>
                  </a:cubicBezTo>
                  <a:cubicBezTo>
                    <a:pt x="776" y="278"/>
                    <a:pt x="662" y="119"/>
                    <a:pt x="479" y="50"/>
                  </a:cubicBezTo>
                  <a:cubicBezTo>
                    <a:pt x="410" y="15"/>
                    <a:pt x="337" y="0"/>
                    <a:pt x="270" y="0"/>
                  </a:cubicBez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621;p41">
              <a:extLst>
                <a:ext uri="{FF2B5EF4-FFF2-40B4-BE49-F238E27FC236}">
                  <a16:creationId xmlns:a16="http://schemas.microsoft.com/office/drawing/2014/main" id="{90C8A7D2-B8C2-48B9-96FB-4670C7403C05}"/>
                </a:ext>
              </a:extLst>
            </p:cNvPr>
            <p:cNvSpPr/>
            <p:nvPr/>
          </p:nvSpPr>
          <p:spPr>
            <a:xfrm>
              <a:off x="6545313" y="3088901"/>
              <a:ext cx="79172" cy="27966"/>
            </a:xfrm>
            <a:custGeom>
              <a:avLst/>
              <a:gdLst/>
              <a:ahLst/>
              <a:cxnLst/>
              <a:rect l="l" t="t" r="r" b="b"/>
              <a:pathLst>
                <a:path w="4589" h="1621" extrusionOk="0">
                  <a:moveTo>
                    <a:pt x="1895" y="0"/>
                  </a:moveTo>
                  <a:lnTo>
                    <a:pt x="0" y="1050"/>
                  </a:lnTo>
                  <a:lnTo>
                    <a:pt x="4588" y="1621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rgbClr val="BBB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622;p41">
              <a:extLst>
                <a:ext uri="{FF2B5EF4-FFF2-40B4-BE49-F238E27FC236}">
                  <a16:creationId xmlns:a16="http://schemas.microsoft.com/office/drawing/2014/main" id="{18521611-5C91-4E21-A102-E278F3352883}"/>
                </a:ext>
              </a:extLst>
            </p:cNvPr>
            <p:cNvSpPr/>
            <p:nvPr/>
          </p:nvSpPr>
          <p:spPr>
            <a:xfrm>
              <a:off x="6515777" y="3114089"/>
              <a:ext cx="97666" cy="18926"/>
            </a:xfrm>
            <a:custGeom>
              <a:avLst/>
              <a:gdLst/>
              <a:ahLst/>
              <a:cxnLst/>
              <a:rect l="l" t="t" r="r" b="b"/>
              <a:pathLst>
                <a:path w="5661" h="1097" extrusionOk="0">
                  <a:moveTo>
                    <a:pt x="982" y="1"/>
                  </a:moveTo>
                  <a:lnTo>
                    <a:pt x="0" y="549"/>
                  </a:lnTo>
                  <a:lnTo>
                    <a:pt x="4725" y="1097"/>
                  </a:lnTo>
                  <a:lnTo>
                    <a:pt x="5661" y="549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BBB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623;p41">
              <a:extLst>
                <a:ext uri="{FF2B5EF4-FFF2-40B4-BE49-F238E27FC236}">
                  <a16:creationId xmlns:a16="http://schemas.microsoft.com/office/drawing/2014/main" id="{3E90F1F5-1FDF-4F37-BD37-3A99F5026832}"/>
                </a:ext>
              </a:extLst>
            </p:cNvPr>
            <p:cNvSpPr/>
            <p:nvPr/>
          </p:nvSpPr>
          <p:spPr>
            <a:xfrm>
              <a:off x="6515777" y="3139692"/>
              <a:ext cx="57899" cy="20893"/>
            </a:xfrm>
            <a:custGeom>
              <a:avLst/>
              <a:gdLst/>
              <a:ahLst/>
              <a:cxnLst/>
              <a:rect l="l" t="t" r="r" b="b"/>
              <a:pathLst>
                <a:path w="3356" h="1211" extrusionOk="0">
                  <a:moveTo>
                    <a:pt x="0" y="1"/>
                  </a:moveTo>
                  <a:lnTo>
                    <a:pt x="2009" y="1210"/>
                  </a:lnTo>
                  <a:lnTo>
                    <a:pt x="3356" y="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BB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624;p41">
              <a:extLst>
                <a:ext uri="{FF2B5EF4-FFF2-40B4-BE49-F238E27FC236}">
                  <a16:creationId xmlns:a16="http://schemas.microsoft.com/office/drawing/2014/main" id="{6E319A8D-A773-45A8-808F-44411270A4A2}"/>
                </a:ext>
              </a:extLst>
            </p:cNvPr>
            <p:cNvSpPr/>
            <p:nvPr/>
          </p:nvSpPr>
          <p:spPr>
            <a:xfrm>
              <a:off x="6477183" y="3575628"/>
              <a:ext cx="152805" cy="89006"/>
            </a:xfrm>
            <a:custGeom>
              <a:avLst/>
              <a:gdLst/>
              <a:ahLst/>
              <a:cxnLst/>
              <a:rect l="l" t="t" r="r" b="b"/>
              <a:pathLst>
                <a:path w="8857" h="5159" extrusionOk="0">
                  <a:moveTo>
                    <a:pt x="3310" y="0"/>
                  </a:moveTo>
                  <a:lnTo>
                    <a:pt x="0" y="1963"/>
                  </a:lnTo>
                  <a:lnTo>
                    <a:pt x="5410" y="5159"/>
                  </a:lnTo>
                  <a:lnTo>
                    <a:pt x="8857" y="3082"/>
                  </a:lnTo>
                  <a:lnTo>
                    <a:pt x="3310" y="0"/>
                  </a:lnTo>
                  <a:close/>
                </a:path>
              </a:pathLst>
            </a:custGeom>
            <a:solidFill>
              <a:srgbClr val="605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625;p41">
              <a:extLst>
                <a:ext uri="{FF2B5EF4-FFF2-40B4-BE49-F238E27FC236}">
                  <a16:creationId xmlns:a16="http://schemas.microsoft.com/office/drawing/2014/main" id="{E96B68D8-A2CB-438A-ADDE-8BB864AFC79F}"/>
                </a:ext>
              </a:extLst>
            </p:cNvPr>
            <p:cNvSpPr/>
            <p:nvPr/>
          </p:nvSpPr>
          <p:spPr>
            <a:xfrm>
              <a:off x="6477183" y="3609495"/>
              <a:ext cx="93353" cy="59866"/>
            </a:xfrm>
            <a:custGeom>
              <a:avLst/>
              <a:gdLst/>
              <a:ahLst/>
              <a:cxnLst/>
              <a:rect l="l" t="t" r="r" b="b"/>
              <a:pathLst>
                <a:path w="5411" h="3470" extrusionOk="0">
                  <a:moveTo>
                    <a:pt x="0" y="0"/>
                  </a:moveTo>
                  <a:lnTo>
                    <a:pt x="0" y="320"/>
                  </a:lnTo>
                  <a:lnTo>
                    <a:pt x="5410" y="3470"/>
                  </a:lnTo>
                  <a:lnTo>
                    <a:pt x="5410" y="31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626;p41">
              <a:extLst>
                <a:ext uri="{FF2B5EF4-FFF2-40B4-BE49-F238E27FC236}">
                  <a16:creationId xmlns:a16="http://schemas.microsoft.com/office/drawing/2014/main" id="{29B6800D-0979-4C16-A25C-A318CA888D3E}"/>
                </a:ext>
              </a:extLst>
            </p:cNvPr>
            <p:cNvSpPr/>
            <p:nvPr/>
          </p:nvSpPr>
          <p:spPr>
            <a:xfrm>
              <a:off x="6570519" y="3628783"/>
              <a:ext cx="59469" cy="40578"/>
            </a:xfrm>
            <a:custGeom>
              <a:avLst/>
              <a:gdLst/>
              <a:ahLst/>
              <a:cxnLst/>
              <a:rect l="l" t="t" r="r" b="b"/>
              <a:pathLst>
                <a:path w="3447" h="2352" extrusionOk="0">
                  <a:moveTo>
                    <a:pt x="3447" y="1"/>
                  </a:moveTo>
                  <a:lnTo>
                    <a:pt x="0" y="2078"/>
                  </a:lnTo>
                  <a:lnTo>
                    <a:pt x="0" y="2352"/>
                  </a:lnTo>
                  <a:lnTo>
                    <a:pt x="3447" y="274"/>
                  </a:lnTo>
                  <a:lnTo>
                    <a:pt x="3447" y="1"/>
                  </a:ln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627;p41">
              <a:extLst>
                <a:ext uri="{FF2B5EF4-FFF2-40B4-BE49-F238E27FC236}">
                  <a16:creationId xmlns:a16="http://schemas.microsoft.com/office/drawing/2014/main" id="{0DC1045E-EB69-4481-87AA-08B0148D8D40}"/>
                </a:ext>
              </a:extLst>
            </p:cNvPr>
            <p:cNvSpPr/>
            <p:nvPr/>
          </p:nvSpPr>
          <p:spPr>
            <a:xfrm>
              <a:off x="6488208" y="3581132"/>
              <a:ext cx="122493" cy="72081"/>
            </a:xfrm>
            <a:custGeom>
              <a:avLst/>
              <a:gdLst/>
              <a:ahLst/>
              <a:cxnLst/>
              <a:rect l="l" t="t" r="r" b="b"/>
              <a:pathLst>
                <a:path w="7100" h="4178" extrusionOk="0">
                  <a:moveTo>
                    <a:pt x="2694" y="1"/>
                  </a:moveTo>
                  <a:lnTo>
                    <a:pt x="1" y="1644"/>
                  </a:lnTo>
                  <a:lnTo>
                    <a:pt x="4292" y="4178"/>
                  </a:lnTo>
                  <a:lnTo>
                    <a:pt x="7099" y="2466"/>
                  </a:lnTo>
                  <a:lnTo>
                    <a:pt x="2694" y="1"/>
                  </a:lnTo>
                  <a:close/>
                </a:path>
              </a:pathLst>
            </a:custGeom>
            <a:solidFill>
              <a:srgbClr val="B3B3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628;p41">
              <a:extLst>
                <a:ext uri="{FF2B5EF4-FFF2-40B4-BE49-F238E27FC236}">
                  <a16:creationId xmlns:a16="http://schemas.microsoft.com/office/drawing/2014/main" id="{1BF4C7E3-156B-487C-AC92-E16C01846A4F}"/>
                </a:ext>
              </a:extLst>
            </p:cNvPr>
            <p:cNvSpPr/>
            <p:nvPr/>
          </p:nvSpPr>
          <p:spPr>
            <a:xfrm>
              <a:off x="6589411" y="3636874"/>
              <a:ext cx="13405" cy="8540"/>
            </a:xfrm>
            <a:custGeom>
              <a:avLst/>
              <a:gdLst/>
              <a:ahLst/>
              <a:cxnLst/>
              <a:rect l="l" t="t" r="r" b="b"/>
              <a:pathLst>
                <a:path w="777" h="495" extrusionOk="0">
                  <a:moveTo>
                    <a:pt x="539" y="0"/>
                  </a:moveTo>
                  <a:cubicBezTo>
                    <a:pt x="473" y="0"/>
                    <a:pt x="396" y="18"/>
                    <a:pt x="320" y="57"/>
                  </a:cubicBezTo>
                  <a:cubicBezTo>
                    <a:pt x="115" y="125"/>
                    <a:pt x="1" y="285"/>
                    <a:pt x="46" y="399"/>
                  </a:cubicBezTo>
                  <a:cubicBezTo>
                    <a:pt x="75" y="455"/>
                    <a:pt x="164" y="494"/>
                    <a:pt x="271" y="494"/>
                  </a:cubicBezTo>
                  <a:cubicBezTo>
                    <a:pt x="337" y="494"/>
                    <a:pt x="410" y="479"/>
                    <a:pt x="480" y="445"/>
                  </a:cubicBezTo>
                  <a:cubicBezTo>
                    <a:pt x="663" y="376"/>
                    <a:pt x="777" y="216"/>
                    <a:pt x="731" y="102"/>
                  </a:cubicBezTo>
                  <a:cubicBezTo>
                    <a:pt x="704" y="36"/>
                    <a:pt x="631" y="0"/>
                    <a:pt x="539" y="0"/>
                  </a:cubicBezTo>
                  <a:close/>
                </a:path>
              </a:pathLst>
            </a:custGeom>
            <a:solidFill>
              <a:srgbClr val="3438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629;p41">
              <a:extLst>
                <a:ext uri="{FF2B5EF4-FFF2-40B4-BE49-F238E27FC236}">
                  <a16:creationId xmlns:a16="http://schemas.microsoft.com/office/drawing/2014/main" id="{4EE1032B-B52C-42B5-AC62-6EF45C6B5689}"/>
                </a:ext>
              </a:extLst>
            </p:cNvPr>
            <p:cNvSpPr/>
            <p:nvPr/>
          </p:nvSpPr>
          <p:spPr>
            <a:xfrm>
              <a:off x="6488208" y="3581132"/>
              <a:ext cx="79172" cy="28380"/>
            </a:xfrm>
            <a:custGeom>
              <a:avLst/>
              <a:gdLst/>
              <a:ahLst/>
              <a:cxnLst/>
              <a:rect l="l" t="t" r="r" b="b"/>
              <a:pathLst>
                <a:path w="4589" h="1645" extrusionOk="0">
                  <a:moveTo>
                    <a:pt x="2694" y="1"/>
                  </a:moveTo>
                  <a:lnTo>
                    <a:pt x="1" y="1644"/>
                  </a:lnTo>
                  <a:lnTo>
                    <a:pt x="1" y="1644"/>
                  </a:lnTo>
                  <a:lnTo>
                    <a:pt x="4588" y="1074"/>
                  </a:lnTo>
                  <a:lnTo>
                    <a:pt x="2694" y="1"/>
                  </a:lnTo>
                  <a:close/>
                </a:path>
              </a:pathLst>
            </a:custGeom>
            <a:solidFill>
              <a:srgbClr val="BBB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630;p41">
              <a:extLst>
                <a:ext uri="{FF2B5EF4-FFF2-40B4-BE49-F238E27FC236}">
                  <a16:creationId xmlns:a16="http://schemas.microsoft.com/office/drawing/2014/main" id="{EA7E4885-7461-480B-8DAE-AF6B8E65226F}"/>
                </a:ext>
              </a:extLst>
            </p:cNvPr>
            <p:cNvSpPr/>
            <p:nvPr/>
          </p:nvSpPr>
          <p:spPr>
            <a:xfrm>
              <a:off x="6499232" y="3606734"/>
              <a:ext cx="97684" cy="18529"/>
            </a:xfrm>
            <a:custGeom>
              <a:avLst/>
              <a:gdLst/>
              <a:ahLst/>
              <a:cxnLst/>
              <a:rect l="l" t="t" r="r" b="b"/>
              <a:pathLst>
                <a:path w="5662" h="1074" extrusionOk="0">
                  <a:moveTo>
                    <a:pt x="4680" y="0"/>
                  </a:moveTo>
                  <a:lnTo>
                    <a:pt x="1" y="525"/>
                  </a:lnTo>
                  <a:lnTo>
                    <a:pt x="936" y="1073"/>
                  </a:lnTo>
                  <a:lnTo>
                    <a:pt x="5661" y="548"/>
                  </a:lnTo>
                  <a:lnTo>
                    <a:pt x="4680" y="0"/>
                  </a:lnTo>
                  <a:close/>
                </a:path>
              </a:pathLst>
            </a:custGeom>
            <a:solidFill>
              <a:srgbClr val="BBB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631;p41">
              <a:extLst>
                <a:ext uri="{FF2B5EF4-FFF2-40B4-BE49-F238E27FC236}">
                  <a16:creationId xmlns:a16="http://schemas.microsoft.com/office/drawing/2014/main" id="{0EC4B763-9B69-4167-84E0-04C4AFF7012F}"/>
                </a:ext>
              </a:extLst>
            </p:cNvPr>
            <p:cNvSpPr/>
            <p:nvPr/>
          </p:nvSpPr>
          <p:spPr>
            <a:xfrm>
              <a:off x="6538619" y="3632337"/>
              <a:ext cx="58296" cy="20876"/>
            </a:xfrm>
            <a:custGeom>
              <a:avLst/>
              <a:gdLst/>
              <a:ahLst/>
              <a:cxnLst/>
              <a:rect l="l" t="t" r="r" b="b"/>
              <a:pathLst>
                <a:path w="3379" h="1210" extrusionOk="0">
                  <a:moveTo>
                    <a:pt x="3378" y="0"/>
                  </a:moveTo>
                  <a:lnTo>
                    <a:pt x="0" y="411"/>
                  </a:lnTo>
                  <a:lnTo>
                    <a:pt x="1370" y="1210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rgbClr val="BBBB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632;p41">
              <a:extLst>
                <a:ext uri="{FF2B5EF4-FFF2-40B4-BE49-F238E27FC236}">
                  <a16:creationId xmlns:a16="http://schemas.microsoft.com/office/drawing/2014/main" id="{0ABC9C79-6E4E-4CA1-8B8D-8980110F5858}"/>
                </a:ext>
              </a:extLst>
            </p:cNvPr>
            <p:cNvSpPr/>
            <p:nvPr/>
          </p:nvSpPr>
          <p:spPr>
            <a:xfrm>
              <a:off x="6144814" y="2951070"/>
              <a:ext cx="330420" cy="191399"/>
            </a:xfrm>
            <a:custGeom>
              <a:avLst/>
              <a:gdLst/>
              <a:ahLst/>
              <a:cxnLst/>
              <a:rect l="l" t="t" r="r" b="b"/>
              <a:pathLst>
                <a:path w="19152" h="11094" extrusionOk="0">
                  <a:moveTo>
                    <a:pt x="11939" y="0"/>
                  </a:moveTo>
                  <a:lnTo>
                    <a:pt x="1" y="6802"/>
                  </a:lnTo>
                  <a:lnTo>
                    <a:pt x="7259" y="11093"/>
                  </a:lnTo>
                  <a:lnTo>
                    <a:pt x="19151" y="4040"/>
                  </a:lnTo>
                  <a:lnTo>
                    <a:pt x="11939" y="0"/>
                  </a:lnTo>
                  <a:close/>
                </a:path>
              </a:pathLst>
            </a:custGeom>
            <a:solidFill>
              <a:srgbClr val="38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633;p41">
              <a:extLst>
                <a:ext uri="{FF2B5EF4-FFF2-40B4-BE49-F238E27FC236}">
                  <a16:creationId xmlns:a16="http://schemas.microsoft.com/office/drawing/2014/main" id="{CE600C12-C0EC-49CD-9866-724C97BFE1BF}"/>
                </a:ext>
              </a:extLst>
            </p:cNvPr>
            <p:cNvSpPr/>
            <p:nvPr/>
          </p:nvSpPr>
          <p:spPr>
            <a:xfrm>
              <a:off x="6270050" y="3020770"/>
              <a:ext cx="205184" cy="127996"/>
            </a:xfrm>
            <a:custGeom>
              <a:avLst/>
              <a:gdLst/>
              <a:ahLst/>
              <a:cxnLst/>
              <a:rect l="l" t="t" r="r" b="b"/>
              <a:pathLst>
                <a:path w="11893" h="7419" extrusionOk="0">
                  <a:moveTo>
                    <a:pt x="11892" y="0"/>
                  </a:moveTo>
                  <a:lnTo>
                    <a:pt x="0" y="7053"/>
                  </a:lnTo>
                  <a:lnTo>
                    <a:pt x="0" y="7419"/>
                  </a:lnTo>
                  <a:lnTo>
                    <a:pt x="11892" y="366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34;p41">
              <a:extLst>
                <a:ext uri="{FF2B5EF4-FFF2-40B4-BE49-F238E27FC236}">
                  <a16:creationId xmlns:a16="http://schemas.microsoft.com/office/drawing/2014/main" id="{B16080E6-1CE8-40A0-A3F3-2367368C4A4C}"/>
                </a:ext>
              </a:extLst>
            </p:cNvPr>
            <p:cNvSpPr/>
            <p:nvPr/>
          </p:nvSpPr>
          <p:spPr>
            <a:xfrm>
              <a:off x="6144814" y="3068422"/>
              <a:ext cx="125253" cy="80345"/>
            </a:xfrm>
            <a:custGeom>
              <a:avLst/>
              <a:gdLst/>
              <a:ahLst/>
              <a:cxnLst/>
              <a:rect l="l" t="t" r="r" b="b"/>
              <a:pathLst>
                <a:path w="7260" h="4657" extrusionOk="0">
                  <a:moveTo>
                    <a:pt x="1" y="0"/>
                  </a:moveTo>
                  <a:lnTo>
                    <a:pt x="1" y="365"/>
                  </a:lnTo>
                  <a:lnTo>
                    <a:pt x="7259" y="4657"/>
                  </a:lnTo>
                  <a:lnTo>
                    <a:pt x="7259" y="42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35;p41">
              <a:extLst>
                <a:ext uri="{FF2B5EF4-FFF2-40B4-BE49-F238E27FC236}">
                  <a16:creationId xmlns:a16="http://schemas.microsoft.com/office/drawing/2014/main" id="{E05E3973-E813-4F13-906A-03FFD67A9625}"/>
                </a:ext>
              </a:extLst>
            </p:cNvPr>
            <p:cNvSpPr/>
            <p:nvPr/>
          </p:nvSpPr>
          <p:spPr>
            <a:xfrm>
              <a:off x="6170813" y="2966028"/>
              <a:ext cx="278421" cy="161483"/>
            </a:xfrm>
            <a:custGeom>
              <a:avLst/>
              <a:gdLst/>
              <a:ahLst/>
              <a:cxnLst/>
              <a:rect l="l" t="t" r="r" b="b"/>
              <a:pathLst>
                <a:path w="16138" h="9360" extrusionOk="0">
                  <a:moveTo>
                    <a:pt x="10066" y="1"/>
                  </a:moveTo>
                  <a:lnTo>
                    <a:pt x="0" y="5753"/>
                  </a:lnTo>
                  <a:lnTo>
                    <a:pt x="6118" y="9359"/>
                  </a:lnTo>
                  <a:lnTo>
                    <a:pt x="16138" y="3424"/>
                  </a:lnTo>
                  <a:lnTo>
                    <a:pt x="10066" y="1"/>
                  </a:ln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36;p41">
              <a:extLst>
                <a:ext uri="{FF2B5EF4-FFF2-40B4-BE49-F238E27FC236}">
                  <a16:creationId xmlns:a16="http://schemas.microsoft.com/office/drawing/2014/main" id="{9039791C-630E-4721-AFFF-4ED800E22CF8}"/>
                </a:ext>
              </a:extLst>
            </p:cNvPr>
            <p:cNvSpPr/>
            <p:nvPr/>
          </p:nvSpPr>
          <p:spPr>
            <a:xfrm>
              <a:off x="6393302" y="2983315"/>
              <a:ext cx="20496" cy="13026"/>
            </a:xfrm>
            <a:custGeom>
              <a:avLst/>
              <a:gdLst/>
              <a:ahLst/>
              <a:cxnLst/>
              <a:rect l="l" t="t" r="r" b="b"/>
              <a:pathLst>
                <a:path w="1188" h="755" extrusionOk="0">
                  <a:moveTo>
                    <a:pt x="274" y="0"/>
                  </a:moveTo>
                  <a:cubicBezTo>
                    <a:pt x="181" y="0"/>
                    <a:pt x="107" y="24"/>
                    <a:pt x="69" y="71"/>
                  </a:cubicBezTo>
                  <a:cubicBezTo>
                    <a:pt x="1" y="208"/>
                    <a:pt x="160" y="459"/>
                    <a:pt x="457" y="619"/>
                  </a:cubicBezTo>
                  <a:cubicBezTo>
                    <a:pt x="610" y="708"/>
                    <a:pt x="770" y="755"/>
                    <a:pt x="893" y="755"/>
                  </a:cubicBezTo>
                  <a:cubicBezTo>
                    <a:pt x="991" y="755"/>
                    <a:pt x="1066" y="726"/>
                    <a:pt x="1096" y="665"/>
                  </a:cubicBezTo>
                  <a:cubicBezTo>
                    <a:pt x="1188" y="528"/>
                    <a:pt x="1005" y="300"/>
                    <a:pt x="731" y="140"/>
                  </a:cubicBezTo>
                  <a:cubicBezTo>
                    <a:pt x="571" y="47"/>
                    <a:pt x="404" y="0"/>
                    <a:pt x="274" y="0"/>
                  </a:cubicBez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7;p41">
              <a:extLst>
                <a:ext uri="{FF2B5EF4-FFF2-40B4-BE49-F238E27FC236}">
                  <a16:creationId xmlns:a16="http://schemas.microsoft.com/office/drawing/2014/main" id="{7214C639-4C24-4924-882D-C59AACF2A621}"/>
                </a:ext>
              </a:extLst>
            </p:cNvPr>
            <p:cNvSpPr/>
            <p:nvPr/>
          </p:nvSpPr>
          <p:spPr>
            <a:xfrm>
              <a:off x="6276347" y="2966028"/>
              <a:ext cx="172887" cy="161483"/>
            </a:xfrm>
            <a:custGeom>
              <a:avLst/>
              <a:gdLst/>
              <a:ahLst/>
              <a:cxnLst/>
              <a:rect l="l" t="t" r="r" b="b"/>
              <a:pathLst>
                <a:path w="10021" h="9360" extrusionOk="0">
                  <a:moveTo>
                    <a:pt x="3949" y="1"/>
                  </a:moveTo>
                  <a:lnTo>
                    <a:pt x="1" y="9359"/>
                  </a:lnTo>
                  <a:lnTo>
                    <a:pt x="10021" y="3424"/>
                  </a:lnTo>
                  <a:lnTo>
                    <a:pt x="3949" y="1"/>
                  </a:lnTo>
                  <a:close/>
                </a:path>
              </a:pathLst>
            </a:custGeom>
            <a:solidFill>
              <a:srgbClr val="EAE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38;p41">
              <a:extLst>
                <a:ext uri="{FF2B5EF4-FFF2-40B4-BE49-F238E27FC236}">
                  <a16:creationId xmlns:a16="http://schemas.microsoft.com/office/drawing/2014/main" id="{5EE9C94C-F51B-409F-A7BA-94C9A7CD7607}"/>
                </a:ext>
              </a:extLst>
            </p:cNvPr>
            <p:cNvSpPr/>
            <p:nvPr/>
          </p:nvSpPr>
          <p:spPr>
            <a:xfrm>
              <a:off x="6900111" y="2642975"/>
              <a:ext cx="146905" cy="79914"/>
            </a:xfrm>
            <a:custGeom>
              <a:avLst/>
              <a:gdLst/>
              <a:ahLst/>
              <a:cxnLst/>
              <a:rect l="l" t="t" r="r" b="b"/>
              <a:pathLst>
                <a:path w="8515" h="4632" extrusionOk="0">
                  <a:moveTo>
                    <a:pt x="4290" y="0"/>
                  </a:moveTo>
                  <a:cubicBezTo>
                    <a:pt x="3676" y="0"/>
                    <a:pt x="3063" y="103"/>
                    <a:pt x="2512" y="306"/>
                  </a:cubicBezTo>
                  <a:lnTo>
                    <a:pt x="2443" y="329"/>
                  </a:lnTo>
                  <a:cubicBezTo>
                    <a:pt x="1" y="1196"/>
                    <a:pt x="1" y="3433"/>
                    <a:pt x="2397" y="4323"/>
                  </a:cubicBezTo>
                  <a:cubicBezTo>
                    <a:pt x="2957" y="4528"/>
                    <a:pt x="3584" y="4631"/>
                    <a:pt x="4212" y="4631"/>
                  </a:cubicBezTo>
                  <a:cubicBezTo>
                    <a:pt x="4840" y="4631"/>
                    <a:pt x="5467" y="4528"/>
                    <a:pt x="6027" y="4323"/>
                  </a:cubicBezTo>
                  <a:lnTo>
                    <a:pt x="6118" y="4277"/>
                  </a:lnTo>
                  <a:cubicBezTo>
                    <a:pt x="8492" y="3410"/>
                    <a:pt x="8515" y="1196"/>
                    <a:pt x="6118" y="329"/>
                  </a:cubicBezTo>
                  <a:cubicBezTo>
                    <a:pt x="5551" y="109"/>
                    <a:pt x="4920" y="0"/>
                    <a:pt x="4290" y="0"/>
                  </a:cubicBezTo>
                  <a:close/>
                </a:path>
              </a:pathLst>
            </a:custGeom>
            <a:solidFill>
              <a:srgbClr val="CC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39;p41">
              <a:extLst>
                <a:ext uri="{FF2B5EF4-FFF2-40B4-BE49-F238E27FC236}">
                  <a16:creationId xmlns:a16="http://schemas.microsoft.com/office/drawing/2014/main" id="{1E3EF03B-54F8-4E5D-A33D-557C9F7F939B}"/>
                </a:ext>
              </a:extLst>
            </p:cNvPr>
            <p:cNvSpPr/>
            <p:nvPr/>
          </p:nvSpPr>
          <p:spPr>
            <a:xfrm>
              <a:off x="6927284" y="2689988"/>
              <a:ext cx="90593" cy="23636"/>
            </a:xfrm>
            <a:custGeom>
              <a:avLst/>
              <a:gdLst/>
              <a:ahLst/>
              <a:cxnLst/>
              <a:rect l="l" t="t" r="r" b="b"/>
              <a:pathLst>
                <a:path w="5251" h="1370" extrusionOk="0">
                  <a:moveTo>
                    <a:pt x="1" y="0"/>
                  </a:moveTo>
                  <a:cubicBezTo>
                    <a:pt x="161" y="480"/>
                    <a:pt x="594" y="845"/>
                    <a:pt x="1051" y="1050"/>
                  </a:cubicBezTo>
                  <a:cubicBezTo>
                    <a:pt x="1530" y="1256"/>
                    <a:pt x="2032" y="1370"/>
                    <a:pt x="2557" y="1370"/>
                  </a:cubicBezTo>
                  <a:cubicBezTo>
                    <a:pt x="3059" y="1370"/>
                    <a:pt x="3584" y="1301"/>
                    <a:pt x="4064" y="1119"/>
                  </a:cubicBezTo>
                  <a:cubicBezTo>
                    <a:pt x="4543" y="936"/>
                    <a:pt x="4999" y="639"/>
                    <a:pt x="5251" y="183"/>
                  </a:cubicBezTo>
                  <a:lnTo>
                    <a:pt x="5251" y="183"/>
                  </a:lnTo>
                  <a:cubicBezTo>
                    <a:pt x="4977" y="616"/>
                    <a:pt x="4520" y="890"/>
                    <a:pt x="4041" y="1050"/>
                  </a:cubicBezTo>
                  <a:cubicBezTo>
                    <a:pt x="3561" y="1233"/>
                    <a:pt x="3059" y="1301"/>
                    <a:pt x="2557" y="1301"/>
                  </a:cubicBezTo>
                  <a:cubicBezTo>
                    <a:pt x="2055" y="1278"/>
                    <a:pt x="1553" y="1187"/>
                    <a:pt x="1074" y="982"/>
                  </a:cubicBezTo>
                  <a:cubicBezTo>
                    <a:pt x="640" y="776"/>
                    <a:pt x="183" y="480"/>
                    <a:pt x="1" y="0"/>
                  </a:cubicBezTo>
                  <a:close/>
                </a:path>
              </a:pathLst>
            </a:custGeom>
            <a:solidFill>
              <a:srgbClr val="BC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40;p41">
              <a:extLst>
                <a:ext uri="{FF2B5EF4-FFF2-40B4-BE49-F238E27FC236}">
                  <a16:creationId xmlns:a16="http://schemas.microsoft.com/office/drawing/2014/main" id="{C52150F2-6AF4-435E-8308-63D6AE6ADA8A}"/>
                </a:ext>
              </a:extLst>
            </p:cNvPr>
            <p:cNvSpPr/>
            <p:nvPr/>
          </p:nvSpPr>
          <p:spPr>
            <a:xfrm>
              <a:off x="6931234" y="2652102"/>
              <a:ext cx="87832" cy="22152"/>
            </a:xfrm>
            <a:custGeom>
              <a:avLst/>
              <a:gdLst/>
              <a:ahLst/>
              <a:cxnLst/>
              <a:rect l="l" t="t" r="r" b="b"/>
              <a:pathLst>
                <a:path w="5091" h="1284" extrusionOk="0">
                  <a:moveTo>
                    <a:pt x="2445" y="1"/>
                  </a:moveTo>
                  <a:cubicBezTo>
                    <a:pt x="2026" y="1"/>
                    <a:pt x="1609" y="71"/>
                    <a:pt x="1210" y="210"/>
                  </a:cubicBezTo>
                  <a:cubicBezTo>
                    <a:pt x="753" y="370"/>
                    <a:pt x="297" y="598"/>
                    <a:pt x="0" y="986"/>
                  </a:cubicBezTo>
                  <a:cubicBezTo>
                    <a:pt x="320" y="621"/>
                    <a:pt x="776" y="416"/>
                    <a:pt x="1233" y="279"/>
                  </a:cubicBezTo>
                  <a:cubicBezTo>
                    <a:pt x="1598" y="144"/>
                    <a:pt x="2011" y="91"/>
                    <a:pt x="2405" y="91"/>
                  </a:cubicBezTo>
                  <a:cubicBezTo>
                    <a:pt x="2479" y="91"/>
                    <a:pt x="2553" y="93"/>
                    <a:pt x="2625" y="96"/>
                  </a:cubicBezTo>
                  <a:cubicBezTo>
                    <a:pt x="3104" y="96"/>
                    <a:pt x="3584" y="188"/>
                    <a:pt x="4017" y="370"/>
                  </a:cubicBezTo>
                  <a:cubicBezTo>
                    <a:pt x="4451" y="576"/>
                    <a:pt x="4885" y="849"/>
                    <a:pt x="5090" y="1283"/>
                  </a:cubicBezTo>
                  <a:cubicBezTo>
                    <a:pt x="4907" y="827"/>
                    <a:pt x="4497" y="530"/>
                    <a:pt x="4040" y="325"/>
                  </a:cubicBezTo>
                  <a:cubicBezTo>
                    <a:pt x="3606" y="119"/>
                    <a:pt x="3127" y="28"/>
                    <a:pt x="2625" y="5"/>
                  </a:cubicBezTo>
                  <a:cubicBezTo>
                    <a:pt x="2565" y="2"/>
                    <a:pt x="2505" y="1"/>
                    <a:pt x="2445" y="1"/>
                  </a:cubicBezTo>
                  <a:close/>
                </a:path>
              </a:pathLst>
            </a:custGeom>
            <a:solidFill>
              <a:srgbClr val="BC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41;p41">
              <a:extLst>
                <a:ext uri="{FF2B5EF4-FFF2-40B4-BE49-F238E27FC236}">
                  <a16:creationId xmlns:a16="http://schemas.microsoft.com/office/drawing/2014/main" id="{A4A673EC-7D4F-400C-89C3-79D3BF354E9E}"/>
                </a:ext>
              </a:extLst>
            </p:cNvPr>
            <p:cNvSpPr/>
            <p:nvPr/>
          </p:nvSpPr>
          <p:spPr>
            <a:xfrm>
              <a:off x="6940672" y="2649031"/>
              <a:ext cx="65387" cy="50119"/>
            </a:xfrm>
            <a:custGeom>
              <a:avLst/>
              <a:gdLst/>
              <a:ahLst/>
              <a:cxnLst/>
              <a:rect l="l" t="t" r="r" b="b"/>
              <a:pathLst>
                <a:path w="3790" h="2905" extrusionOk="0">
                  <a:moveTo>
                    <a:pt x="1" y="0"/>
                  </a:moveTo>
                  <a:lnTo>
                    <a:pt x="412" y="2077"/>
                  </a:lnTo>
                  <a:lnTo>
                    <a:pt x="412" y="2100"/>
                  </a:lnTo>
                  <a:cubicBezTo>
                    <a:pt x="480" y="2374"/>
                    <a:pt x="708" y="2625"/>
                    <a:pt x="1142" y="2785"/>
                  </a:cubicBezTo>
                  <a:cubicBezTo>
                    <a:pt x="1370" y="2865"/>
                    <a:pt x="1627" y="2905"/>
                    <a:pt x="1884" y="2905"/>
                  </a:cubicBezTo>
                  <a:cubicBezTo>
                    <a:pt x="2141" y="2905"/>
                    <a:pt x="2397" y="2865"/>
                    <a:pt x="2626" y="2785"/>
                  </a:cubicBezTo>
                  <a:lnTo>
                    <a:pt x="2671" y="2762"/>
                  </a:lnTo>
                  <a:cubicBezTo>
                    <a:pt x="3105" y="2602"/>
                    <a:pt x="3333" y="2351"/>
                    <a:pt x="3379" y="2077"/>
                  </a:cubicBezTo>
                  <a:lnTo>
                    <a:pt x="3402" y="2077"/>
                  </a:lnTo>
                  <a:lnTo>
                    <a:pt x="3790" y="1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42;p41">
              <a:extLst>
                <a:ext uri="{FF2B5EF4-FFF2-40B4-BE49-F238E27FC236}">
                  <a16:creationId xmlns:a16="http://schemas.microsoft.com/office/drawing/2014/main" id="{D186ECCA-D3E5-46A0-93E7-8297528D3D47}"/>
                </a:ext>
              </a:extLst>
            </p:cNvPr>
            <p:cNvSpPr/>
            <p:nvPr/>
          </p:nvSpPr>
          <p:spPr>
            <a:xfrm>
              <a:off x="6935565" y="2628656"/>
              <a:ext cx="76015" cy="41164"/>
            </a:xfrm>
            <a:custGeom>
              <a:avLst/>
              <a:gdLst/>
              <a:ahLst/>
              <a:cxnLst/>
              <a:rect l="l" t="t" r="r" b="b"/>
              <a:pathLst>
                <a:path w="4406" h="2386" extrusionOk="0">
                  <a:moveTo>
                    <a:pt x="2228" y="0"/>
                  </a:moveTo>
                  <a:cubicBezTo>
                    <a:pt x="1906" y="0"/>
                    <a:pt x="1586" y="51"/>
                    <a:pt x="1301" y="154"/>
                  </a:cubicBezTo>
                  <a:lnTo>
                    <a:pt x="1255" y="154"/>
                  </a:lnTo>
                  <a:cubicBezTo>
                    <a:pt x="0" y="611"/>
                    <a:pt x="0" y="1752"/>
                    <a:pt x="1233" y="2231"/>
                  </a:cubicBezTo>
                  <a:cubicBezTo>
                    <a:pt x="1529" y="2334"/>
                    <a:pt x="1855" y="2385"/>
                    <a:pt x="2180" y="2385"/>
                  </a:cubicBezTo>
                  <a:cubicBezTo>
                    <a:pt x="2505" y="2385"/>
                    <a:pt x="2830" y="2334"/>
                    <a:pt x="3127" y="2231"/>
                  </a:cubicBezTo>
                  <a:lnTo>
                    <a:pt x="3150" y="2208"/>
                  </a:lnTo>
                  <a:cubicBezTo>
                    <a:pt x="4405" y="1752"/>
                    <a:pt x="4405" y="611"/>
                    <a:pt x="3173" y="154"/>
                  </a:cubicBezTo>
                  <a:cubicBezTo>
                    <a:pt x="2876" y="51"/>
                    <a:pt x="2551" y="0"/>
                    <a:pt x="2228" y="0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43;p41">
              <a:extLst>
                <a:ext uri="{FF2B5EF4-FFF2-40B4-BE49-F238E27FC236}">
                  <a16:creationId xmlns:a16="http://schemas.microsoft.com/office/drawing/2014/main" id="{ACD6AB8F-8794-49D3-AD55-2460B83DA12A}"/>
                </a:ext>
              </a:extLst>
            </p:cNvPr>
            <p:cNvSpPr/>
            <p:nvPr/>
          </p:nvSpPr>
          <p:spPr>
            <a:xfrm>
              <a:off x="6937532" y="2629777"/>
              <a:ext cx="71684" cy="37783"/>
            </a:xfrm>
            <a:custGeom>
              <a:avLst/>
              <a:gdLst/>
              <a:ahLst/>
              <a:cxnLst/>
              <a:rect l="l" t="t" r="r" b="b"/>
              <a:pathLst>
                <a:path w="4155" h="2190" extrusionOk="0">
                  <a:moveTo>
                    <a:pt x="2085" y="1"/>
                  </a:moveTo>
                  <a:cubicBezTo>
                    <a:pt x="1791" y="1"/>
                    <a:pt x="1499" y="46"/>
                    <a:pt x="1233" y="135"/>
                  </a:cubicBezTo>
                  <a:lnTo>
                    <a:pt x="1187" y="158"/>
                  </a:lnTo>
                  <a:cubicBezTo>
                    <a:pt x="23" y="569"/>
                    <a:pt x="0" y="1619"/>
                    <a:pt x="1187" y="2052"/>
                  </a:cubicBezTo>
                  <a:cubicBezTo>
                    <a:pt x="1461" y="2143"/>
                    <a:pt x="1763" y="2189"/>
                    <a:pt x="2066" y="2189"/>
                  </a:cubicBezTo>
                  <a:cubicBezTo>
                    <a:pt x="2368" y="2189"/>
                    <a:pt x="2671" y="2143"/>
                    <a:pt x="2945" y="2052"/>
                  </a:cubicBezTo>
                  <a:lnTo>
                    <a:pt x="2990" y="2029"/>
                  </a:lnTo>
                  <a:cubicBezTo>
                    <a:pt x="4154" y="1619"/>
                    <a:pt x="4154" y="569"/>
                    <a:pt x="2990" y="158"/>
                  </a:cubicBezTo>
                  <a:cubicBezTo>
                    <a:pt x="2708" y="52"/>
                    <a:pt x="2396" y="1"/>
                    <a:pt x="2085" y="1"/>
                  </a:cubicBezTo>
                  <a:close/>
                </a:path>
              </a:pathLst>
            </a:custGeom>
            <a:solidFill>
              <a:srgbClr val="DB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644;p41">
              <a:extLst>
                <a:ext uri="{FF2B5EF4-FFF2-40B4-BE49-F238E27FC236}">
                  <a16:creationId xmlns:a16="http://schemas.microsoft.com/office/drawing/2014/main" id="{A79FA299-3DCF-44A4-A8F5-679F29967713}"/>
                </a:ext>
              </a:extLst>
            </p:cNvPr>
            <p:cNvSpPr/>
            <p:nvPr/>
          </p:nvSpPr>
          <p:spPr>
            <a:xfrm>
              <a:off x="6943432" y="2638006"/>
              <a:ext cx="59883" cy="29554"/>
            </a:xfrm>
            <a:custGeom>
              <a:avLst/>
              <a:gdLst/>
              <a:ahLst/>
              <a:cxnLst/>
              <a:rect l="l" t="t" r="r" b="b"/>
              <a:pathLst>
                <a:path w="3471" h="1713" extrusionOk="0">
                  <a:moveTo>
                    <a:pt x="1770" y="0"/>
                  </a:moveTo>
                  <a:cubicBezTo>
                    <a:pt x="1467" y="0"/>
                    <a:pt x="1165" y="46"/>
                    <a:pt x="891" y="137"/>
                  </a:cubicBezTo>
                  <a:lnTo>
                    <a:pt x="845" y="160"/>
                  </a:lnTo>
                  <a:cubicBezTo>
                    <a:pt x="389" y="320"/>
                    <a:pt x="115" y="571"/>
                    <a:pt x="1" y="868"/>
                  </a:cubicBezTo>
                  <a:cubicBezTo>
                    <a:pt x="115" y="1142"/>
                    <a:pt x="389" y="1415"/>
                    <a:pt x="845" y="1575"/>
                  </a:cubicBezTo>
                  <a:cubicBezTo>
                    <a:pt x="1119" y="1666"/>
                    <a:pt x="1421" y="1712"/>
                    <a:pt x="1724" y="1712"/>
                  </a:cubicBezTo>
                  <a:cubicBezTo>
                    <a:pt x="2026" y="1712"/>
                    <a:pt x="2329" y="1666"/>
                    <a:pt x="2603" y="1575"/>
                  </a:cubicBezTo>
                  <a:lnTo>
                    <a:pt x="2648" y="1552"/>
                  </a:lnTo>
                  <a:cubicBezTo>
                    <a:pt x="3105" y="1393"/>
                    <a:pt x="3379" y="1119"/>
                    <a:pt x="3470" y="845"/>
                  </a:cubicBezTo>
                  <a:cubicBezTo>
                    <a:pt x="3379" y="571"/>
                    <a:pt x="3105" y="297"/>
                    <a:pt x="2648" y="137"/>
                  </a:cubicBezTo>
                  <a:cubicBezTo>
                    <a:pt x="2374" y="46"/>
                    <a:pt x="2072" y="0"/>
                    <a:pt x="1770" y="0"/>
                  </a:cubicBezTo>
                  <a:close/>
                </a:path>
              </a:pathLst>
            </a:custGeom>
            <a:solidFill>
              <a:srgbClr val="6B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645;p41">
              <a:extLst>
                <a:ext uri="{FF2B5EF4-FFF2-40B4-BE49-F238E27FC236}">
                  <a16:creationId xmlns:a16="http://schemas.microsoft.com/office/drawing/2014/main" id="{395299CF-0734-4BF9-97F9-1BEA12F0E002}"/>
                </a:ext>
              </a:extLst>
            </p:cNvPr>
            <p:cNvSpPr/>
            <p:nvPr/>
          </p:nvSpPr>
          <p:spPr>
            <a:xfrm>
              <a:off x="6995811" y="2657571"/>
              <a:ext cx="23256" cy="29277"/>
            </a:xfrm>
            <a:custGeom>
              <a:avLst/>
              <a:gdLst/>
              <a:ahLst/>
              <a:cxnLst/>
              <a:rect l="l" t="t" r="r" b="b"/>
              <a:pathLst>
                <a:path w="1348" h="1697" extrusionOk="0">
                  <a:moveTo>
                    <a:pt x="878" y="1"/>
                  </a:moveTo>
                  <a:cubicBezTo>
                    <a:pt x="420" y="1"/>
                    <a:pt x="178" y="413"/>
                    <a:pt x="114" y="647"/>
                  </a:cubicBezTo>
                  <a:cubicBezTo>
                    <a:pt x="92" y="692"/>
                    <a:pt x="114" y="738"/>
                    <a:pt x="160" y="761"/>
                  </a:cubicBezTo>
                  <a:cubicBezTo>
                    <a:pt x="206" y="761"/>
                    <a:pt x="251" y="738"/>
                    <a:pt x="274" y="692"/>
                  </a:cubicBezTo>
                  <a:cubicBezTo>
                    <a:pt x="274" y="671"/>
                    <a:pt x="437" y="162"/>
                    <a:pt x="877" y="162"/>
                  </a:cubicBezTo>
                  <a:cubicBezTo>
                    <a:pt x="903" y="162"/>
                    <a:pt x="931" y="163"/>
                    <a:pt x="959" y="167"/>
                  </a:cubicBezTo>
                  <a:cubicBezTo>
                    <a:pt x="1142" y="190"/>
                    <a:pt x="1164" y="373"/>
                    <a:pt x="1164" y="487"/>
                  </a:cubicBezTo>
                  <a:cubicBezTo>
                    <a:pt x="1142" y="898"/>
                    <a:pt x="708" y="1491"/>
                    <a:pt x="69" y="1514"/>
                  </a:cubicBezTo>
                  <a:cubicBezTo>
                    <a:pt x="23" y="1514"/>
                    <a:pt x="0" y="1560"/>
                    <a:pt x="0" y="1605"/>
                  </a:cubicBezTo>
                  <a:cubicBezTo>
                    <a:pt x="0" y="1651"/>
                    <a:pt x="23" y="1697"/>
                    <a:pt x="69" y="1697"/>
                  </a:cubicBezTo>
                  <a:lnTo>
                    <a:pt x="92" y="1697"/>
                  </a:lnTo>
                  <a:cubicBezTo>
                    <a:pt x="845" y="1674"/>
                    <a:pt x="1301" y="966"/>
                    <a:pt x="1324" y="487"/>
                  </a:cubicBezTo>
                  <a:cubicBezTo>
                    <a:pt x="1347" y="213"/>
                    <a:pt x="1210" y="30"/>
                    <a:pt x="982" y="8"/>
                  </a:cubicBezTo>
                  <a:cubicBezTo>
                    <a:pt x="946" y="3"/>
                    <a:pt x="911" y="1"/>
                    <a:pt x="878" y="1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646;p41">
              <a:extLst>
                <a:ext uri="{FF2B5EF4-FFF2-40B4-BE49-F238E27FC236}">
                  <a16:creationId xmlns:a16="http://schemas.microsoft.com/office/drawing/2014/main" id="{EF5FDAE7-FE8A-48DB-99F3-7D1CEA7C70D9}"/>
                </a:ext>
              </a:extLst>
            </p:cNvPr>
            <p:cNvSpPr/>
            <p:nvPr/>
          </p:nvSpPr>
          <p:spPr>
            <a:xfrm>
              <a:off x="6509859" y="2970359"/>
              <a:ext cx="146905" cy="79758"/>
            </a:xfrm>
            <a:custGeom>
              <a:avLst/>
              <a:gdLst/>
              <a:ahLst/>
              <a:cxnLst/>
              <a:rect l="l" t="t" r="r" b="b"/>
              <a:pathLst>
                <a:path w="8515" h="4623" extrusionOk="0">
                  <a:moveTo>
                    <a:pt x="4280" y="1"/>
                  </a:moveTo>
                  <a:cubicBezTo>
                    <a:pt x="3675" y="1"/>
                    <a:pt x="3067" y="98"/>
                    <a:pt x="2512" y="297"/>
                  </a:cubicBezTo>
                  <a:lnTo>
                    <a:pt x="2443" y="320"/>
                  </a:lnTo>
                  <a:cubicBezTo>
                    <a:pt x="24" y="1210"/>
                    <a:pt x="1" y="3425"/>
                    <a:pt x="2398" y="4315"/>
                  </a:cubicBezTo>
                  <a:cubicBezTo>
                    <a:pt x="2957" y="4520"/>
                    <a:pt x="3584" y="4623"/>
                    <a:pt x="4212" y="4623"/>
                  </a:cubicBezTo>
                  <a:cubicBezTo>
                    <a:pt x="4840" y="4623"/>
                    <a:pt x="5468" y="4520"/>
                    <a:pt x="6027" y="4315"/>
                  </a:cubicBezTo>
                  <a:lnTo>
                    <a:pt x="6118" y="4292"/>
                  </a:lnTo>
                  <a:cubicBezTo>
                    <a:pt x="8515" y="3402"/>
                    <a:pt x="8515" y="1210"/>
                    <a:pt x="6118" y="320"/>
                  </a:cubicBezTo>
                  <a:cubicBezTo>
                    <a:pt x="5555" y="109"/>
                    <a:pt x="4920" y="1"/>
                    <a:pt x="4280" y="1"/>
                  </a:cubicBezTo>
                  <a:close/>
                </a:path>
              </a:pathLst>
            </a:custGeom>
            <a:solidFill>
              <a:srgbClr val="CC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647;p41">
              <a:extLst>
                <a:ext uri="{FF2B5EF4-FFF2-40B4-BE49-F238E27FC236}">
                  <a16:creationId xmlns:a16="http://schemas.microsoft.com/office/drawing/2014/main" id="{6573173A-F9EB-4CB0-B022-1A3F5AB148D8}"/>
                </a:ext>
              </a:extLst>
            </p:cNvPr>
            <p:cNvSpPr/>
            <p:nvPr/>
          </p:nvSpPr>
          <p:spPr>
            <a:xfrm>
              <a:off x="6537032" y="3017216"/>
              <a:ext cx="90990" cy="24050"/>
            </a:xfrm>
            <a:custGeom>
              <a:avLst/>
              <a:gdLst/>
              <a:ahLst/>
              <a:cxnLst/>
              <a:rect l="l" t="t" r="r" b="b"/>
              <a:pathLst>
                <a:path w="5274" h="1394" extrusionOk="0">
                  <a:moveTo>
                    <a:pt x="1" y="1"/>
                  </a:moveTo>
                  <a:cubicBezTo>
                    <a:pt x="161" y="503"/>
                    <a:pt x="594" y="845"/>
                    <a:pt x="1074" y="1051"/>
                  </a:cubicBezTo>
                  <a:cubicBezTo>
                    <a:pt x="1530" y="1256"/>
                    <a:pt x="2055" y="1370"/>
                    <a:pt x="2557" y="1393"/>
                  </a:cubicBezTo>
                  <a:cubicBezTo>
                    <a:pt x="3082" y="1393"/>
                    <a:pt x="3584" y="1302"/>
                    <a:pt x="4064" y="1119"/>
                  </a:cubicBezTo>
                  <a:cubicBezTo>
                    <a:pt x="4543" y="937"/>
                    <a:pt x="5022" y="640"/>
                    <a:pt x="5274" y="206"/>
                  </a:cubicBezTo>
                  <a:lnTo>
                    <a:pt x="5274" y="206"/>
                  </a:lnTo>
                  <a:cubicBezTo>
                    <a:pt x="4977" y="640"/>
                    <a:pt x="4520" y="891"/>
                    <a:pt x="4064" y="1074"/>
                  </a:cubicBezTo>
                  <a:cubicBezTo>
                    <a:pt x="3584" y="1234"/>
                    <a:pt x="3059" y="1302"/>
                    <a:pt x="2557" y="1302"/>
                  </a:cubicBezTo>
                  <a:cubicBezTo>
                    <a:pt x="2055" y="1279"/>
                    <a:pt x="1553" y="1188"/>
                    <a:pt x="1096" y="1005"/>
                  </a:cubicBezTo>
                  <a:cubicBezTo>
                    <a:pt x="640" y="800"/>
                    <a:pt x="183" y="480"/>
                    <a:pt x="1" y="1"/>
                  </a:cubicBezTo>
                  <a:close/>
                </a:path>
              </a:pathLst>
            </a:custGeom>
            <a:solidFill>
              <a:srgbClr val="BC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648;p41">
              <a:extLst>
                <a:ext uri="{FF2B5EF4-FFF2-40B4-BE49-F238E27FC236}">
                  <a16:creationId xmlns:a16="http://schemas.microsoft.com/office/drawing/2014/main" id="{DBF17EEE-83EE-4410-A62C-3DB9676EE9E5}"/>
                </a:ext>
              </a:extLst>
            </p:cNvPr>
            <p:cNvSpPr/>
            <p:nvPr/>
          </p:nvSpPr>
          <p:spPr>
            <a:xfrm>
              <a:off x="6540983" y="2979416"/>
              <a:ext cx="87832" cy="22066"/>
            </a:xfrm>
            <a:custGeom>
              <a:avLst/>
              <a:gdLst/>
              <a:ahLst/>
              <a:cxnLst/>
              <a:rect l="l" t="t" r="r" b="b"/>
              <a:pathLst>
                <a:path w="5091" h="1279" extrusionOk="0">
                  <a:moveTo>
                    <a:pt x="2648" y="1"/>
                  </a:moveTo>
                  <a:cubicBezTo>
                    <a:pt x="2146" y="1"/>
                    <a:pt x="1666" y="69"/>
                    <a:pt x="1210" y="229"/>
                  </a:cubicBezTo>
                  <a:cubicBezTo>
                    <a:pt x="753" y="366"/>
                    <a:pt x="297" y="617"/>
                    <a:pt x="0" y="1005"/>
                  </a:cubicBezTo>
                  <a:cubicBezTo>
                    <a:pt x="320" y="640"/>
                    <a:pt x="776" y="412"/>
                    <a:pt x="1233" y="275"/>
                  </a:cubicBezTo>
                  <a:cubicBezTo>
                    <a:pt x="1617" y="140"/>
                    <a:pt x="2017" y="87"/>
                    <a:pt x="2420" y="87"/>
                  </a:cubicBezTo>
                  <a:cubicBezTo>
                    <a:pt x="2496" y="87"/>
                    <a:pt x="2572" y="88"/>
                    <a:pt x="2648" y="92"/>
                  </a:cubicBezTo>
                  <a:cubicBezTo>
                    <a:pt x="3104" y="92"/>
                    <a:pt x="3584" y="183"/>
                    <a:pt x="4040" y="389"/>
                  </a:cubicBezTo>
                  <a:cubicBezTo>
                    <a:pt x="4451" y="571"/>
                    <a:pt x="4885" y="845"/>
                    <a:pt x="5090" y="1279"/>
                  </a:cubicBezTo>
                  <a:cubicBezTo>
                    <a:pt x="4908" y="845"/>
                    <a:pt x="4497" y="526"/>
                    <a:pt x="4063" y="320"/>
                  </a:cubicBezTo>
                  <a:cubicBezTo>
                    <a:pt x="3607" y="138"/>
                    <a:pt x="3127" y="24"/>
                    <a:pt x="2648" y="1"/>
                  </a:cubicBezTo>
                  <a:close/>
                </a:path>
              </a:pathLst>
            </a:custGeom>
            <a:solidFill>
              <a:srgbClr val="BC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649;p41">
              <a:extLst>
                <a:ext uri="{FF2B5EF4-FFF2-40B4-BE49-F238E27FC236}">
                  <a16:creationId xmlns:a16="http://schemas.microsoft.com/office/drawing/2014/main" id="{C5EC5524-8EB7-40EF-9D51-FFB436C04A33}"/>
                </a:ext>
              </a:extLst>
            </p:cNvPr>
            <p:cNvSpPr/>
            <p:nvPr/>
          </p:nvSpPr>
          <p:spPr>
            <a:xfrm>
              <a:off x="6550817" y="2976656"/>
              <a:ext cx="64990" cy="50032"/>
            </a:xfrm>
            <a:custGeom>
              <a:avLst/>
              <a:gdLst/>
              <a:ahLst/>
              <a:cxnLst/>
              <a:rect l="l" t="t" r="r" b="b"/>
              <a:pathLst>
                <a:path w="3767" h="2900" extrusionOk="0">
                  <a:moveTo>
                    <a:pt x="1" y="1"/>
                  </a:moveTo>
                  <a:lnTo>
                    <a:pt x="389" y="2078"/>
                  </a:lnTo>
                  <a:lnTo>
                    <a:pt x="412" y="2078"/>
                  </a:lnTo>
                  <a:cubicBezTo>
                    <a:pt x="457" y="2352"/>
                    <a:pt x="708" y="2603"/>
                    <a:pt x="1119" y="2763"/>
                  </a:cubicBezTo>
                  <a:cubicBezTo>
                    <a:pt x="1347" y="2854"/>
                    <a:pt x="1604" y="2900"/>
                    <a:pt x="1861" y="2900"/>
                  </a:cubicBezTo>
                  <a:cubicBezTo>
                    <a:pt x="2118" y="2900"/>
                    <a:pt x="2375" y="2854"/>
                    <a:pt x="2603" y="2763"/>
                  </a:cubicBezTo>
                  <a:lnTo>
                    <a:pt x="2648" y="2763"/>
                  </a:lnTo>
                  <a:cubicBezTo>
                    <a:pt x="3082" y="2603"/>
                    <a:pt x="3310" y="2329"/>
                    <a:pt x="3379" y="2055"/>
                  </a:cubicBezTo>
                  <a:lnTo>
                    <a:pt x="3767" y="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650;p41">
              <a:extLst>
                <a:ext uri="{FF2B5EF4-FFF2-40B4-BE49-F238E27FC236}">
                  <a16:creationId xmlns:a16="http://schemas.microsoft.com/office/drawing/2014/main" id="{36640498-6DBC-4FC2-8D59-1B642A1DA81A}"/>
                </a:ext>
              </a:extLst>
            </p:cNvPr>
            <p:cNvSpPr/>
            <p:nvPr/>
          </p:nvSpPr>
          <p:spPr>
            <a:xfrm>
              <a:off x="6545313" y="2955884"/>
              <a:ext cx="76015" cy="41182"/>
            </a:xfrm>
            <a:custGeom>
              <a:avLst/>
              <a:gdLst/>
              <a:ahLst/>
              <a:cxnLst/>
              <a:rect l="l" t="t" r="r" b="b"/>
              <a:pathLst>
                <a:path w="4406" h="2387" extrusionOk="0">
                  <a:moveTo>
                    <a:pt x="2246" y="1"/>
                  </a:moveTo>
                  <a:cubicBezTo>
                    <a:pt x="1923" y="1"/>
                    <a:pt x="1598" y="52"/>
                    <a:pt x="1301" y="155"/>
                  </a:cubicBezTo>
                  <a:lnTo>
                    <a:pt x="1256" y="178"/>
                  </a:lnTo>
                  <a:cubicBezTo>
                    <a:pt x="0" y="634"/>
                    <a:pt x="0" y="1776"/>
                    <a:pt x="1256" y="2232"/>
                  </a:cubicBezTo>
                  <a:cubicBezTo>
                    <a:pt x="1541" y="2335"/>
                    <a:pt x="1860" y="2386"/>
                    <a:pt x="2183" y="2386"/>
                  </a:cubicBezTo>
                  <a:cubicBezTo>
                    <a:pt x="2505" y="2386"/>
                    <a:pt x="2831" y="2335"/>
                    <a:pt x="3127" y="2232"/>
                  </a:cubicBezTo>
                  <a:lnTo>
                    <a:pt x="3173" y="2209"/>
                  </a:lnTo>
                  <a:cubicBezTo>
                    <a:pt x="4405" y="1753"/>
                    <a:pt x="4405" y="612"/>
                    <a:pt x="3173" y="155"/>
                  </a:cubicBezTo>
                  <a:cubicBezTo>
                    <a:pt x="2888" y="52"/>
                    <a:pt x="2568" y="1"/>
                    <a:pt x="2246" y="1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651;p41">
              <a:extLst>
                <a:ext uri="{FF2B5EF4-FFF2-40B4-BE49-F238E27FC236}">
                  <a16:creationId xmlns:a16="http://schemas.microsoft.com/office/drawing/2014/main" id="{EA9E08FD-E11E-476E-A250-0C6961637033}"/>
                </a:ext>
              </a:extLst>
            </p:cNvPr>
            <p:cNvSpPr/>
            <p:nvPr/>
          </p:nvSpPr>
          <p:spPr>
            <a:xfrm>
              <a:off x="6547677" y="2957022"/>
              <a:ext cx="71287" cy="38076"/>
            </a:xfrm>
            <a:custGeom>
              <a:avLst/>
              <a:gdLst/>
              <a:ahLst/>
              <a:cxnLst/>
              <a:rect l="l" t="t" r="r" b="b"/>
              <a:pathLst>
                <a:path w="4132" h="2207" extrusionOk="0">
                  <a:moveTo>
                    <a:pt x="2073" y="0"/>
                  </a:moveTo>
                  <a:cubicBezTo>
                    <a:pt x="1780" y="0"/>
                    <a:pt x="1487" y="46"/>
                    <a:pt x="1233" y="135"/>
                  </a:cubicBezTo>
                  <a:lnTo>
                    <a:pt x="1187" y="157"/>
                  </a:lnTo>
                  <a:cubicBezTo>
                    <a:pt x="0" y="568"/>
                    <a:pt x="0" y="1618"/>
                    <a:pt x="1164" y="2052"/>
                  </a:cubicBezTo>
                  <a:cubicBezTo>
                    <a:pt x="1438" y="2155"/>
                    <a:pt x="1746" y="2206"/>
                    <a:pt x="2052" y="2206"/>
                  </a:cubicBezTo>
                  <a:cubicBezTo>
                    <a:pt x="2357" y="2206"/>
                    <a:pt x="2659" y="2155"/>
                    <a:pt x="2922" y="2052"/>
                  </a:cubicBezTo>
                  <a:lnTo>
                    <a:pt x="2967" y="2029"/>
                  </a:lnTo>
                  <a:cubicBezTo>
                    <a:pt x="4132" y="1618"/>
                    <a:pt x="4132" y="568"/>
                    <a:pt x="2967" y="157"/>
                  </a:cubicBezTo>
                  <a:cubicBezTo>
                    <a:pt x="2697" y="52"/>
                    <a:pt x="2385" y="0"/>
                    <a:pt x="2073" y="0"/>
                  </a:cubicBezTo>
                  <a:close/>
                </a:path>
              </a:pathLst>
            </a:custGeom>
            <a:solidFill>
              <a:srgbClr val="DB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652;p41">
              <a:extLst>
                <a:ext uri="{FF2B5EF4-FFF2-40B4-BE49-F238E27FC236}">
                  <a16:creationId xmlns:a16="http://schemas.microsoft.com/office/drawing/2014/main" id="{2DF821F3-2914-4737-8CA9-467E0A4AF82F}"/>
                </a:ext>
              </a:extLst>
            </p:cNvPr>
            <p:cNvSpPr/>
            <p:nvPr/>
          </p:nvSpPr>
          <p:spPr>
            <a:xfrm>
              <a:off x="6553577" y="2965286"/>
              <a:ext cx="59866" cy="29812"/>
            </a:xfrm>
            <a:custGeom>
              <a:avLst/>
              <a:gdLst/>
              <a:ahLst/>
              <a:cxnLst/>
              <a:rect l="l" t="t" r="r" b="b"/>
              <a:pathLst>
                <a:path w="3470" h="1728" extrusionOk="0">
                  <a:moveTo>
                    <a:pt x="1728" y="1"/>
                  </a:moveTo>
                  <a:cubicBezTo>
                    <a:pt x="1432" y="1"/>
                    <a:pt x="1134" y="46"/>
                    <a:pt x="868" y="135"/>
                  </a:cubicBezTo>
                  <a:lnTo>
                    <a:pt x="845" y="158"/>
                  </a:lnTo>
                  <a:cubicBezTo>
                    <a:pt x="366" y="318"/>
                    <a:pt x="92" y="591"/>
                    <a:pt x="1" y="865"/>
                  </a:cubicBezTo>
                  <a:cubicBezTo>
                    <a:pt x="92" y="1139"/>
                    <a:pt x="366" y="1413"/>
                    <a:pt x="822" y="1573"/>
                  </a:cubicBezTo>
                  <a:cubicBezTo>
                    <a:pt x="1096" y="1676"/>
                    <a:pt x="1399" y="1727"/>
                    <a:pt x="1701" y="1727"/>
                  </a:cubicBezTo>
                  <a:cubicBezTo>
                    <a:pt x="2003" y="1727"/>
                    <a:pt x="2306" y="1676"/>
                    <a:pt x="2580" y="1573"/>
                  </a:cubicBezTo>
                  <a:lnTo>
                    <a:pt x="2625" y="1550"/>
                  </a:lnTo>
                  <a:cubicBezTo>
                    <a:pt x="3082" y="1390"/>
                    <a:pt x="3356" y="1139"/>
                    <a:pt x="3470" y="843"/>
                  </a:cubicBezTo>
                  <a:cubicBezTo>
                    <a:pt x="3356" y="569"/>
                    <a:pt x="3082" y="318"/>
                    <a:pt x="2625" y="158"/>
                  </a:cubicBezTo>
                  <a:cubicBezTo>
                    <a:pt x="2355" y="52"/>
                    <a:pt x="2043" y="1"/>
                    <a:pt x="1728" y="1"/>
                  </a:cubicBezTo>
                  <a:close/>
                </a:path>
              </a:pathLst>
            </a:custGeom>
            <a:solidFill>
              <a:srgbClr val="6B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653;p41">
              <a:extLst>
                <a:ext uri="{FF2B5EF4-FFF2-40B4-BE49-F238E27FC236}">
                  <a16:creationId xmlns:a16="http://schemas.microsoft.com/office/drawing/2014/main" id="{22263472-586E-436C-B387-5813C6DE473A}"/>
                </a:ext>
              </a:extLst>
            </p:cNvPr>
            <p:cNvSpPr/>
            <p:nvPr/>
          </p:nvSpPr>
          <p:spPr>
            <a:xfrm>
              <a:off x="6605559" y="2984816"/>
              <a:ext cx="23256" cy="29277"/>
            </a:xfrm>
            <a:custGeom>
              <a:avLst/>
              <a:gdLst/>
              <a:ahLst/>
              <a:cxnLst/>
              <a:rect l="l" t="t" r="r" b="b"/>
              <a:pathLst>
                <a:path w="1348" h="1697" extrusionOk="0">
                  <a:moveTo>
                    <a:pt x="896" y="0"/>
                  </a:moveTo>
                  <a:cubicBezTo>
                    <a:pt x="420" y="0"/>
                    <a:pt x="178" y="413"/>
                    <a:pt x="115" y="646"/>
                  </a:cubicBezTo>
                  <a:cubicBezTo>
                    <a:pt x="92" y="692"/>
                    <a:pt x="137" y="738"/>
                    <a:pt x="183" y="761"/>
                  </a:cubicBezTo>
                  <a:cubicBezTo>
                    <a:pt x="229" y="761"/>
                    <a:pt x="274" y="738"/>
                    <a:pt x="274" y="692"/>
                  </a:cubicBezTo>
                  <a:cubicBezTo>
                    <a:pt x="274" y="671"/>
                    <a:pt x="436" y="184"/>
                    <a:pt x="893" y="184"/>
                  </a:cubicBezTo>
                  <a:cubicBezTo>
                    <a:pt x="921" y="184"/>
                    <a:pt x="951" y="186"/>
                    <a:pt x="982" y="190"/>
                  </a:cubicBezTo>
                  <a:cubicBezTo>
                    <a:pt x="1142" y="213"/>
                    <a:pt x="1165" y="395"/>
                    <a:pt x="1165" y="487"/>
                  </a:cubicBezTo>
                  <a:cubicBezTo>
                    <a:pt x="1142" y="897"/>
                    <a:pt x="731" y="1491"/>
                    <a:pt x="92" y="1514"/>
                  </a:cubicBezTo>
                  <a:cubicBezTo>
                    <a:pt x="46" y="1514"/>
                    <a:pt x="0" y="1559"/>
                    <a:pt x="0" y="1605"/>
                  </a:cubicBezTo>
                  <a:cubicBezTo>
                    <a:pt x="0" y="1651"/>
                    <a:pt x="46" y="1696"/>
                    <a:pt x="92" y="1696"/>
                  </a:cubicBezTo>
                  <a:cubicBezTo>
                    <a:pt x="845" y="1674"/>
                    <a:pt x="1302" y="966"/>
                    <a:pt x="1324" y="509"/>
                  </a:cubicBezTo>
                  <a:cubicBezTo>
                    <a:pt x="1347" y="236"/>
                    <a:pt x="1210" y="53"/>
                    <a:pt x="1005" y="7"/>
                  </a:cubicBezTo>
                  <a:cubicBezTo>
                    <a:pt x="967" y="3"/>
                    <a:pt x="931" y="0"/>
                    <a:pt x="896" y="0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654;p41">
              <a:extLst>
                <a:ext uri="{FF2B5EF4-FFF2-40B4-BE49-F238E27FC236}">
                  <a16:creationId xmlns:a16="http://schemas.microsoft.com/office/drawing/2014/main" id="{AF334896-E51F-4798-9BC0-503CDC14D369}"/>
                </a:ext>
              </a:extLst>
            </p:cNvPr>
            <p:cNvSpPr/>
            <p:nvPr/>
          </p:nvSpPr>
          <p:spPr>
            <a:xfrm>
              <a:off x="5860889" y="3351311"/>
              <a:ext cx="146905" cy="79603"/>
            </a:xfrm>
            <a:custGeom>
              <a:avLst/>
              <a:gdLst/>
              <a:ahLst/>
              <a:cxnLst/>
              <a:rect l="l" t="t" r="r" b="b"/>
              <a:pathLst>
                <a:path w="8515" h="4614" extrusionOk="0">
                  <a:moveTo>
                    <a:pt x="4311" y="0"/>
                  </a:moveTo>
                  <a:cubicBezTo>
                    <a:pt x="3698" y="0"/>
                    <a:pt x="3086" y="97"/>
                    <a:pt x="2534" y="289"/>
                  </a:cubicBezTo>
                  <a:lnTo>
                    <a:pt x="2443" y="334"/>
                  </a:lnTo>
                  <a:cubicBezTo>
                    <a:pt x="24" y="1202"/>
                    <a:pt x="1" y="3416"/>
                    <a:pt x="2420" y="4306"/>
                  </a:cubicBezTo>
                  <a:cubicBezTo>
                    <a:pt x="2980" y="4511"/>
                    <a:pt x="3607" y="4614"/>
                    <a:pt x="4235" y="4614"/>
                  </a:cubicBezTo>
                  <a:cubicBezTo>
                    <a:pt x="4863" y="4614"/>
                    <a:pt x="5490" y="4511"/>
                    <a:pt x="6050" y="4306"/>
                  </a:cubicBezTo>
                  <a:lnTo>
                    <a:pt x="6118" y="4283"/>
                  </a:lnTo>
                  <a:cubicBezTo>
                    <a:pt x="8515" y="3393"/>
                    <a:pt x="8515" y="1202"/>
                    <a:pt x="6141" y="311"/>
                  </a:cubicBezTo>
                  <a:cubicBezTo>
                    <a:pt x="5574" y="103"/>
                    <a:pt x="4942" y="0"/>
                    <a:pt x="4311" y="0"/>
                  </a:cubicBezTo>
                  <a:close/>
                </a:path>
              </a:pathLst>
            </a:custGeom>
            <a:solidFill>
              <a:srgbClr val="CC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655;p41">
              <a:extLst>
                <a:ext uri="{FF2B5EF4-FFF2-40B4-BE49-F238E27FC236}">
                  <a16:creationId xmlns:a16="http://schemas.microsoft.com/office/drawing/2014/main" id="{8F47563D-B035-4224-953B-AE38648A1CBC}"/>
                </a:ext>
              </a:extLst>
            </p:cNvPr>
            <p:cNvSpPr/>
            <p:nvPr/>
          </p:nvSpPr>
          <p:spPr>
            <a:xfrm>
              <a:off x="5888062" y="3398014"/>
              <a:ext cx="90990" cy="24050"/>
            </a:xfrm>
            <a:custGeom>
              <a:avLst/>
              <a:gdLst/>
              <a:ahLst/>
              <a:cxnLst/>
              <a:rect l="l" t="t" r="r" b="b"/>
              <a:pathLst>
                <a:path w="5274" h="1394" extrusionOk="0">
                  <a:moveTo>
                    <a:pt x="1" y="1"/>
                  </a:moveTo>
                  <a:cubicBezTo>
                    <a:pt x="161" y="503"/>
                    <a:pt x="617" y="846"/>
                    <a:pt x="1074" y="1051"/>
                  </a:cubicBezTo>
                  <a:cubicBezTo>
                    <a:pt x="1553" y="1256"/>
                    <a:pt x="2055" y="1371"/>
                    <a:pt x="2580" y="1393"/>
                  </a:cubicBezTo>
                  <a:cubicBezTo>
                    <a:pt x="3082" y="1393"/>
                    <a:pt x="3607" y="1302"/>
                    <a:pt x="4086" y="1119"/>
                  </a:cubicBezTo>
                  <a:cubicBezTo>
                    <a:pt x="4566" y="937"/>
                    <a:pt x="5022" y="663"/>
                    <a:pt x="5273" y="206"/>
                  </a:cubicBezTo>
                  <a:lnTo>
                    <a:pt x="5273" y="206"/>
                  </a:lnTo>
                  <a:cubicBezTo>
                    <a:pt x="5000" y="640"/>
                    <a:pt x="4543" y="891"/>
                    <a:pt x="4064" y="1074"/>
                  </a:cubicBezTo>
                  <a:cubicBezTo>
                    <a:pt x="3633" y="1217"/>
                    <a:pt x="3184" y="1306"/>
                    <a:pt x="2734" y="1306"/>
                  </a:cubicBezTo>
                  <a:cubicBezTo>
                    <a:pt x="2683" y="1306"/>
                    <a:pt x="2631" y="1304"/>
                    <a:pt x="2580" y="1302"/>
                  </a:cubicBezTo>
                  <a:cubicBezTo>
                    <a:pt x="2078" y="1302"/>
                    <a:pt x="1553" y="1211"/>
                    <a:pt x="1096" y="1005"/>
                  </a:cubicBezTo>
                  <a:cubicBezTo>
                    <a:pt x="640" y="800"/>
                    <a:pt x="206" y="480"/>
                    <a:pt x="1" y="1"/>
                  </a:cubicBezTo>
                  <a:close/>
                </a:path>
              </a:pathLst>
            </a:custGeom>
            <a:solidFill>
              <a:srgbClr val="BC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656;p41">
              <a:extLst>
                <a:ext uri="{FF2B5EF4-FFF2-40B4-BE49-F238E27FC236}">
                  <a16:creationId xmlns:a16="http://schemas.microsoft.com/office/drawing/2014/main" id="{D48D0710-A263-410F-A4F4-24A334850ADA}"/>
                </a:ext>
              </a:extLst>
            </p:cNvPr>
            <p:cNvSpPr/>
            <p:nvPr/>
          </p:nvSpPr>
          <p:spPr>
            <a:xfrm>
              <a:off x="5892392" y="3360213"/>
              <a:ext cx="87832" cy="22066"/>
            </a:xfrm>
            <a:custGeom>
              <a:avLst/>
              <a:gdLst/>
              <a:ahLst/>
              <a:cxnLst/>
              <a:rect l="l" t="t" r="r" b="b"/>
              <a:pathLst>
                <a:path w="5091" h="1279" extrusionOk="0">
                  <a:moveTo>
                    <a:pt x="2626" y="1"/>
                  </a:moveTo>
                  <a:cubicBezTo>
                    <a:pt x="2146" y="1"/>
                    <a:pt x="1667" y="69"/>
                    <a:pt x="1188" y="229"/>
                  </a:cubicBezTo>
                  <a:cubicBezTo>
                    <a:pt x="731" y="366"/>
                    <a:pt x="298" y="617"/>
                    <a:pt x="1" y="1005"/>
                  </a:cubicBezTo>
                  <a:cubicBezTo>
                    <a:pt x="320" y="640"/>
                    <a:pt x="754" y="412"/>
                    <a:pt x="1211" y="275"/>
                  </a:cubicBezTo>
                  <a:cubicBezTo>
                    <a:pt x="1609" y="155"/>
                    <a:pt x="2025" y="88"/>
                    <a:pt x="2443" y="88"/>
                  </a:cubicBezTo>
                  <a:cubicBezTo>
                    <a:pt x="2504" y="88"/>
                    <a:pt x="2565" y="89"/>
                    <a:pt x="2626" y="92"/>
                  </a:cubicBezTo>
                  <a:cubicBezTo>
                    <a:pt x="3105" y="115"/>
                    <a:pt x="3584" y="183"/>
                    <a:pt x="4018" y="389"/>
                  </a:cubicBezTo>
                  <a:cubicBezTo>
                    <a:pt x="4452" y="571"/>
                    <a:pt x="4863" y="845"/>
                    <a:pt x="5091" y="1279"/>
                  </a:cubicBezTo>
                  <a:cubicBezTo>
                    <a:pt x="4908" y="845"/>
                    <a:pt x="4475" y="526"/>
                    <a:pt x="4041" y="320"/>
                  </a:cubicBezTo>
                  <a:cubicBezTo>
                    <a:pt x="3607" y="138"/>
                    <a:pt x="3105" y="24"/>
                    <a:pt x="2626" y="1"/>
                  </a:cubicBezTo>
                  <a:close/>
                </a:path>
              </a:pathLst>
            </a:custGeom>
            <a:solidFill>
              <a:srgbClr val="BC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657;p41">
              <a:extLst>
                <a:ext uri="{FF2B5EF4-FFF2-40B4-BE49-F238E27FC236}">
                  <a16:creationId xmlns:a16="http://schemas.microsoft.com/office/drawing/2014/main" id="{6742B98B-763F-46B0-9FCB-8EAB7F412A76}"/>
                </a:ext>
              </a:extLst>
            </p:cNvPr>
            <p:cNvSpPr/>
            <p:nvPr/>
          </p:nvSpPr>
          <p:spPr>
            <a:xfrm>
              <a:off x="5901847" y="3357453"/>
              <a:ext cx="64990" cy="50032"/>
            </a:xfrm>
            <a:custGeom>
              <a:avLst/>
              <a:gdLst/>
              <a:ahLst/>
              <a:cxnLst/>
              <a:rect l="l" t="t" r="r" b="b"/>
              <a:pathLst>
                <a:path w="3767" h="2900" extrusionOk="0">
                  <a:moveTo>
                    <a:pt x="1" y="1"/>
                  </a:moveTo>
                  <a:lnTo>
                    <a:pt x="412" y="2078"/>
                  </a:lnTo>
                  <a:cubicBezTo>
                    <a:pt x="480" y="2352"/>
                    <a:pt x="708" y="2603"/>
                    <a:pt x="1142" y="2763"/>
                  </a:cubicBezTo>
                  <a:cubicBezTo>
                    <a:pt x="1370" y="2854"/>
                    <a:pt x="1627" y="2900"/>
                    <a:pt x="1884" y="2900"/>
                  </a:cubicBezTo>
                  <a:cubicBezTo>
                    <a:pt x="2141" y="2900"/>
                    <a:pt x="2397" y="2854"/>
                    <a:pt x="2626" y="2763"/>
                  </a:cubicBezTo>
                  <a:lnTo>
                    <a:pt x="2648" y="2763"/>
                  </a:lnTo>
                  <a:cubicBezTo>
                    <a:pt x="3082" y="2603"/>
                    <a:pt x="3333" y="2329"/>
                    <a:pt x="3379" y="2055"/>
                  </a:cubicBezTo>
                  <a:lnTo>
                    <a:pt x="3767" y="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658;p41">
              <a:extLst>
                <a:ext uri="{FF2B5EF4-FFF2-40B4-BE49-F238E27FC236}">
                  <a16:creationId xmlns:a16="http://schemas.microsoft.com/office/drawing/2014/main" id="{12DA2B98-65C4-4810-98C7-EC95791F3744}"/>
                </a:ext>
              </a:extLst>
            </p:cNvPr>
            <p:cNvSpPr/>
            <p:nvPr/>
          </p:nvSpPr>
          <p:spPr>
            <a:xfrm>
              <a:off x="5896343" y="3336681"/>
              <a:ext cx="76015" cy="41182"/>
            </a:xfrm>
            <a:custGeom>
              <a:avLst/>
              <a:gdLst/>
              <a:ahLst/>
              <a:cxnLst/>
              <a:rect l="l" t="t" r="r" b="b"/>
              <a:pathLst>
                <a:path w="4406" h="2387" extrusionOk="0">
                  <a:moveTo>
                    <a:pt x="2248" y="1"/>
                  </a:moveTo>
                  <a:cubicBezTo>
                    <a:pt x="1929" y="1"/>
                    <a:pt x="1609" y="52"/>
                    <a:pt x="1324" y="155"/>
                  </a:cubicBezTo>
                  <a:lnTo>
                    <a:pt x="1278" y="178"/>
                  </a:lnTo>
                  <a:cubicBezTo>
                    <a:pt x="23" y="634"/>
                    <a:pt x="0" y="1776"/>
                    <a:pt x="1255" y="2232"/>
                  </a:cubicBezTo>
                  <a:cubicBezTo>
                    <a:pt x="1541" y="2335"/>
                    <a:pt x="1866" y="2386"/>
                    <a:pt x="2191" y="2386"/>
                  </a:cubicBezTo>
                  <a:cubicBezTo>
                    <a:pt x="2517" y="2386"/>
                    <a:pt x="2842" y="2335"/>
                    <a:pt x="3127" y="2232"/>
                  </a:cubicBezTo>
                  <a:lnTo>
                    <a:pt x="3173" y="2209"/>
                  </a:lnTo>
                  <a:cubicBezTo>
                    <a:pt x="4405" y="1753"/>
                    <a:pt x="4405" y="634"/>
                    <a:pt x="3173" y="155"/>
                  </a:cubicBezTo>
                  <a:cubicBezTo>
                    <a:pt x="2887" y="52"/>
                    <a:pt x="2568" y="1"/>
                    <a:pt x="2248" y="1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659;p41">
              <a:extLst>
                <a:ext uri="{FF2B5EF4-FFF2-40B4-BE49-F238E27FC236}">
                  <a16:creationId xmlns:a16="http://schemas.microsoft.com/office/drawing/2014/main" id="{2BD41E8A-6223-4B22-B270-4B75CAA41DD0}"/>
                </a:ext>
              </a:extLst>
            </p:cNvPr>
            <p:cNvSpPr/>
            <p:nvPr/>
          </p:nvSpPr>
          <p:spPr>
            <a:xfrm>
              <a:off x="5898707" y="3337871"/>
              <a:ext cx="71684" cy="38025"/>
            </a:xfrm>
            <a:custGeom>
              <a:avLst/>
              <a:gdLst/>
              <a:ahLst/>
              <a:cxnLst/>
              <a:rect l="l" t="t" r="r" b="b"/>
              <a:pathLst>
                <a:path w="4155" h="2204" extrusionOk="0">
                  <a:moveTo>
                    <a:pt x="2111" y="0"/>
                  </a:moveTo>
                  <a:cubicBezTo>
                    <a:pt x="1809" y="0"/>
                    <a:pt x="1507" y="52"/>
                    <a:pt x="1233" y="155"/>
                  </a:cubicBezTo>
                  <a:lnTo>
                    <a:pt x="1187" y="155"/>
                  </a:lnTo>
                  <a:cubicBezTo>
                    <a:pt x="0" y="565"/>
                    <a:pt x="0" y="1638"/>
                    <a:pt x="1164" y="2049"/>
                  </a:cubicBezTo>
                  <a:cubicBezTo>
                    <a:pt x="1438" y="2152"/>
                    <a:pt x="1746" y="2203"/>
                    <a:pt x="2054" y="2203"/>
                  </a:cubicBezTo>
                  <a:cubicBezTo>
                    <a:pt x="2362" y="2203"/>
                    <a:pt x="2671" y="2152"/>
                    <a:pt x="2945" y="2049"/>
                  </a:cubicBezTo>
                  <a:lnTo>
                    <a:pt x="2990" y="2026"/>
                  </a:lnTo>
                  <a:cubicBezTo>
                    <a:pt x="4154" y="1615"/>
                    <a:pt x="4154" y="565"/>
                    <a:pt x="2990" y="155"/>
                  </a:cubicBezTo>
                  <a:cubicBezTo>
                    <a:pt x="2716" y="52"/>
                    <a:pt x="2414" y="0"/>
                    <a:pt x="2111" y="0"/>
                  </a:cubicBezTo>
                  <a:close/>
                </a:path>
              </a:pathLst>
            </a:custGeom>
            <a:solidFill>
              <a:srgbClr val="DB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660;p41">
              <a:extLst>
                <a:ext uri="{FF2B5EF4-FFF2-40B4-BE49-F238E27FC236}">
                  <a16:creationId xmlns:a16="http://schemas.microsoft.com/office/drawing/2014/main" id="{681B8D8E-5D94-4E5C-864F-6A55D9A7ED5F}"/>
                </a:ext>
              </a:extLst>
            </p:cNvPr>
            <p:cNvSpPr/>
            <p:nvPr/>
          </p:nvSpPr>
          <p:spPr>
            <a:xfrm>
              <a:off x="5904607" y="3346084"/>
              <a:ext cx="59866" cy="29812"/>
            </a:xfrm>
            <a:custGeom>
              <a:avLst/>
              <a:gdLst/>
              <a:ahLst/>
              <a:cxnLst/>
              <a:rect l="l" t="t" r="r" b="b"/>
              <a:pathLst>
                <a:path w="3470" h="1728" extrusionOk="0">
                  <a:moveTo>
                    <a:pt x="1743" y="1"/>
                  </a:moveTo>
                  <a:cubicBezTo>
                    <a:pt x="1449" y="1"/>
                    <a:pt x="1156" y="46"/>
                    <a:pt x="891" y="135"/>
                  </a:cubicBezTo>
                  <a:lnTo>
                    <a:pt x="845" y="158"/>
                  </a:lnTo>
                  <a:cubicBezTo>
                    <a:pt x="388" y="318"/>
                    <a:pt x="92" y="592"/>
                    <a:pt x="0" y="865"/>
                  </a:cubicBezTo>
                  <a:cubicBezTo>
                    <a:pt x="92" y="1139"/>
                    <a:pt x="366" y="1413"/>
                    <a:pt x="822" y="1573"/>
                  </a:cubicBezTo>
                  <a:cubicBezTo>
                    <a:pt x="1096" y="1676"/>
                    <a:pt x="1404" y="1727"/>
                    <a:pt x="1712" y="1727"/>
                  </a:cubicBezTo>
                  <a:cubicBezTo>
                    <a:pt x="2020" y="1727"/>
                    <a:pt x="2329" y="1676"/>
                    <a:pt x="2603" y="1573"/>
                  </a:cubicBezTo>
                  <a:lnTo>
                    <a:pt x="2648" y="1550"/>
                  </a:lnTo>
                  <a:cubicBezTo>
                    <a:pt x="3105" y="1390"/>
                    <a:pt x="3379" y="1139"/>
                    <a:pt x="3470" y="865"/>
                  </a:cubicBezTo>
                  <a:cubicBezTo>
                    <a:pt x="3379" y="569"/>
                    <a:pt x="3105" y="318"/>
                    <a:pt x="2648" y="158"/>
                  </a:cubicBezTo>
                  <a:cubicBezTo>
                    <a:pt x="2366" y="52"/>
                    <a:pt x="2054" y="1"/>
                    <a:pt x="1743" y="1"/>
                  </a:cubicBezTo>
                  <a:close/>
                </a:path>
              </a:pathLst>
            </a:custGeom>
            <a:solidFill>
              <a:srgbClr val="6B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661;p41">
              <a:extLst>
                <a:ext uri="{FF2B5EF4-FFF2-40B4-BE49-F238E27FC236}">
                  <a16:creationId xmlns:a16="http://schemas.microsoft.com/office/drawing/2014/main" id="{BC776B4B-6C95-4178-A1BA-A6CAD33DAFF7}"/>
                </a:ext>
              </a:extLst>
            </p:cNvPr>
            <p:cNvSpPr/>
            <p:nvPr/>
          </p:nvSpPr>
          <p:spPr>
            <a:xfrm>
              <a:off x="5956589" y="3365613"/>
              <a:ext cx="23256" cy="29277"/>
            </a:xfrm>
            <a:custGeom>
              <a:avLst/>
              <a:gdLst/>
              <a:ahLst/>
              <a:cxnLst/>
              <a:rect l="l" t="t" r="r" b="b"/>
              <a:pathLst>
                <a:path w="1348" h="1697" extrusionOk="0">
                  <a:moveTo>
                    <a:pt x="900" y="0"/>
                  </a:moveTo>
                  <a:cubicBezTo>
                    <a:pt x="443" y="0"/>
                    <a:pt x="200" y="413"/>
                    <a:pt x="114" y="646"/>
                  </a:cubicBezTo>
                  <a:cubicBezTo>
                    <a:pt x="114" y="692"/>
                    <a:pt x="137" y="738"/>
                    <a:pt x="183" y="761"/>
                  </a:cubicBezTo>
                  <a:cubicBezTo>
                    <a:pt x="191" y="765"/>
                    <a:pt x="200" y="767"/>
                    <a:pt x="208" y="767"/>
                  </a:cubicBezTo>
                  <a:cubicBezTo>
                    <a:pt x="245" y="767"/>
                    <a:pt x="278" y="729"/>
                    <a:pt x="297" y="692"/>
                  </a:cubicBezTo>
                  <a:cubicBezTo>
                    <a:pt x="297" y="671"/>
                    <a:pt x="439" y="184"/>
                    <a:pt x="893" y="184"/>
                  </a:cubicBezTo>
                  <a:cubicBezTo>
                    <a:pt x="921" y="184"/>
                    <a:pt x="951" y="186"/>
                    <a:pt x="982" y="190"/>
                  </a:cubicBezTo>
                  <a:cubicBezTo>
                    <a:pt x="1164" y="213"/>
                    <a:pt x="1187" y="395"/>
                    <a:pt x="1164" y="487"/>
                  </a:cubicBezTo>
                  <a:cubicBezTo>
                    <a:pt x="1164" y="920"/>
                    <a:pt x="731" y="1514"/>
                    <a:pt x="92" y="1514"/>
                  </a:cubicBezTo>
                  <a:cubicBezTo>
                    <a:pt x="46" y="1537"/>
                    <a:pt x="0" y="1559"/>
                    <a:pt x="0" y="1605"/>
                  </a:cubicBezTo>
                  <a:cubicBezTo>
                    <a:pt x="0" y="1651"/>
                    <a:pt x="46" y="1696"/>
                    <a:pt x="92" y="1696"/>
                  </a:cubicBezTo>
                  <a:cubicBezTo>
                    <a:pt x="868" y="1674"/>
                    <a:pt x="1324" y="966"/>
                    <a:pt x="1347" y="509"/>
                  </a:cubicBezTo>
                  <a:cubicBezTo>
                    <a:pt x="1347" y="236"/>
                    <a:pt x="1233" y="53"/>
                    <a:pt x="1005" y="7"/>
                  </a:cubicBezTo>
                  <a:cubicBezTo>
                    <a:pt x="969" y="3"/>
                    <a:pt x="934" y="0"/>
                    <a:pt x="900" y="0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662;p41">
              <a:extLst>
                <a:ext uri="{FF2B5EF4-FFF2-40B4-BE49-F238E27FC236}">
                  <a16:creationId xmlns:a16="http://schemas.microsoft.com/office/drawing/2014/main" id="{D367FA1A-E27E-447E-8FF9-05E20E441C96}"/>
                </a:ext>
              </a:extLst>
            </p:cNvPr>
            <p:cNvSpPr/>
            <p:nvPr/>
          </p:nvSpPr>
          <p:spPr>
            <a:xfrm>
              <a:off x="6845766" y="3330039"/>
              <a:ext cx="146905" cy="79620"/>
            </a:xfrm>
            <a:custGeom>
              <a:avLst/>
              <a:gdLst/>
              <a:ahLst/>
              <a:cxnLst/>
              <a:rect l="l" t="t" r="r" b="b"/>
              <a:pathLst>
                <a:path w="8515" h="4615" extrusionOk="0">
                  <a:moveTo>
                    <a:pt x="4311" y="1"/>
                  </a:moveTo>
                  <a:cubicBezTo>
                    <a:pt x="3698" y="1"/>
                    <a:pt x="3086" y="98"/>
                    <a:pt x="2535" y="289"/>
                  </a:cubicBezTo>
                  <a:lnTo>
                    <a:pt x="2443" y="335"/>
                  </a:lnTo>
                  <a:cubicBezTo>
                    <a:pt x="24" y="1202"/>
                    <a:pt x="1" y="3416"/>
                    <a:pt x="2420" y="4306"/>
                  </a:cubicBezTo>
                  <a:cubicBezTo>
                    <a:pt x="2980" y="4512"/>
                    <a:pt x="3607" y="4614"/>
                    <a:pt x="4235" y="4614"/>
                  </a:cubicBezTo>
                  <a:cubicBezTo>
                    <a:pt x="4863" y="4614"/>
                    <a:pt x="5490" y="4512"/>
                    <a:pt x="6050" y="4306"/>
                  </a:cubicBezTo>
                  <a:lnTo>
                    <a:pt x="6118" y="4283"/>
                  </a:lnTo>
                  <a:cubicBezTo>
                    <a:pt x="8515" y="3393"/>
                    <a:pt x="8515" y="1202"/>
                    <a:pt x="6141" y="312"/>
                  </a:cubicBezTo>
                  <a:cubicBezTo>
                    <a:pt x="5574" y="103"/>
                    <a:pt x="4942" y="1"/>
                    <a:pt x="4311" y="1"/>
                  </a:cubicBezTo>
                  <a:close/>
                </a:path>
              </a:pathLst>
            </a:custGeom>
            <a:solidFill>
              <a:srgbClr val="CC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663;p41">
              <a:extLst>
                <a:ext uri="{FF2B5EF4-FFF2-40B4-BE49-F238E27FC236}">
                  <a16:creationId xmlns:a16="http://schemas.microsoft.com/office/drawing/2014/main" id="{2572B461-6B25-4315-80C6-9B43A75619F6}"/>
                </a:ext>
              </a:extLst>
            </p:cNvPr>
            <p:cNvSpPr/>
            <p:nvPr/>
          </p:nvSpPr>
          <p:spPr>
            <a:xfrm>
              <a:off x="6872938" y="3376758"/>
              <a:ext cx="90990" cy="24033"/>
            </a:xfrm>
            <a:custGeom>
              <a:avLst/>
              <a:gdLst/>
              <a:ahLst/>
              <a:cxnLst/>
              <a:rect l="l" t="t" r="r" b="b"/>
              <a:pathLst>
                <a:path w="5274" h="1393" extrusionOk="0">
                  <a:moveTo>
                    <a:pt x="1" y="0"/>
                  </a:moveTo>
                  <a:cubicBezTo>
                    <a:pt x="161" y="503"/>
                    <a:pt x="617" y="845"/>
                    <a:pt x="1074" y="1050"/>
                  </a:cubicBezTo>
                  <a:cubicBezTo>
                    <a:pt x="1553" y="1256"/>
                    <a:pt x="2055" y="1370"/>
                    <a:pt x="2580" y="1393"/>
                  </a:cubicBezTo>
                  <a:cubicBezTo>
                    <a:pt x="3082" y="1393"/>
                    <a:pt x="3607" y="1301"/>
                    <a:pt x="4087" y="1119"/>
                  </a:cubicBezTo>
                  <a:cubicBezTo>
                    <a:pt x="4566" y="936"/>
                    <a:pt x="5022" y="662"/>
                    <a:pt x="5274" y="206"/>
                  </a:cubicBezTo>
                  <a:lnTo>
                    <a:pt x="5274" y="206"/>
                  </a:lnTo>
                  <a:cubicBezTo>
                    <a:pt x="5000" y="640"/>
                    <a:pt x="4543" y="891"/>
                    <a:pt x="4064" y="1073"/>
                  </a:cubicBezTo>
                  <a:cubicBezTo>
                    <a:pt x="3643" y="1233"/>
                    <a:pt x="3206" y="1306"/>
                    <a:pt x="2766" y="1306"/>
                  </a:cubicBezTo>
                  <a:cubicBezTo>
                    <a:pt x="2704" y="1306"/>
                    <a:pt x="2642" y="1304"/>
                    <a:pt x="2580" y="1301"/>
                  </a:cubicBezTo>
                  <a:cubicBezTo>
                    <a:pt x="2078" y="1301"/>
                    <a:pt x="1553" y="1210"/>
                    <a:pt x="1096" y="1005"/>
                  </a:cubicBezTo>
                  <a:cubicBezTo>
                    <a:pt x="640" y="799"/>
                    <a:pt x="206" y="480"/>
                    <a:pt x="1" y="0"/>
                  </a:cubicBezTo>
                  <a:close/>
                </a:path>
              </a:pathLst>
            </a:custGeom>
            <a:solidFill>
              <a:srgbClr val="BC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664;p41">
              <a:extLst>
                <a:ext uri="{FF2B5EF4-FFF2-40B4-BE49-F238E27FC236}">
                  <a16:creationId xmlns:a16="http://schemas.microsoft.com/office/drawing/2014/main" id="{3CF0B9E2-9C16-4022-9456-A27E6A27BD11}"/>
                </a:ext>
              </a:extLst>
            </p:cNvPr>
            <p:cNvSpPr/>
            <p:nvPr/>
          </p:nvSpPr>
          <p:spPr>
            <a:xfrm>
              <a:off x="6877269" y="3338958"/>
              <a:ext cx="87832" cy="22066"/>
            </a:xfrm>
            <a:custGeom>
              <a:avLst/>
              <a:gdLst/>
              <a:ahLst/>
              <a:cxnLst/>
              <a:rect l="l" t="t" r="r" b="b"/>
              <a:pathLst>
                <a:path w="5091" h="1279" extrusionOk="0">
                  <a:moveTo>
                    <a:pt x="2626" y="0"/>
                  </a:moveTo>
                  <a:cubicBezTo>
                    <a:pt x="2147" y="0"/>
                    <a:pt x="1644" y="69"/>
                    <a:pt x="1188" y="228"/>
                  </a:cubicBezTo>
                  <a:cubicBezTo>
                    <a:pt x="731" y="365"/>
                    <a:pt x="298" y="616"/>
                    <a:pt x="1" y="1005"/>
                  </a:cubicBezTo>
                  <a:cubicBezTo>
                    <a:pt x="320" y="639"/>
                    <a:pt x="754" y="411"/>
                    <a:pt x="1211" y="274"/>
                  </a:cubicBezTo>
                  <a:cubicBezTo>
                    <a:pt x="1609" y="155"/>
                    <a:pt x="2025" y="87"/>
                    <a:pt x="2443" y="87"/>
                  </a:cubicBezTo>
                  <a:cubicBezTo>
                    <a:pt x="2504" y="87"/>
                    <a:pt x="2565" y="89"/>
                    <a:pt x="2626" y="92"/>
                  </a:cubicBezTo>
                  <a:cubicBezTo>
                    <a:pt x="3105" y="114"/>
                    <a:pt x="3585" y="206"/>
                    <a:pt x="4018" y="388"/>
                  </a:cubicBezTo>
                  <a:cubicBezTo>
                    <a:pt x="4452" y="571"/>
                    <a:pt x="4863" y="845"/>
                    <a:pt x="5091" y="1278"/>
                  </a:cubicBezTo>
                  <a:cubicBezTo>
                    <a:pt x="4886" y="845"/>
                    <a:pt x="4475" y="525"/>
                    <a:pt x="4041" y="320"/>
                  </a:cubicBezTo>
                  <a:cubicBezTo>
                    <a:pt x="3607" y="137"/>
                    <a:pt x="3105" y="23"/>
                    <a:pt x="2626" y="0"/>
                  </a:cubicBezTo>
                  <a:close/>
                </a:path>
              </a:pathLst>
            </a:custGeom>
            <a:solidFill>
              <a:srgbClr val="BC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665;p41">
              <a:extLst>
                <a:ext uri="{FF2B5EF4-FFF2-40B4-BE49-F238E27FC236}">
                  <a16:creationId xmlns:a16="http://schemas.microsoft.com/office/drawing/2014/main" id="{63A5168F-442B-40CC-B437-68719FFF49FB}"/>
                </a:ext>
              </a:extLst>
            </p:cNvPr>
            <p:cNvSpPr/>
            <p:nvPr/>
          </p:nvSpPr>
          <p:spPr>
            <a:xfrm>
              <a:off x="6886723" y="3336198"/>
              <a:ext cx="64990" cy="50032"/>
            </a:xfrm>
            <a:custGeom>
              <a:avLst/>
              <a:gdLst/>
              <a:ahLst/>
              <a:cxnLst/>
              <a:rect l="l" t="t" r="r" b="b"/>
              <a:pathLst>
                <a:path w="3767" h="2900" extrusionOk="0">
                  <a:moveTo>
                    <a:pt x="1" y="0"/>
                  </a:moveTo>
                  <a:lnTo>
                    <a:pt x="412" y="2078"/>
                  </a:lnTo>
                  <a:cubicBezTo>
                    <a:pt x="480" y="2351"/>
                    <a:pt x="708" y="2625"/>
                    <a:pt x="1142" y="2762"/>
                  </a:cubicBezTo>
                  <a:cubicBezTo>
                    <a:pt x="1370" y="2854"/>
                    <a:pt x="1627" y="2899"/>
                    <a:pt x="1884" y="2899"/>
                  </a:cubicBezTo>
                  <a:cubicBezTo>
                    <a:pt x="2141" y="2899"/>
                    <a:pt x="2397" y="2854"/>
                    <a:pt x="2626" y="2762"/>
                  </a:cubicBezTo>
                  <a:lnTo>
                    <a:pt x="2648" y="2762"/>
                  </a:lnTo>
                  <a:cubicBezTo>
                    <a:pt x="3082" y="2603"/>
                    <a:pt x="3333" y="2329"/>
                    <a:pt x="3379" y="2055"/>
                  </a:cubicBezTo>
                  <a:lnTo>
                    <a:pt x="3767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666;p41">
              <a:extLst>
                <a:ext uri="{FF2B5EF4-FFF2-40B4-BE49-F238E27FC236}">
                  <a16:creationId xmlns:a16="http://schemas.microsoft.com/office/drawing/2014/main" id="{A4868D1B-217D-4399-8F91-DF878F45B629}"/>
                </a:ext>
              </a:extLst>
            </p:cNvPr>
            <p:cNvSpPr/>
            <p:nvPr/>
          </p:nvSpPr>
          <p:spPr>
            <a:xfrm>
              <a:off x="6881219" y="3315478"/>
              <a:ext cx="76015" cy="41406"/>
            </a:xfrm>
            <a:custGeom>
              <a:avLst/>
              <a:gdLst/>
              <a:ahLst/>
              <a:cxnLst/>
              <a:rect l="l" t="t" r="r" b="b"/>
              <a:pathLst>
                <a:path w="4406" h="2400" extrusionOk="0">
                  <a:moveTo>
                    <a:pt x="2223" y="0"/>
                  </a:moveTo>
                  <a:cubicBezTo>
                    <a:pt x="1912" y="0"/>
                    <a:pt x="1602" y="51"/>
                    <a:pt x="1324" y="151"/>
                  </a:cubicBezTo>
                  <a:lnTo>
                    <a:pt x="1278" y="174"/>
                  </a:lnTo>
                  <a:cubicBezTo>
                    <a:pt x="23" y="631"/>
                    <a:pt x="0" y="1772"/>
                    <a:pt x="1256" y="2229"/>
                  </a:cubicBezTo>
                  <a:cubicBezTo>
                    <a:pt x="1541" y="2343"/>
                    <a:pt x="1866" y="2400"/>
                    <a:pt x="2191" y="2400"/>
                  </a:cubicBezTo>
                  <a:cubicBezTo>
                    <a:pt x="2517" y="2400"/>
                    <a:pt x="2842" y="2343"/>
                    <a:pt x="3127" y="2229"/>
                  </a:cubicBezTo>
                  <a:lnTo>
                    <a:pt x="3173" y="2206"/>
                  </a:lnTo>
                  <a:cubicBezTo>
                    <a:pt x="4405" y="1749"/>
                    <a:pt x="4405" y="631"/>
                    <a:pt x="3173" y="174"/>
                  </a:cubicBezTo>
                  <a:cubicBezTo>
                    <a:pt x="2880" y="57"/>
                    <a:pt x="2551" y="0"/>
                    <a:pt x="2223" y="0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667;p41">
              <a:extLst>
                <a:ext uri="{FF2B5EF4-FFF2-40B4-BE49-F238E27FC236}">
                  <a16:creationId xmlns:a16="http://schemas.microsoft.com/office/drawing/2014/main" id="{D603C259-D408-426B-93A8-C9CC8180F49F}"/>
                </a:ext>
              </a:extLst>
            </p:cNvPr>
            <p:cNvSpPr/>
            <p:nvPr/>
          </p:nvSpPr>
          <p:spPr>
            <a:xfrm>
              <a:off x="6883583" y="3316599"/>
              <a:ext cx="71684" cy="38025"/>
            </a:xfrm>
            <a:custGeom>
              <a:avLst/>
              <a:gdLst/>
              <a:ahLst/>
              <a:cxnLst/>
              <a:rect l="l" t="t" r="r" b="b"/>
              <a:pathLst>
                <a:path w="4155" h="2204" extrusionOk="0">
                  <a:moveTo>
                    <a:pt x="2111" y="1"/>
                  </a:moveTo>
                  <a:cubicBezTo>
                    <a:pt x="1809" y="1"/>
                    <a:pt x="1507" y="52"/>
                    <a:pt x="1233" y="155"/>
                  </a:cubicBezTo>
                  <a:lnTo>
                    <a:pt x="1187" y="155"/>
                  </a:lnTo>
                  <a:cubicBezTo>
                    <a:pt x="0" y="566"/>
                    <a:pt x="0" y="1639"/>
                    <a:pt x="1164" y="2049"/>
                  </a:cubicBezTo>
                  <a:cubicBezTo>
                    <a:pt x="1438" y="2152"/>
                    <a:pt x="1746" y="2204"/>
                    <a:pt x="2054" y="2204"/>
                  </a:cubicBezTo>
                  <a:cubicBezTo>
                    <a:pt x="2363" y="2204"/>
                    <a:pt x="2671" y="2152"/>
                    <a:pt x="2945" y="2049"/>
                  </a:cubicBezTo>
                  <a:lnTo>
                    <a:pt x="2990" y="2049"/>
                  </a:lnTo>
                  <a:cubicBezTo>
                    <a:pt x="4154" y="1616"/>
                    <a:pt x="4154" y="566"/>
                    <a:pt x="2990" y="155"/>
                  </a:cubicBezTo>
                  <a:cubicBezTo>
                    <a:pt x="2716" y="52"/>
                    <a:pt x="2414" y="1"/>
                    <a:pt x="2111" y="1"/>
                  </a:cubicBezTo>
                  <a:close/>
                </a:path>
              </a:pathLst>
            </a:custGeom>
            <a:solidFill>
              <a:srgbClr val="DBD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668;p41">
              <a:extLst>
                <a:ext uri="{FF2B5EF4-FFF2-40B4-BE49-F238E27FC236}">
                  <a16:creationId xmlns:a16="http://schemas.microsoft.com/office/drawing/2014/main" id="{72C299E6-98EE-4608-A25A-5A580B86B77F}"/>
                </a:ext>
              </a:extLst>
            </p:cNvPr>
            <p:cNvSpPr/>
            <p:nvPr/>
          </p:nvSpPr>
          <p:spPr>
            <a:xfrm>
              <a:off x="6889483" y="3324828"/>
              <a:ext cx="59866" cy="29795"/>
            </a:xfrm>
            <a:custGeom>
              <a:avLst/>
              <a:gdLst/>
              <a:ahLst/>
              <a:cxnLst/>
              <a:rect l="l" t="t" r="r" b="b"/>
              <a:pathLst>
                <a:path w="3470" h="1727" extrusionOk="0">
                  <a:moveTo>
                    <a:pt x="1743" y="0"/>
                  </a:moveTo>
                  <a:cubicBezTo>
                    <a:pt x="1449" y="0"/>
                    <a:pt x="1157" y="46"/>
                    <a:pt x="891" y="134"/>
                  </a:cubicBezTo>
                  <a:lnTo>
                    <a:pt x="845" y="157"/>
                  </a:lnTo>
                  <a:cubicBezTo>
                    <a:pt x="389" y="317"/>
                    <a:pt x="92" y="591"/>
                    <a:pt x="1" y="865"/>
                  </a:cubicBezTo>
                  <a:cubicBezTo>
                    <a:pt x="92" y="1162"/>
                    <a:pt x="366" y="1413"/>
                    <a:pt x="822" y="1572"/>
                  </a:cubicBezTo>
                  <a:cubicBezTo>
                    <a:pt x="1096" y="1675"/>
                    <a:pt x="1404" y="1727"/>
                    <a:pt x="1712" y="1727"/>
                  </a:cubicBezTo>
                  <a:cubicBezTo>
                    <a:pt x="2021" y="1727"/>
                    <a:pt x="2329" y="1675"/>
                    <a:pt x="2603" y="1572"/>
                  </a:cubicBezTo>
                  <a:lnTo>
                    <a:pt x="2648" y="1572"/>
                  </a:lnTo>
                  <a:cubicBezTo>
                    <a:pt x="3105" y="1390"/>
                    <a:pt x="3379" y="1139"/>
                    <a:pt x="3470" y="865"/>
                  </a:cubicBezTo>
                  <a:cubicBezTo>
                    <a:pt x="3379" y="568"/>
                    <a:pt x="3105" y="317"/>
                    <a:pt x="2648" y="157"/>
                  </a:cubicBezTo>
                  <a:cubicBezTo>
                    <a:pt x="2366" y="52"/>
                    <a:pt x="2054" y="0"/>
                    <a:pt x="1743" y="0"/>
                  </a:cubicBezTo>
                  <a:close/>
                </a:path>
              </a:pathLst>
            </a:custGeom>
            <a:solidFill>
              <a:srgbClr val="6B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669;p41">
              <a:extLst>
                <a:ext uri="{FF2B5EF4-FFF2-40B4-BE49-F238E27FC236}">
                  <a16:creationId xmlns:a16="http://schemas.microsoft.com/office/drawing/2014/main" id="{207E96DC-F9EF-43DB-A29B-F18F7411092B}"/>
                </a:ext>
              </a:extLst>
            </p:cNvPr>
            <p:cNvSpPr/>
            <p:nvPr/>
          </p:nvSpPr>
          <p:spPr>
            <a:xfrm>
              <a:off x="6941465" y="3344410"/>
              <a:ext cx="23256" cy="29208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929" y="0"/>
                  </a:moveTo>
                  <a:cubicBezTo>
                    <a:pt x="453" y="0"/>
                    <a:pt x="201" y="404"/>
                    <a:pt x="115" y="643"/>
                  </a:cubicBezTo>
                  <a:cubicBezTo>
                    <a:pt x="115" y="689"/>
                    <a:pt x="137" y="734"/>
                    <a:pt x="183" y="757"/>
                  </a:cubicBezTo>
                  <a:cubicBezTo>
                    <a:pt x="191" y="761"/>
                    <a:pt x="200" y="763"/>
                    <a:pt x="208" y="763"/>
                  </a:cubicBezTo>
                  <a:cubicBezTo>
                    <a:pt x="245" y="763"/>
                    <a:pt x="279" y="726"/>
                    <a:pt x="297" y="689"/>
                  </a:cubicBezTo>
                  <a:cubicBezTo>
                    <a:pt x="297" y="667"/>
                    <a:pt x="439" y="180"/>
                    <a:pt x="893" y="180"/>
                  </a:cubicBezTo>
                  <a:cubicBezTo>
                    <a:pt x="922" y="180"/>
                    <a:pt x="951" y="182"/>
                    <a:pt x="982" y="186"/>
                  </a:cubicBezTo>
                  <a:cubicBezTo>
                    <a:pt x="1165" y="209"/>
                    <a:pt x="1187" y="392"/>
                    <a:pt x="1165" y="483"/>
                  </a:cubicBezTo>
                  <a:cubicBezTo>
                    <a:pt x="1142" y="917"/>
                    <a:pt x="731" y="1510"/>
                    <a:pt x="92" y="1510"/>
                  </a:cubicBezTo>
                  <a:cubicBezTo>
                    <a:pt x="46" y="1533"/>
                    <a:pt x="0" y="1556"/>
                    <a:pt x="0" y="1602"/>
                  </a:cubicBezTo>
                  <a:cubicBezTo>
                    <a:pt x="0" y="1647"/>
                    <a:pt x="46" y="1693"/>
                    <a:pt x="92" y="1693"/>
                  </a:cubicBezTo>
                  <a:cubicBezTo>
                    <a:pt x="868" y="1670"/>
                    <a:pt x="1324" y="962"/>
                    <a:pt x="1347" y="506"/>
                  </a:cubicBezTo>
                  <a:cubicBezTo>
                    <a:pt x="1347" y="232"/>
                    <a:pt x="1233" y="49"/>
                    <a:pt x="1005" y="4"/>
                  </a:cubicBezTo>
                  <a:cubicBezTo>
                    <a:pt x="979" y="2"/>
                    <a:pt x="954" y="0"/>
                    <a:pt x="929" y="0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670;p41">
              <a:extLst>
                <a:ext uri="{FF2B5EF4-FFF2-40B4-BE49-F238E27FC236}">
                  <a16:creationId xmlns:a16="http://schemas.microsoft.com/office/drawing/2014/main" id="{821AEDBD-11FF-4A1C-B0C7-50C8A15E3765}"/>
                </a:ext>
              </a:extLst>
            </p:cNvPr>
            <p:cNvSpPr/>
            <p:nvPr/>
          </p:nvSpPr>
          <p:spPr>
            <a:xfrm>
              <a:off x="6563428" y="3100701"/>
              <a:ext cx="356005" cy="205978"/>
            </a:xfrm>
            <a:custGeom>
              <a:avLst/>
              <a:gdLst/>
              <a:ahLst/>
              <a:cxnLst/>
              <a:rect l="l" t="t" r="r" b="b"/>
              <a:pathLst>
                <a:path w="20635" h="11939" extrusionOk="0">
                  <a:moveTo>
                    <a:pt x="12417" y="1"/>
                  </a:moveTo>
                  <a:lnTo>
                    <a:pt x="0" y="7122"/>
                  </a:lnTo>
                  <a:lnTo>
                    <a:pt x="8263" y="11939"/>
                  </a:lnTo>
                  <a:lnTo>
                    <a:pt x="20634" y="4794"/>
                  </a:lnTo>
                  <a:lnTo>
                    <a:pt x="12417" y="1"/>
                  </a:lnTo>
                  <a:close/>
                </a:path>
              </a:pathLst>
            </a:custGeom>
            <a:solidFill>
              <a:srgbClr val="FFFC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671;p41">
              <a:extLst>
                <a:ext uri="{FF2B5EF4-FFF2-40B4-BE49-F238E27FC236}">
                  <a16:creationId xmlns:a16="http://schemas.microsoft.com/office/drawing/2014/main" id="{3A65F48C-39C1-4B94-A93C-C7E80299F26C}"/>
                </a:ext>
              </a:extLst>
            </p:cNvPr>
            <p:cNvSpPr/>
            <p:nvPr/>
          </p:nvSpPr>
          <p:spPr>
            <a:xfrm>
              <a:off x="6563428" y="3223574"/>
              <a:ext cx="142557" cy="137451"/>
            </a:xfrm>
            <a:custGeom>
              <a:avLst/>
              <a:gdLst/>
              <a:ahLst/>
              <a:cxnLst/>
              <a:rect l="l" t="t" r="r" b="b"/>
              <a:pathLst>
                <a:path w="8263" h="7967" extrusionOk="0">
                  <a:moveTo>
                    <a:pt x="0" y="0"/>
                  </a:moveTo>
                  <a:lnTo>
                    <a:pt x="0" y="3173"/>
                  </a:lnTo>
                  <a:lnTo>
                    <a:pt x="8240" y="7966"/>
                  </a:lnTo>
                  <a:lnTo>
                    <a:pt x="8263" y="48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F4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672;p41">
              <a:extLst>
                <a:ext uri="{FF2B5EF4-FFF2-40B4-BE49-F238E27FC236}">
                  <a16:creationId xmlns:a16="http://schemas.microsoft.com/office/drawing/2014/main" id="{1D6117D2-742A-467B-AE21-2F73FEE28BC8}"/>
                </a:ext>
              </a:extLst>
            </p:cNvPr>
            <p:cNvSpPr/>
            <p:nvPr/>
          </p:nvSpPr>
          <p:spPr>
            <a:xfrm>
              <a:off x="6705589" y="3183410"/>
              <a:ext cx="213845" cy="177614"/>
            </a:xfrm>
            <a:custGeom>
              <a:avLst/>
              <a:gdLst/>
              <a:ahLst/>
              <a:cxnLst/>
              <a:rect l="l" t="t" r="r" b="b"/>
              <a:pathLst>
                <a:path w="12395" h="10295" extrusionOk="0">
                  <a:moveTo>
                    <a:pt x="12394" y="0"/>
                  </a:moveTo>
                  <a:lnTo>
                    <a:pt x="23" y="7145"/>
                  </a:lnTo>
                  <a:lnTo>
                    <a:pt x="0" y="10294"/>
                  </a:lnTo>
                  <a:lnTo>
                    <a:pt x="12394" y="2831"/>
                  </a:lnTo>
                  <a:lnTo>
                    <a:pt x="12394" y="0"/>
                  </a:lnTo>
                  <a:close/>
                </a:path>
              </a:pathLst>
            </a:custGeom>
            <a:solidFill>
              <a:srgbClr val="F7F4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673;p41">
              <a:extLst>
                <a:ext uri="{FF2B5EF4-FFF2-40B4-BE49-F238E27FC236}">
                  <a16:creationId xmlns:a16="http://schemas.microsoft.com/office/drawing/2014/main" id="{E5376AAB-93CA-47DD-BEE9-78D0C1415FA2}"/>
                </a:ext>
              </a:extLst>
            </p:cNvPr>
            <p:cNvSpPr/>
            <p:nvPr/>
          </p:nvSpPr>
          <p:spPr>
            <a:xfrm>
              <a:off x="6772132" y="3112122"/>
              <a:ext cx="127220" cy="71305"/>
            </a:xfrm>
            <a:custGeom>
              <a:avLst/>
              <a:gdLst/>
              <a:ahLst/>
              <a:cxnLst/>
              <a:rect l="l" t="t" r="r" b="b"/>
              <a:pathLst>
                <a:path w="7374" h="4133" extrusionOk="0">
                  <a:moveTo>
                    <a:pt x="1" y="1"/>
                  </a:moveTo>
                  <a:lnTo>
                    <a:pt x="1" y="1"/>
                  </a:lnTo>
                  <a:cubicBezTo>
                    <a:pt x="1210" y="731"/>
                    <a:pt x="2443" y="1416"/>
                    <a:pt x="3675" y="2124"/>
                  </a:cubicBezTo>
                  <a:cubicBezTo>
                    <a:pt x="4908" y="2786"/>
                    <a:pt x="6118" y="3493"/>
                    <a:pt x="7373" y="4132"/>
                  </a:cubicBezTo>
                  <a:cubicBezTo>
                    <a:pt x="6163" y="3402"/>
                    <a:pt x="4931" y="2740"/>
                    <a:pt x="3721" y="2032"/>
                  </a:cubicBezTo>
                  <a:cubicBezTo>
                    <a:pt x="2489" y="1348"/>
                    <a:pt x="1256" y="663"/>
                    <a:pt x="1" y="1"/>
                  </a:cubicBezTo>
                  <a:close/>
                </a:path>
              </a:pathLst>
            </a:custGeom>
            <a:solidFill>
              <a:srgbClr val="E8E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674;p41">
              <a:extLst>
                <a:ext uri="{FF2B5EF4-FFF2-40B4-BE49-F238E27FC236}">
                  <a16:creationId xmlns:a16="http://schemas.microsoft.com/office/drawing/2014/main" id="{532BC689-8A3B-4742-AF87-3BD3DDF430F5}"/>
                </a:ext>
              </a:extLst>
            </p:cNvPr>
            <p:cNvSpPr/>
            <p:nvPr/>
          </p:nvSpPr>
          <p:spPr>
            <a:xfrm>
              <a:off x="6763471" y="3118816"/>
              <a:ext cx="126823" cy="71305"/>
            </a:xfrm>
            <a:custGeom>
              <a:avLst/>
              <a:gdLst/>
              <a:ahLst/>
              <a:cxnLst/>
              <a:rect l="l" t="t" r="r" b="b"/>
              <a:pathLst>
                <a:path w="7351" h="4133" extrusionOk="0">
                  <a:moveTo>
                    <a:pt x="0" y="1"/>
                  </a:moveTo>
                  <a:cubicBezTo>
                    <a:pt x="1210" y="731"/>
                    <a:pt x="2443" y="1416"/>
                    <a:pt x="3652" y="2124"/>
                  </a:cubicBezTo>
                  <a:cubicBezTo>
                    <a:pt x="4885" y="2786"/>
                    <a:pt x="6118" y="3493"/>
                    <a:pt x="7350" y="4132"/>
                  </a:cubicBezTo>
                  <a:cubicBezTo>
                    <a:pt x="6140" y="3425"/>
                    <a:pt x="4908" y="2740"/>
                    <a:pt x="3698" y="2032"/>
                  </a:cubicBezTo>
                  <a:cubicBezTo>
                    <a:pt x="2466" y="1370"/>
                    <a:pt x="1256" y="663"/>
                    <a:pt x="0" y="1"/>
                  </a:cubicBezTo>
                  <a:close/>
                </a:path>
              </a:pathLst>
            </a:custGeom>
            <a:solidFill>
              <a:srgbClr val="E8E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675;p41">
              <a:extLst>
                <a:ext uri="{FF2B5EF4-FFF2-40B4-BE49-F238E27FC236}">
                  <a16:creationId xmlns:a16="http://schemas.microsoft.com/office/drawing/2014/main" id="{51F529A0-9C08-469B-83CB-5E0254ECF1F1}"/>
                </a:ext>
              </a:extLst>
            </p:cNvPr>
            <p:cNvSpPr/>
            <p:nvPr/>
          </p:nvSpPr>
          <p:spPr>
            <a:xfrm>
              <a:off x="6752844" y="3125131"/>
              <a:ext cx="126806" cy="71287"/>
            </a:xfrm>
            <a:custGeom>
              <a:avLst/>
              <a:gdLst/>
              <a:ahLst/>
              <a:cxnLst/>
              <a:rect l="l" t="t" r="r" b="b"/>
              <a:pathLst>
                <a:path w="7350" h="4132" extrusionOk="0">
                  <a:moveTo>
                    <a:pt x="0" y="0"/>
                  </a:moveTo>
                  <a:cubicBezTo>
                    <a:pt x="1210" y="730"/>
                    <a:pt x="2442" y="1392"/>
                    <a:pt x="3652" y="2100"/>
                  </a:cubicBezTo>
                  <a:cubicBezTo>
                    <a:pt x="4885" y="2785"/>
                    <a:pt x="6117" y="3470"/>
                    <a:pt x="7350" y="4131"/>
                  </a:cubicBezTo>
                  <a:cubicBezTo>
                    <a:pt x="6163" y="3401"/>
                    <a:pt x="4930" y="2716"/>
                    <a:pt x="3698" y="2032"/>
                  </a:cubicBezTo>
                  <a:cubicBezTo>
                    <a:pt x="2465" y="1347"/>
                    <a:pt x="1256" y="639"/>
                    <a:pt x="0" y="0"/>
                  </a:cubicBezTo>
                  <a:close/>
                </a:path>
              </a:pathLst>
            </a:custGeom>
            <a:solidFill>
              <a:srgbClr val="E8E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676;p41">
              <a:extLst>
                <a:ext uri="{FF2B5EF4-FFF2-40B4-BE49-F238E27FC236}">
                  <a16:creationId xmlns:a16="http://schemas.microsoft.com/office/drawing/2014/main" id="{ECCE4EB0-5FD7-46B6-9CF6-707A0B451B4C}"/>
                </a:ext>
              </a:extLst>
            </p:cNvPr>
            <p:cNvSpPr/>
            <p:nvPr/>
          </p:nvSpPr>
          <p:spPr>
            <a:xfrm>
              <a:off x="6741819" y="3130238"/>
              <a:ext cx="126806" cy="71305"/>
            </a:xfrm>
            <a:custGeom>
              <a:avLst/>
              <a:gdLst/>
              <a:ahLst/>
              <a:cxnLst/>
              <a:rect l="l" t="t" r="r" b="b"/>
              <a:pathLst>
                <a:path w="7350" h="4133" extrusionOk="0">
                  <a:moveTo>
                    <a:pt x="0" y="1"/>
                  </a:moveTo>
                  <a:cubicBezTo>
                    <a:pt x="1210" y="708"/>
                    <a:pt x="2442" y="1393"/>
                    <a:pt x="3652" y="2101"/>
                  </a:cubicBezTo>
                  <a:cubicBezTo>
                    <a:pt x="4885" y="2785"/>
                    <a:pt x="6094" y="3470"/>
                    <a:pt x="7350" y="4132"/>
                  </a:cubicBezTo>
                  <a:cubicBezTo>
                    <a:pt x="6140" y="3402"/>
                    <a:pt x="4907" y="2717"/>
                    <a:pt x="3698" y="2009"/>
                  </a:cubicBezTo>
                  <a:cubicBezTo>
                    <a:pt x="2465" y="1348"/>
                    <a:pt x="1233" y="640"/>
                    <a:pt x="0" y="1"/>
                  </a:cubicBezTo>
                  <a:close/>
                </a:path>
              </a:pathLst>
            </a:custGeom>
            <a:solidFill>
              <a:srgbClr val="E8E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677;p41">
              <a:extLst>
                <a:ext uri="{FF2B5EF4-FFF2-40B4-BE49-F238E27FC236}">
                  <a16:creationId xmlns:a16="http://schemas.microsoft.com/office/drawing/2014/main" id="{8417A30D-03A6-449F-9666-34F9447F9BC5}"/>
                </a:ext>
              </a:extLst>
            </p:cNvPr>
            <p:cNvSpPr/>
            <p:nvPr/>
          </p:nvSpPr>
          <p:spPr>
            <a:xfrm>
              <a:off x="6713059" y="3148749"/>
              <a:ext cx="126823" cy="71287"/>
            </a:xfrm>
            <a:custGeom>
              <a:avLst/>
              <a:gdLst/>
              <a:ahLst/>
              <a:cxnLst/>
              <a:rect l="l" t="t" r="r" b="b"/>
              <a:pathLst>
                <a:path w="7351" h="4132" extrusionOk="0">
                  <a:moveTo>
                    <a:pt x="1" y="1"/>
                  </a:moveTo>
                  <a:cubicBezTo>
                    <a:pt x="1211" y="731"/>
                    <a:pt x="2420" y="1393"/>
                    <a:pt x="3653" y="2101"/>
                  </a:cubicBezTo>
                  <a:cubicBezTo>
                    <a:pt x="4885" y="2785"/>
                    <a:pt x="6095" y="3470"/>
                    <a:pt x="7351" y="4132"/>
                  </a:cubicBezTo>
                  <a:cubicBezTo>
                    <a:pt x="6141" y="3402"/>
                    <a:pt x="4908" y="2717"/>
                    <a:pt x="3698" y="2032"/>
                  </a:cubicBezTo>
                  <a:cubicBezTo>
                    <a:pt x="2466" y="1347"/>
                    <a:pt x="1233" y="663"/>
                    <a:pt x="1" y="1"/>
                  </a:cubicBezTo>
                  <a:close/>
                </a:path>
              </a:pathLst>
            </a:custGeom>
            <a:solidFill>
              <a:srgbClr val="E8E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678;p41">
              <a:extLst>
                <a:ext uri="{FF2B5EF4-FFF2-40B4-BE49-F238E27FC236}">
                  <a16:creationId xmlns:a16="http://schemas.microsoft.com/office/drawing/2014/main" id="{77245386-D348-4778-B1F3-04FF40951F37}"/>
                </a:ext>
              </a:extLst>
            </p:cNvPr>
            <p:cNvSpPr/>
            <p:nvPr/>
          </p:nvSpPr>
          <p:spPr>
            <a:xfrm>
              <a:off x="6733538" y="3136552"/>
              <a:ext cx="126823" cy="71287"/>
            </a:xfrm>
            <a:custGeom>
              <a:avLst/>
              <a:gdLst/>
              <a:ahLst/>
              <a:cxnLst/>
              <a:rect l="l" t="t" r="r" b="b"/>
              <a:pathLst>
                <a:path w="7351" h="4132" extrusionOk="0">
                  <a:moveTo>
                    <a:pt x="1" y="0"/>
                  </a:moveTo>
                  <a:lnTo>
                    <a:pt x="1" y="0"/>
                  </a:lnTo>
                  <a:cubicBezTo>
                    <a:pt x="1210" y="708"/>
                    <a:pt x="2443" y="1392"/>
                    <a:pt x="3653" y="2100"/>
                  </a:cubicBezTo>
                  <a:cubicBezTo>
                    <a:pt x="4885" y="2762"/>
                    <a:pt x="6118" y="3469"/>
                    <a:pt x="7350" y="4131"/>
                  </a:cubicBezTo>
                  <a:cubicBezTo>
                    <a:pt x="6164" y="3401"/>
                    <a:pt x="4931" y="2716"/>
                    <a:pt x="3698" y="2009"/>
                  </a:cubicBezTo>
                  <a:cubicBezTo>
                    <a:pt x="2466" y="1347"/>
                    <a:pt x="1256" y="639"/>
                    <a:pt x="1" y="0"/>
                  </a:cubicBezTo>
                  <a:close/>
                </a:path>
              </a:pathLst>
            </a:custGeom>
            <a:solidFill>
              <a:srgbClr val="E8E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679;p41">
              <a:extLst>
                <a:ext uri="{FF2B5EF4-FFF2-40B4-BE49-F238E27FC236}">
                  <a16:creationId xmlns:a16="http://schemas.microsoft.com/office/drawing/2014/main" id="{03D1D5C8-A180-4942-81DA-47BE8FF9E9E4}"/>
                </a:ext>
              </a:extLst>
            </p:cNvPr>
            <p:cNvSpPr/>
            <p:nvPr/>
          </p:nvSpPr>
          <p:spPr>
            <a:xfrm>
              <a:off x="6722911" y="3142849"/>
              <a:ext cx="126823" cy="71287"/>
            </a:xfrm>
            <a:custGeom>
              <a:avLst/>
              <a:gdLst/>
              <a:ahLst/>
              <a:cxnLst/>
              <a:rect l="l" t="t" r="r" b="b"/>
              <a:pathLst>
                <a:path w="7351" h="4132" extrusionOk="0">
                  <a:moveTo>
                    <a:pt x="0" y="0"/>
                  </a:moveTo>
                  <a:cubicBezTo>
                    <a:pt x="1210" y="731"/>
                    <a:pt x="2443" y="1415"/>
                    <a:pt x="3652" y="2100"/>
                  </a:cubicBezTo>
                  <a:cubicBezTo>
                    <a:pt x="4885" y="2785"/>
                    <a:pt x="6118" y="3470"/>
                    <a:pt x="7350" y="4132"/>
                  </a:cubicBezTo>
                  <a:cubicBezTo>
                    <a:pt x="6140" y="3401"/>
                    <a:pt x="4908" y="2739"/>
                    <a:pt x="3698" y="2032"/>
                  </a:cubicBezTo>
                  <a:cubicBezTo>
                    <a:pt x="2466" y="1347"/>
                    <a:pt x="1256" y="662"/>
                    <a:pt x="0" y="0"/>
                  </a:cubicBezTo>
                  <a:close/>
                </a:path>
              </a:pathLst>
            </a:custGeom>
            <a:solidFill>
              <a:srgbClr val="E8E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680;p41">
              <a:extLst>
                <a:ext uri="{FF2B5EF4-FFF2-40B4-BE49-F238E27FC236}">
                  <a16:creationId xmlns:a16="http://schemas.microsoft.com/office/drawing/2014/main" id="{9A2F4CD6-5B66-4CC1-9332-AF72C2E7B316}"/>
                </a:ext>
              </a:extLst>
            </p:cNvPr>
            <p:cNvSpPr/>
            <p:nvPr/>
          </p:nvSpPr>
          <p:spPr>
            <a:xfrm>
              <a:off x="6701638" y="3155047"/>
              <a:ext cx="126823" cy="71305"/>
            </a:xfrm>
            <a:custGeom>
              <a:avLst/>
              <a:gdLst/>
              <a:ahLst/>
              <a:cxnLst/>
              <a:rect l="l" t="t" r="r" b="b"/>
              <a:pathLst>
                <a:path w="7351" h="4133" extrusionOk="0">
                  <a:moveTo>
                    <a:pt x="1" y="1"/>
                  </a:moveTo>
                  <a:cubicBezTo>
                    <a:pt x="1211" y="731"/>
                    <a:pt x="2443" y="1393"/>
                    <a:pt x="3653" y="2101"/>
                  </a:cubicBezTo>
                  <a:cubicBezTo>
                    <a:pt x="4885" y="2785"/>
                    <a:pt x="6118" y="3470"/>
                    <a:pt x="7351" y="4132"/>
                  </a:cubicBezTo>
                  <a:cubicBezTo>
                    <a:pt x="6164" y="3402"/>
                    <a:pt x="4931" y="2717"/>
                    <a:pt x="3699" y="2032"/>
                  </a:cubicBezTo>
                  <a:cubicBezTo>
                    <a:pt x="2466" y="1347"/>
                    <a:pt x="1256" y="663"/>
                    <a:pt x="1" y="1"/>
                  </a:cubicBezTo>
                  <a:close/>
                </a:path>
              </a:pathLst>
            </a:custGeom>
            <a:solidFill>
              <a:srgbClr val="E8E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681;p41">
              <a:extLst>
                <a:ext uri="{FF2B5EF4-FFF2-40B4-BE49-F238E27FC236}">
                  <a16:creationId xmlns:a16="http://schemas.microsoft.com/office/drawing/2014/main" id="{AE5F1D30-BD06-4FCC-BF16-0CBA98005187}"/>
                </a:ext>
              </a:extLst>
            </p:cNvPr>
            <p:cNvSpPr/>
            <p:nvPr/>
          </p:nvSpPr>
          <p:spPr>
            <a:xfrm>
              <a:off x="6568156" y="3386989"/>
              <a:ext cx="392236" cy="227250"/>
            </a:xfrm>
            <a:custGeom>
              <a:avLst/>
              <a:gdLst/>
              <a:ahLst/>
              <a:cxnLst/>
              <a:rect l="l" t="t" r="r" b="b"/>
              <a:pathLst>
                <a:path w="22735" h="13172" extrusionOk="0">
                  <a:moveTo>
                    <a:pt x="14197" y="1"/>
                  </a:moveTo>
                  <a:lnTo>
                    <a:pt x="0" y="8081"/>
                  </a:lnTo>
                  <a:lnTo>
                    <a:pt x="8628" y="13171"/>
                  </a:lnTo>
                  <a:lnTo>
                    <a:pt x="22734" y="4817"/>
                  </a:lnTo>
                  <a:lnTo>
                    <a:pt x="14197" y="1"/>
                  </a:lnTo>
                  <a:close/>
                </a:path>
              </a:pathLst>
            </a:custGeom>
            <a:solidFill>
              <a:srgbClr val="38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682;p41">
              <a:extLst>
                <a:ext uri="{FF2B5EF4-FFF2-40B4-BE49-F238E27FC236}">
                  <a16:creationId xmlns:a16="http://schemas.microsoft.com/office/drawing/2014/main" id="{608464E7-49CA-4291-8026-E17D2ABD6735}"/>
                </a:ext>
              </a:extLst>
            </p:cNvPr>
            <p:cNvSpPr/>
            <p:nvPr/>
          </p:nvSpPr>
          <p:spPr>
            <a:xfrm>
              <a:off x="6568156" y="3211756"/>
              <a:ext cx="244951" cy="314668"/>
            </a:xfrm>
            <a:custGeom>
              <a:avLst/>
              <a:gdLst/>
              <a:ahLst/>
              <a:cxnLst/>
              <a:rect l="l" t="t" r="r" b="b"/>
              <a:pathLst>
                <a:path w="14198" h="18239" extrusionOk="0">
                  <a:moveTo>
                    <a:pt x="14083" y="1"/>
                  </a:moveTo>
                  <a:lnTo>
                    <a:pt x="0" y="8286"/>
                  </a:lnTo>
                  <a:lnTo>
                    <a:pt x="0" y="18238"/>
                  </a:lnTo>
                  <a:lnTo>
                    <a:pt x="14197" y="10158"/>
                  </a:lnTo>
                  <a:lnTo>
                    <a:pt x="14083" y="1"/>
                  </a:lnTo>
                  <a:close/>
                </a:path>
              </a:pathLst>
            </a:custGeom>
            <a:solidFill>
              <a:srgbClr val="38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683;p41">
              <a:extLst>
                <a:ext uri="{FF2B5EF4-FFF2-40B4-BE49-F238E27FC236}">
                  <a16:creationId xmlns:a16="http://schemas.microsoft.com/office/drawing/2014/main" id="{DD284BEA-3D99-4280-B01C-942AA373B6EE}"/>
                </a:ext>
              </a:extLst>
            </p:cNvPr>
            <p:cNvSpPr/>
            <p:nvPr/>
          </p:nvSpPr>
          <p:spPr>
            <a:xfrm>
              <a:off x="6583510" y="3236961"/>
              <a:ext cx="214242" cy="270157"/>
            </a:xfrm>
            <a:custGeom>
              <a:avLst/>
              <a:gdLst/>
              <a:ahLst/>
              <a:cxnLst/>
              <a:rect l="l" t="t" r="r" b="b"/>
              <a:pathLst>
                <a:path w="12418" h="15659" extrusionOk="0">
                  <a:moveTo>
                    <a:pt x="12326" y="0"/>
                  </a:moveTo>
                  <a:lnTo>
                    <a:pt x="0" y="7213"/>
                  </a:lnTo>
                  <a:lnTo>
                    <a:pt x="0" y="15659"/>
                  </a:lnTo>
                  <a:lnTo>
                    <a:pt x="12417" y="8560"/>
                  </a:lnTo>
                  <a:lnTo>
                    <a:pt x="12326" y="0"/>
                  </a:lnTo>
                  <a:close/>
                </a:path>
              </a:pathLst>
            </a:custGeom>
            <a:solidFill>
              <a:srgbClr val="E4E8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684;p41">
              <a:extLst>
                <a:ext uri="{FF2B5EF4-FFF2-40B4-BE49-F238E27FC236}">
                  <a16:creationId xmlns:a16="http://schemas.microsoft.com/office/drawing/2014/main" id="{D3193438-6F9E-4AD5-9CFA-9B1BE8C30DD4}"/>
                </a:ext>
              </a:extLst>
            </p:cNvPr>
            <p:cNvSpPr/>
            <p:nvPr/>
          </p:nvSpPr>
          <p:spPr>
            <a:xfrm>
              <a:off x="6583510" y="3361404"/>
              <a:ext cx="214242" cy="145715"/>
            </a:xfrm>
            <a:custGeom>
              <a:avLst/>
              <a:gdLst/>
              <a:ahLst/>
              <a:cxnLst/>
              <a:rect l="l" t="t" r="r" b="b"/>
              <a:pathLst>
                <a:path w="12418" h="8446" extrusionOk="0">
                  <a:moveTo>
                    <a:pt x="0" y="0"/>
                  </a:moveTo>
                  <a:lnTo>
                    <a:pt x="0" y="8446"/>
                  </a:lnTo>
                  <a:lnTo>
                    <a:pt x="12417" y="1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D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685;p41">
              <a:extLst>
                <a:ext uri="{FF2B5EF4-FFF2-40B4-BE49-F238E27FC236}">
                  <a16:creationId xmlns:a16="http://schemas.microsoft.com/office/drawing/2014/main" id="{2A4ADAC6-E9F4-4709-BEB5-BC817E51BF77}"/>
                </a:ext>
              </a:extLst>
            </p:cNvPr>
            <p:cNvSpPr/>
            <p:nvPr/>
          </p:nvSpPr>
          <p:spPr>
            <a:xfrm>
              <a:off x="6717010" y="3470095"/>
              <a:ext cx="243381" cy="151218"/>
            </a:xfrm>
            <a:custGeom>
              <a:avLst/>
              <a:gdLst/>
              <a:ahLst/>
              <a:cxnLst/>
              <a:rect l="l" t="t" r="r" b="b"/>
              <a:pathLst>
                <a:path w="14107" h="8765" extrusionOk="0">
                  <a:moveTo>
                    <a:pt x="14106" y="0"/>
                  </a:moveTo>
                  <a:lnTo>
                    <a:pt x="0" y="8354"/>
                  </a:lnTo>
                  <a:lnTo>
                    <a:pt x="0" y="8765"/>
                  </a:lnTo>
                  <a:lnTo>
                    <a:pt x="14106" y="411"/>
                  </a:lnTo>
                  <a:lnTo>
                    <a:pt x="14106" y="0"/>
                  </a:ln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686;p41">
              <a:extLst>
                <a:ext uri="{FF2B5EF4-FFF2-40B4-BE49-F238E27FC236}">
                  <a16:creationId xmlns:a16="http://schemas.microsoft.com/office/drawing/2014/main" id="{7A81ECAD-30B3-4C47-98AA-CFB57C1069EE}"/>
                </a:ext>
              </a:extLst>
            </p:cNvPr>
            <p:cNvSpPr/>
            <p:nvPr/>
          </p:nvSpPr>
          <p:spPr>
            <a:xfrm>
              <a:off x="6568156" y="3526407"/>
              <a:ext cx="148872" cy="94906"/>
            </a:xfrm>
            <a:custGeom>
              <a:avLst/>
              <a:gdLst/>
              <a:ahLst/>
              <a:cxnLst/>
              <a:rect l="l" t="t" r="r" b="b"/>
              <a:pathLst>
                <a:path w="8629" h="5501" extrusionOk="0">
                  <a:moveTo>
                    <a:pt x="0" y="0"/>
                  </a:moveTo>
                  <a:lnTo>
                    <a:pt x="0" y="411"/>
                  </a:lnTo>
                  <a:lnTo>
                    <a:pt x="8628" y="5501"/>
                  </a:lnTo>
                  <a:lnTo>
                    <a:pt x="8628" y="50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687;p41">
              <a:extLst>
                <a:ext uri="{FF2B5EF4-FFF2-40B4-BE49-F238E27FC236}">
                  <a16:creationId xmlns:a16="http://schemas.microsoft.com/office/drawing/2014/main" id="{3BF2F182-2997-421C-8116-3F93926346B1}"/>
                </a:ext>
              </a:extLst>
            </p:cNvPr>
            <p:cNvSpPr/>
            <p:nvPr/>
          </p:nvSpPr>
          <p:spPr>
            <a:xfrm>
              <a:off x="6564602" y="3208616"/>
              <a:ext cx="246538" cy="146111"/>
            </a:xfrm>
            <a:custGeom>
              <a:avLst/>
              <a:gdLst/>
              <a:ahLst/>
              <a:cxnLst/>
              <a:rect l="l" t="t" r="r" b="b"/>
              <a:pathLst>
                <a:path w="14290" h="8469" extrusionOk="0">
                  <a:moveTo>
                    <a:pt x="14061" y="0"/>
                  </a:moveTo>
                  <a:lnTo>
                    <a:pt x="1" y="8286"/>
                  </a:lnTo>
                  <a:lnTo>
                    <a:pt x="206" y="8468"/>
                  </a:lnTo>
                  <a:lnTo>
                    <a:pt x="14289" y="183"/>
                  </a:lnTo>
                  <a:lnTo>
                    <a:pt x="14061" y="0"/>
                  </a:lnTo>
                  <a:close/>
                </a:path>
              </a:pathLst>
            </a:custGeom>
            <a:solidFill>
              <a:srgbClr val="4B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688;p41">
              <a:extLst>
                <a:ext uri="{FF2B5EF4-FFF2-40B4-BE49-F238E27FC236}">
                  <a16:creationId xmlns:a16="http://schemas.microsoft.com/office/drawing/2014/main" id="{C3FF7C04-986B-460B-B9D8-9CF2B9D01A28}"/>
                </a:ext>
              </a:extLst>
            </p:cNvPr>
            <p:cNvSpPr/>
            <p:nvPr/>
          </p:nvSpPr>
          <p:spPr>
            <a:xfrm>
              <a:off x="6563808" y="3351553"/>
              <a:ext cx="4365" cy="181945"/>
            </a:xfrm>
            <a:custGeom>
              <a:avLst/>
              <a:gdLst/>
              <a:ahLst/>
              <a:cxnLst/>
              <a:rect l="l" t="t" r="r" b="b"/>
              <a:pathLst>
                <a:path w="253" h="10546" extrusionOk="0">
                  <a:moveTo>
                    <a:pt x="47" y="1"/>
                  </a:moveTo>
                  <a:lnTo>
                    <a:pt x="1" y="10318"/>
                  </a:lnTo>
                  <a:lnTo>
                    <a:pt x="252" y="10546"/>
                  </a:lnTo>
                  <a:lnTo>
                    <a:pt x="252" y="1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689;p41">
              <a:extLst>
                <a:ext uri="{FF2B5EF4-FFF2-40B4-BE49-F238E27FC236}">
                  <a16:creationId xmlns:a16="http://schemas.microsoft.com/office/drawing/2014/main" id="{2188154B-C9DD-4DAB-85DD-A059636943B2}"/>
                </a:ext>
              </a:extLst>
            </p:cNvPr>
            <p:cNvSpPr/>
            <p:nvPr/>
          </p:nvSpPr>
          <p:spPr>
            <a:xfrm>
              <a:off x="6576816" y="3390146"/>
              <a:ext cx="229993" cy="131550"/>
            </a:xfrm>
            <a:custGeom>
              <a:avLst/>
              <a:gdLst/>
              <a:ahLst/>
              <a:cxnLst/>
              <a:rect l="l" t="t" r="r" b="b"/>
              <a:pathLst>
                <a:path w="13331" h="7625" extrusionOk="0">
                  <a:moveTo>
                    <a:pt x="13330" y="0"/>
                  </a:moveTo>
                  <a:lnTo>
                    <a:pt x="13330" y="0"/>
                  </a:lnTo>
                  <a:cubicBezTo>
                    <a:pt x="12212" y="617"/>
                    <a:pt x="11093" y="1233"/>
                    <a:pt x="9975" y="1849"/>
                  </a:cubicBezTo>
                  <a:lnTo>
                    <a:pt x="6620" y="3744"/>
                  </a:lnTo>
                  <a:lnTo>
                    <a:pt x="3310" y="5661"/>
                  </a:lnTo>
                  <a:cubicBezTo>
                    <a:pt x="2191" y="6300"/>
                    <a:pt x="1096" y="6962"/>
                    <a:pt x="0" y="7624"/>
                  </a:cubicBezTo>
                  <a:cubicBezTo>
                    <a:pt x="1141" y="7008"/>
                    <a:pt x="2260" y="6392"/>
                    <a:pt x="3378" y="5775"/>
                  </a:cubicBezTo>
                  <a:lnTo>
                    <a:pt x="6711" y="3881"/>
                  </a:lnTo>
                  <a:lnTo>
                    <a:pt x="10043" y="1963"/>
                  </a:lnTo>
                  <a:cubicBezTo>
                    <a:pt x="11139" y="1324"/>
                    <a:pt x="12235" y="662"/>
                    <a:pt x="13330" y="0"/>
                  </a:cubicBez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690;p41">
              <a:extLst>
                <a:ext uri="{FF2B5EF4-FFF2-40B4-BE49-F238E27FC236}">
                  <a16:creationId xmlns:a16="http://schemas.microsoft.com/office/drawing/2014/main" id="{4DA09B28-53BE-42FB-B19B-0E611499E464}"/>
                </a:ext>
              </a:extLst>
            </p:cNvPr>
            <p:cNvSpPr/>
            <p:nvPr/>
          </p:nvSpPr>
          <p:spPr>
            <a:xfrm>
              <a:off x="6689838" y="3284613"/>
              <a:ext cx="6314" cy="8281"/>
            </a:xfrm>
            <a:custGeom>
              <a:avLst/>
              <a:gdLst/>
              <a:ahLst/>
              <a:cxnLst/>
              <a:rect l="l" t="t" r="r" b="b"/>
              <a:pathLst>
                <a:path w="366" h="480" extrusionOk="0">
                  <a:moveTo>
                    <a:pt x="183" y="0"/>
                  </a:moveTo>
                  <a:cubicBezTo>
                    <a:pt x="69" y="0"/>
                    <a:pt x="0" y="114"/>
                    <a:pt x="0" y="229"/>
                  </a:cubicBezTo>
                  <a:cubicBezTo>
                    <a:pt x="0" y="366"/>
                    <a:pt x="69" y="480"/>
                    <a:pt x="183" y="480"/>
                  </a:cubicBezTo>
                  <a:cubicBezTo>
                    <a:pt x="274" y="480"/>
                    <a:pt x="365" y="366"/>
                    <a:pt x="365" y="229"/>
                  </a:cubicBezTo>
                  <a:cubicBezTo>
                    <a:pt x="365" y="114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4B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691;p41">
              <a:extLst>
                <a:ext uri="{FF2B5EF4-FFF2-40B4-BE49-F238E27FC236}">
                  <a16:creationId xmlns:a16="http://schemas.microsoft.com/office/drawing/2014/main" id="{F702EA9D-756F-4E8F-9F5D-AF3DE23DA95E}"/>
                </a:ext>
              </a:extLst>
            </p:cNvPr>
            <p:cNvSpPr/>
            <p:nvPr/>
          </p:nvSpPr>
          <p:spPr>
            <a:xfrm>
              <a:off x="6599262" y="3404725"/>
              <a:ext cx="330403" cy="191779"/>
            </a:xfrm>
            <a:custGeom>
              <a:avLst/>
              <a:gdLst/>
              <a:ahLst/>
              <a:cxnLst/>
              <a:rect l="l" t="t" r="r" b="b"/>
              <a:pathLst>
                <a:path w="19151" h="11116" extrusionOk="0">
                  <a:moveTo>
                    <a:pt x="11938" y="0"/>
                  </a:moveTo>
                  <a:lnTo>
                    <a:pt x="0" y="6825"/>
                  </a:lnTo>
                  <a:lnTo>
                    <a:pt x="7259" y="11116"/>
                  </a:lnTo>
                  <a:lnTo>
                    <a:pt x="19151" y="4063"/>
                  </a:lnTo>
                  <a:lnTo>
                    <a:pt x="11938" y="0"/>
                  </a:lnTo>
                  <a:close/>
                </a:path>
              </a:pathLst>
            </a:custGeom>
            <a:solidFill>
              <a:srgbClr val="4B4C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692;p41">
              <a:extLst>
                <a:ext uri="{FF2B5EF4-FFF2-40B4-BE49-F238E27FC236}">
                  <a16:creationId xmlns:a16="http://schemas.microsoft.com/office/drawing/2014/main" id="{8B40CA19-7243-4A8B-ADAF-29207BD2EF41}"/>
                </a:ext>
              </a:extLst>
            </p:cNvPr>
            <p:cNvSpPr/>
            <p:nvPr/>
          </p:nvSpPr>
          <p:spPr>
            <a:xfrm>
              <a:off x="6607526" y="3410228"/>
              <a:ext cx="315842" cy="178011"/>
            </a:xfrm>
            <a:custGeom>
              <a:avLst/>
              <a:gdLst/>
              <a:ahLst/>
              <a:cxnLst/>
              <a:rect l="l" t="t" r="r" b="b"/>
              <a:pathLst>
                <a:path w="18307" h="10318" extrusionOk="0">
                  <a:moveTo>
                    <a:pt x="11550" y="434"/>
                  </a:moveTo>
                  <a:cubicBezTo>
                    <a:pt x="11778" y="571"/>
                    <a:pt x="12030" y="708"/>
                    <a:pt x="12258" y="845"/>
                  </a:cubicBezTo>
                  <a:cubicBezTo>
                    <a:pt x="12075" y="959"/>
                    <a:pt x="11893" y="1051"/>
                    <a:pt x="11710" y="1142"/>
                  </a:cubicBezTo>
                  <a:cubicBezTo>
                    <a:pt x="11459" y="1028"/>
                    <a:pt x="11231" y="891"/>
                    <a:pt x="10980" y="777"/>
                  </a:cubicBezTo>
                  <a:cubicBezTo>
                    <a:pt x="11162" y="663"/>
                    <a:pt x="11368" y="548"/>
                    <a:pt x="11550" y="434"/>
                  </a:cubicBezTo>
                  <a:close/>
                  <a:moveTo>
                    <a:pt x="10957" y="777"/>
                  </a:moveTo>
                  <a:cubicBezTo>
                    <a:pt x="11185" y="914"/>
                    <a:pt x="11413" y="1051"/>
                    <a:pt x="11642" y="1187"/>
                  </a:cubicBezTo>
                  <a:cubicBezTo>
                    <a:pt x="11459" y="1279"/>
                    <a:pt x="11276" y="1393"/>
                    <a:pt x="11094" y="1484"/>
                  </a:cubicBezTo>
                  <a:cubicBezTo>
                    <a:pt x="10843" y="1370"/>
                    <a:pt x="10614" y="1233"/>
                    <a:pt x="10386" y="1119"/>
                  </a:cubicBezTo>
                  <a:cubicBezTo>
                    <a:pt x="10569" y="1005"/>
                    <a:pt x="10774" y="891"/>
                    <a:pt x="10957" y="777"/>
                  </a:cubicBezTo>
                  <a:close/>
                  <a:moveTo>
                    <a:pt x="12258" y="868"/>
                  </a:moveTo>
                  <a:cubicBezTo>
                    <a:pt x="12372" y="914"/>
                    <a:pt x="12486" y="982"/>
                    <a:pt x="12600" y="1051"/>
                  </a:cubicBezTo>
                  <a:lnTo>
                    <a:pt x="12897" y="1233"/>
                  </a:lnTo>
                  <a:cubicBezTo>
                    <a:pt x="12737" y="1324"/>
                    <a:pt x="12555" y="1416"/>
                    <a:pt x="12372" y="1530"/>
                  </a:cubicBezTo>
                  <a:lnTo>
                    <a:pt x="12212" y="1416"/>
                  </a:lnTo>
                  <a:cubicBezTo>
                    <a:pt x="12052" y="1347"/>
                    <a:pt x="11893" y="1256"/>
                    <a:pt x="11733" y="1165"/>
                  </a:cubicBezTo>
                  <a:cubicBezTo>
                    <a:pt x="11915" y="1073"/>
                    <a:pt x="12098" y="959"/>
                    <a:pt x="12258" y="868"/>
                  </a:cubicBezTo>
                  <a:close/>
                  <a:moveTo>
                    <a:pt x="14198" y="1256"/>
                  </a:moveTo>
                  <a:cubicBezTo>
                    <a:pt x="14015" y="1347"/>
                    <a:pt x="13833" y="1439"/>
                    <a:pt x="13673" y="1553"/>
                  </a:cubicBezTo>
                  <a:cubicBezTo>
                    <a:pt x="13856" y="1461"/>
                    <a:pt x="14038" y="1347"/>
                    <a:pt x="14198" y="1256"/>
                  </a:cubicBezTo>
                  <a:close/>
                  <a:moveTo>
                    <a:pt x="10363" y="1142"/>
                  </a:moveTo>
                  <a:cubicBezTo>
                    <a:pt x="10569" y="1279"/>
                    <a:pt x="10797" y="1393"/>
                    <a:pt x="11025" y="1530"/>
                  </a:cubicBezTo>
                  <a:cubicBezTo>
                    <a:pt x="10843" y="1621"/>
                    <a:pt x="10660" y="1735"/>
                    <a:pt x="10477" y="1827"/>
                  </a:cubicBezTo>
                  <a:cubicBezTo>
                    <a:pt x="10249" y="1712"/>
                    <a:pt x="10021" y="1598"/>
                    <a:pt x="9793" y="1461"/>
                  </a:cubicBezTo>
                  <a:cubicBezTo>
                    <a:pt x="9975" y="1347"/>
                    <a:pt x="10158" y="1256"/>
                    <a:pt x="10363" y="1142"/>
                  </a:cubicBezTo>
                  <a:close/>
                  <a:moveTo>
                    <a:pt x="11664" y="1210"/>
                  </a:moveTo>
                  <a:cubicBezTo>
                    <a:pt x="11847" y="1302"/>
                    <a:pt x="12007" y="1393"/>
                    <a:pt x="12166" y="1507"/>
                  </a:cubicBezTo>
                  <a:lnTo>
                    <a:pt x="12281" y="1576"/>
                  </a:lnTo>
                  <a:cubicBezTo>
                    <a:pt x="12121" y="1667"/>
                    <a:pt x="11938" y="1758"/>
                    <a:pt x="11756" y="1849"/>
                  </a:cubicBezTo>
                  <a:lnTo>
                    <a:pt x="11573" y="1758"/>
                  </a:lnTo>
                  <a:cubicBezTo>
                    <a:pt x="11413" y="1667"/>
                    <a:pt x="11276" y="1598"/>
                    <a:pt x="11139" y="1530"/>
                  </a:cubicBezTo>
                  <a:cubicBezTo>
                    <a:pt x="11322" y="1416"/>
                    <a:pt x="11482" y="1302"/>
                    <a:pt x="11664" y="1210"/>
                  </a:cubicBezTo>
                  <a:close/>
                  <a:moveTo>
                    <a:pt x="12920" y="1233"/>
                  </a:moveTo>
                  <a:lnTo>
                    <a:pt x="13559" y="1598"/>
                  </a:lnTo>
                  <a:cubicBezTo>
                    <a:pt x="13399" y="1690"/>
                    <a:pt x="13216" y="1804"/>
                    <a:pt x="13057" y="1895"/>
                  </a:cubicBezTo>
                  <a:lnTo>
                    <a:pt x="12418" y="1530"/>
                  </a:lnTo>
                  <a:cubicBezTo>
                    <a:pt x="12577" y="1439"/>
                    <a:pt x="12760" y="1347"/>
                    <a:pt x="12920" y="1233"/>
                  </a:cubicBezTo>
                  <a:close/>
                  <a:moveTo>
                    <a:pt x="9747" y="1484"/>
                  </a:moveTo>
                  <a:cubicBezTo>
                    <a:pt x="9975" y="1621"/>
                    <a:pt x="10181" y="1735"/>
                    <a:pt x="10409" y="1872"/>
                  </a:cubicBezTo>
                  <a:cubicBezTo>
                    <a:pt x="10226" y="1964"/>
                    <a:pt x="10044" y="2078"/>
                    <a:pt x="9861" y="2169"/>
                  </a:cubicBezTo>
                  <a:cubicBezTo>
                    <a:pt x="9633" y="2055"/>
                    <a:pt x="9405" y="1941"/>
                    <a:pt x="9176" y="1827"/>
                  </a:cubicBezTo>
                  <a:lnTo>
                    <a:pt x="9199" y="1827"/>
                  </a:lnTo>
                  <a:cubicBezTo>
                    <a:pt x="9382" y="1712"/>
                    <a:pt x="9564" y="1598"/>
                    <a:pt x="9747" y="1484"/>
                  </a:cubicBezTo>
                  <a:close/>
                  <a:moveTo>
                    <a:pt x="11071" y="1553"/>
                  </a:moveTo>
                  <a:cubicBezTo>
                    <a:pt x="11231" y="1644"/>
                    <a:pt x="11368" y="1735"/>
                    <a:pt x="11527" y="1827"/>
                  </a:cubicBezTo>
                  <a:lnTo>
                    <a:pt x="11664" y="1918"/>
                  </a:lnTo>
                  <a:cubicBezTo>
                    <a:pt x="11505" y="2009"/>
                    <a:pt x="11322" y="2100"/>
                    <a:pt x="11139" y="2192"/>
                  </a:cubicBezTo>
                  <a:lnTo>
                    <a:pt x="10934" y="2078"/>
                  </a:lnTo>
                  <a:cubicBezTo>
                    <a:pt x="10797" y="2009"/>
                    <a:pt x="10660" y="1941"/>
                    <a:pt x="10546" y="1872"/>
                  </a:cubicBezTo>
                  <a:cubicBezTo>
                    <a:pt x="10706" y="1758"/>
                    <a:pt x="10888" y="1667"/>
                    <a:pt x="11071" y="1553"/>
                  </a:cubicBezTo>
                  <a:close/>
                  <a:moveTo>
                    <a:pt x="12326" y="1598"/>
                  </a:moveTo>
                  <a:lnTo>
                    <a:pt x="12943" y="1941"/>
                  </a:lnTo>
                  <a:cubicBezTo>
                    <a:pt x="12783" y="2032"/>
                    <a:pt x="12600" y="2146"/>
                    <a:pt x="12418" y="2237"/>
                  </a:cubicBezTo>
                  <a:lnTo>
                    <a:pt x="11801" y="1895"/>
                  </a:lnTo>
                  <a:cubicBezTo>
                    <a:pt x="11984" y="1781"/>
                    <a:pt x="12144" y="1690"/>
                    <a:pt x="12326" y="1598"/>
                  </a:cubicBezTo>
                  <a:close/>
                  <a:moveTo>
                    <a:pt x="13582" y="1621"/>
                  </a:moveTo>
                  <a:lnTo>
                    <a:pt x="14221" y="1986"/>
                  </a:lnTo>
                  <a:cubicBezTo>
                    <a:pt x="14061" y="2078"/>
                    <a:pt x="13878" y="2169"/>
                    <a:pt x="13719" y="2260"/>
                  </a:cubicBezTo>
                  <a:lnTo>
                    <a:pt x="13080" y="1918"/>
                  </a:lnTo>
                  <a:cubicBezTo>
                    <a:pt x="13239" y="1804"/>
                    <a:pt x="13422" y="1712"/>
                    <a:pt x="13582" y="1621"/>
                  </a:cubicBezTo>
                  <a:close/>
                  <a:moveTo>
                    <a:pt x="9154" y="1849"/>
                  </a:moveTo>
                  <a:cubicBezTo>
                    <a:pt x="9359" y="1964"/>
                    <a:pt x="9564" y="2100"/>
                    <a:pt x="9793" y="2215"/>
                  </a:cubicBezTo>
                  <a:cubicBezTo>
                    <a:pt x="9770" y="2215"/>
                    <a:pt x="9770" y="2215"/>
                    <a:pt x="9770" y="2237"/>
                  </a:cubicBezTo>
                  <a:lnTo>
                    <a:pt x="9245" y="2511"/>
                  </a:lnTo>
                  <a:cubicBezTo>
                    <a:pt x="9017" y="2397"/>
                    <a:pt x="8811" y="2283"/>
                    <a:pt x="8583" y="2169"/>
                  </a:cubicBezTo>
                  <a:lnTo>
                    <a:pt x="9154" y="1849"/>
                  </a:lnTo>
                  <a:close/>
                  <a:moveTo>
                    <a:pt x="10477" y="1918"/>
                  </a:moveTo>
                  <a:cubicBezTo>
                    <a:pt x="10614" y="1986"/>
                    <a:pt x="10751" y="2078"/>
                    <a:pt x="10888" y="2146"/>
                  </a:cubicBezTo>
                  <a:lnTo>
                    <a:pt x="11048" y="2260"/>
                  </a:lnTo>
                  <a:cubicBezTo>
                    <a:pt x="10888" y="2352"/>
                    <a:pt x="10706" y="2443"/>
                    <a:pt x="10523" y="2534"/>
                  </a:cubicBezTo>
                  <a:lnTo>
                    <a:pt x="10295" y="2420"/>
                  </a:lnTo>
                  <a:cubicBezTo>
                    <a:pt x="10158" y="2352"/>
                    <a:pt x="10044" y="2283"/>
                    <a:pt x="9930" y="2215"/>
                  </a:cubicBezTo>
                  <a:cubicBezTo>
                    <a:pt x="10112" y="2123"/>
                    <a:pt x="10295" y="2009"/>
                    <a:pt x="10477" y="1918"/>
                  </a:cubicBezTo>
                  <a:close/>
                  <a:moveTo>
                    <a:pt x="11733" y="1941"/>
                  </a:moveTo>
                  <a:lnTo>
                    <a:pt x="12326" y="2283"/>
                  </a:lnTo>
                  <a:cubicBezTo>
                    <a:pt x="12166" y="2374"/>
                    <a:pt x="11984" y="2466"/>
                    <a:pt x="11801" y="2580"/>
                  </a:cubicBezTo>
                  <a:lnTo>
                    <a:pt x="11208" y="2237"/>
                  </a:lnTo>
                  <a:cubicBezTo>
                    <a:pt x="11390" y="2146"/>
                    <a:pt x="11550" y="2032"/>
                    <a:pt x="11733" y="1941"/>
                  </a:cubicBezTo>
                  <a:close/>
                  <a:moveTo>
                    <a:pt x="12988" y="1964"/>
                  </a:moveTo>
                  <a:lnTo>
                    <a:pt x="13604" y="2329"/>
                  </a:lnTo>
                  <a:cubicBezTo>
                    <a:pt x="13445" y="2420"/>
                    <a:pt x="13262" y="2511"/>
                    <a:pt x="13102" y="2603"/>
                  </a:cubicBezTo>
                  <a:lnTo>
                    <a:pt x="12486" y="2260"/>
                  </a:lnTo>
                  <a:cubicBezTo>
                    <a:pt x="12646" y="2169"/>
                    <a:pt x="12806" y="2055"/>
                    <a:pt x="12988" y="1964"/>
                  </a:cubicBezTo>
                  <a:close/>
                  <a:moveTo>
                    <a:pt x="14244" y="1986"/>
                  </a:moveTo>
                  <a:lnTo>
                    <a:pt x="14403" y="2078"/>
                  </a:lnTo>
                  <a:lnTo>
                    <a:pt x="14883" y="2352"/>
                  </a:lnTo>
                  <a:cubicBezTo>
                    <a:pt x="14723" y="2443"/>
                    <a:pt x="14540" y="2534"/>
                    <a:pt x="14381" y="2625"/>
                  </a:cubicBezTo>
                  <a:lnTo>
                    <a:pt x="14015" y="2420"/>
                  </a:lnTo>
                  <a:lnTo>
                    <a:pt x="13741" y="2283"/>
                  </a:lnTo>
                  <a:cubicBezTo>
                    <a:pt x="13901" y="2192"/>
                    <a:pt x="14084" y="2078"/>
                    <a:pt x="14244" y="1986"/>
                  </a:cubicBezTo>
                  <a:close/>
                  <a:moveTo>
                    <a:pt x="16343" y="2283"/>
                  </a:moveTo>
                  <a:lnTo>
                    <a:pt x="16343" y="2283"/>
                  </a:lnTo>
                  <a:cubicBezTo>
                    <a:pt x="16115" y="2420"/>
                    <a:pt x="15887" y="2534"/>
                    <a:pt x="15659" y="2671"/>
                  </a:cubicBezTo>
                  <a:cubicBezTo>
                    <a:pt x="15887" y="2557"/>
                    <a:pt x="16115" y="2420"/>
                    <a:pt x="16343" y="2283"/>
                  </a:cubicBezTo>
                  <a:close/>
                  <a:moveTo>
                    <a:pt x="8537" y="2192"/>
                  </a:moveTo>
                  <a:cubicBezTo>
                    <a:pt x="8743" y="2306"/>
                    <a:pt x="8971" y="2443"/>
                    <a:pt x="9176" y="2557"/>
                  </a:cubicBezTo>
                  <a:lnTo>
                    <a:pt x="8629" y="2854"/>
                  </a:lnTo>
                  <a:cubicBezTo>
                    <a:pt x="8400" y="2740"/>
                    <a:pt x="8195" y="2625"/>
                    <a:pt x="7967" y="2511"/>
                  </a:cubicBezTo>
                  <a:lnTo>
                    <a:pt x="8537" y="2192"/>
                  </a:lnTo>
                  <a:close/>
                  <a:moveTo>
                    <a:pt x="9861" y="2260"/>
                  </a:moveTo>
                  <a:cubicBezTo>
                    <a:pt x="9998" y="2329"/>
                    <a:pt x="10112" y="2420"/>
                    <a:pt x="10249" y="2489"/>
                  </a:cubicBezTo>
                  <a:lnTo>
                    <a:pt x="10432" y="2603"/>
                  </a:lnTo>
                  <a:lnTo>
                    <a:pt x="9907" y="2899"/>
                  </a:lnTo>
                  <a:lnTo>
                    <a:pt x="9633" y="2740"/>
                  </a:lnTo>
                  <a:cubicBezTo>
                    <a:pt x="9542" y="2671"/>
                    <a:pt x="9427" y="2625"/>
                    <a:pt x="9336" y="2580"/>
                  </a:cubicBezTo>
                  <a:lnTo>
                    <a:pt x="9793" y="2306"/>
                  </a:lnTo>
                  <a:cubicBezTo>
                    <a:pt x="9815" y="2283"/>
                    <a:pt x="9838" y="2283"/>
                    <a:pt x="9861" y="2260"/>
                  </a:cubicBezTo>
                  <a:close/>
                  <a:moveTo>
                    <a:pt x="11117" y="2283"/>
                  </a:moveTo>
                  <a:lnTo>
                    <a:pt x="11710" y="2625"/>
                  </a:lnTo>
                  <a:cubicBezTo>
                    <a:pt x="11527" y="2717"/>
                    <a:pt x="11368" y="2808"/>
                    <a:pt x="11185" y="2922"/>
                  </a:cubicBezTo>
                  <a:lnTo>
                    <a:pt x="10614" y="2580"/>
                  </a:lnTo>
                  <a:cubicBezTo>
                    <a:pt x="10774" y="2489"/>
                    <a:pt x="10957" y="2397"/>
                    <a:pt x="11117" y="2283"/>
                  </a:cubicBezTo>
                  <a:close/>
                  <a:moveTo>
                    <a:pt x="12372" y="2329"/>
                  </a:moveTo>
                  <a:lnTo>
                    <a:pt x="12988" y="2671"/>
                  </a:lnTo>
                  <a:cubicBezTo>
                    <a:pt x="12806" y="2762"/>
                    <a:pt x="12646" y="2854"/>
                    <a:pt x="12486" y="2945"/>
                  </a:cubicBezTo>
                  <a:lnTo>
                    <a:pt x="11870" y="2603"/>
                  </a:lnTo>
                  <a:cubicBezTo>
                    <a:pt x="12052" y="2511"/>
                    <a:pt x="12212" y="2420"/>
                    <a:pt x="12372" y="2329"/>
                  </a:cubicBezTo>
                  <a:close/>
                  <a:moveTo>
                    <a:pt x="13650" y="2352"/>
                  </a:moveTo>
                  <a:lnTo>
                    <a:pt x="13970" y="2534"/>
                  </a:lnTo>
                  <a:lnTo>
                    <a:pt x="14266" y="2694"/>
                  </a:lnTo>
                  <a:cubicBezTo>
                    <a:pt x="14107" y="2785"/>
                    <a:pt x="13924" y="2877"/>
                    <a:pt x="13764" y="2968"/>
                  </a:cubicBezTo>
                  <a:lnTo>
                    <a:pt x="13376" y="2762"/>
                  </a:lnTo>
                  <a:lnTo>
                    <a:pt x="13148" y="2625"/>
                  </a:lnTo>
                  <a:cubicBezTo>
                    <a:pt x="13308" y="2534"/>
                    <a:pt x="13468" y="2443"/>
                    <a:pt x="13650" y="2352"/>
                  </a:cubicBezTo>
                  <a:close/>
                  <a:moveTo>
                    <a:pt x="14906" y="2374"/>
                  </a:moveTo>
                  <a:lnTo>
                    <a:pt x="15545" y="2717"/>
                  </a:lnTo>
                  <a:cubicBezTo>
                    <a:pt x="15385" y="2808"/>
                    <a:pt x="15202" y="2922"/>
                    <a:pt x="15042" y="3014"/>
                  </a:cubicBezTo>
                  <a:lnTo>
                    <a:pt x="14403" y="2648"/>
                  </a:lnTo>
                  <a:cubicBezTo>
                    <a:pt x="14586" y="2557"/>
                    <a:pt x="14746" y="2466"/>
                    <a:pt x="14906" y="2374"/>
                  </a:cubicBezTo>
                  <a:close/>
                  <a:moveTo>
                    <a:pt x="7944" y="2534"/>
                  </a:moveTo>
                  <a:cubicBezTo>
                    <a:pt x="8149" y="2648"/>
                    <a:pt x="8355" y="2785"/>
                    <a:pt x="8560" y="2899"/>
                  </a:cubicBezTo>
                  <a:lnTo>
                    <a:pt x="8012" y="3219"/>
                  </a:lnTo>
                  <a:cubicBezTo>
                    <a:pt x="7807" y="3082"/>
                    <a:pt x="7579" y="2968"/>
                    <a:pt x="7373" y="2854"/>
                  </a:cubicBezTo>
                  <a:lnTo>
                    <a:pt x="7944" y="2534"/>
                  </a:lnTo>
                  <a:close/>
                  <a:moveTo>
                    <a:pt x="9268" y="2603"/>
                  </a:moveTo>
                  <a:cubicBezTo>
                    <a:pt x="9382" y="2671"/>
                    <a:pt x="9496" y="2740"/>
                    <a:pt x="9610" y="2808"/>
                  </a:cubicBezTo>
                  <a:lnTo>
                    <a:pt x="9815" y="2945"/>
                  </a:lnTo>
                  <a:lnTo>
                    <a:pt x="9313" y="3242"/>
                  </a:lnTo>
                  <a:lnTo>
                    <a:pt x="8994" y="3059"/>
                  </a:lnTo>
                  <a:cubicBezTo>
                    <a:pt x="8902" y="3014"/>
                    <a:pt x="8811" y="2968"/>
                    <a:pt x="8720" y="2922"/>
                  </a:cubicBezTo>
                  <a:lnTo>
                    <a:pt x="9268" y="2603"/>
                  </a:lnTo>
                  <a:close/>
                  <a:moveTo>
                    <a:pt x="10523" y="2648"/>
                  </a:moveTo>
                  <a:lnTo>
                    <a:pt x="11094" y="2968"/>
                  </a:lnTo>
                  <a:lnTo>
                    <a:pt x="10592" y="3265"/>
                  </a:lnTo>
                  <a:lnTo>
                    <a:pt x="9998" y="2945"/>
                  </a:lnTo>
                  <a:lnTo>
                    <a:pt x="10523" y="2648"/>
                  </a:lnTo>
                  <a:close/>
                  <a:moveTo>
                    <a:pt x="11778" y="2671"/>
                  </a:moveTo>
                  <a:lnTo>
                    <a:pt x="12372" y="3014"/>
                  </a:lnTo>
                  <a:cubicBezTo>
                    <a:pt x="12212" y="3082"/>
                    <a:pt x="12052" y="3173"/>
                    <a:pt x="11893" y="3265"/>
                  </a:cubicBezTo>
                  <a:lnTo>
                    <a:pt x="11870" y="3287"/>
                  </a:lnTo>
                  <a:lnTo>
                    <a:pt x="11276" y="2968"/>
                  </a:lnTo>
                  <a:cubicBezTo>
                    <a:pt x="11459" y="2877"/>
                    <a:pt x="11619" y="2762"/>
                    <a:pt x="11778" y="2671"/>
                  </a:cubicBezTo>
                  <a:close/>
                  <a:moveTo>
                    <a:pt x="13034" y="2694"/>
                  </a:moveTo>
                  <a:lnTo>
                    <a:pt x="13331" y="2854"/>
                  </a:lnTo>
                  <a:lnTo>
                    <a:pt x="13650" y="3036"/>
                  </a:lnTo>
                  <a:cubicBezTo>
                    <a:pt x="13468" y="3128"/>
                    <a:pt x="13308" y="3219"/>
                    <a:pt x="13148" y="3310"/>
                  </a:cubicBezTo>
                  <a:lnTo>
                    <a:pt x="12737" y="3082"/>
                  </a:lnTo>
                  <a:lnTo>
                    <a:pt x="12555" y="2991"/>
                  </a:lnTo>
                  <a:cubicBezTo>
                    <a:pt x="12714" y="2877"/>
                    <a:pt x="12874" y="2785"/>
                    <a:pt x="13034" y="2694"/>
                  </a:cubicBezTo>
                  <a:close/>
                  <a:moveTo>
                    <a:pt x="14312" y="2717"/>
                  </a:moveTo>
                  <a:lnTo>
                    <a:pt x="14928" y="3059"/>
                  </a:lnTo>
                  <a:cubicBezTo>
                    <a:pt x="14769" y="3150"/>
                    <a:pt x="14586" y="3265"/>
                    <a:pt x="14426" y="3356"/>
                  </a:cubicBezTo>
                  <a:lnTo>
                    <a:pt x="13810" y="3014"/>
                  </a:lnTo>
                  <a:cubicBezTo>
                    <a:pt x="13970" y="2899"/>
                    <a:pt x="14129" y="2808"/>
                    <a:pt x="14312" y="2717"/>
                  </a:cubicBezTo>
                  <a:close/>
                  <a:moveTo>
                    <a:pt x="15567" y="2740"/>
                  </a:moveTo>
                  <a:lnTo>
                    <a:pt x="16207" y="3082"/>
                  </a:lnTo>
                  <a:cubicBezTo>
                    <a:pt x="16207" y="3082"/>
                    <a:pt x="16207" y="3082"/>
                    <a:pt x="16229" y="3105"/>
                  </a:cubicBezTo>
                  <a:cubicBezTo>
                    <a:pt x="16047" y="3196"/>
                    <a:pt x="15864" y="3287"/>
                    <a:pt x="15682" y="3379"/>
                  </a:cubicBezTo>
                  <a:lnTo>
                    <a:pt x="15065" y="3036"/>
                  </a:lnTo>
                  <a:cubicBezTo>
                    <a:pt x="15248" y="2945"/>
                    <a:pt x="15408" y="2831"/>
                    <a:pt x="15567" y="2740"/>
                  </a:cubicBezTo>
                  <a:close/>
                  <a:moveTo>
                    <a:pt x="7328" y="2877"/>
                  </a:moveTo>
                  <a:cubicBezTo>
                    <a:pt x="7533" y="3014"/>
                    <a:pt x="7738" y="3128"/>
                    <a:pt x="7944" y="3242"/>
                  </a:cubicBezTo>
                  <a:lnTo>
                    <a:pt x="7396" y="3561"/>
                  </a:lnTo>
                  <a:cubicBezTo>
                    <a:pt x="7191" y="3447"/>
                    <a:pt x="6985" y="3333"/>
                    <a:pt x="6757" y="3219"/>
                  </a:cubicBezTo>
                  <a:lnTo>
                    <a:pt x="7328" y="2877"/>
                  </a:lnTo>
                  <a:close/>
                  <a:moveTo>
                    <a:pt x="8651" y="2968"/>
                  </a:moveTo>
                  <a:cubicBezTo>
                    <a:pt x="8766" y="3014"/>
                    <a:pt x="8857" y="3082"/>
                    <a:pt x="8948" y="3150"/>
                  </a:cubicBezTo>
                  <a:lnTo>
                    <a:pt x="9222" y="3287"/>
                  </a:lnTo>
                  <a:lnTo>
                    <a:pt x="8697" y="3584"/>
                  </a:lnTo>
                  <a:lnTo>
                    <a:pt x="8355" y="3402"/>
                  </a:lnTo>
                  <a:cubicBezTo>
                    <a:pt x="8286" y="3356"/>
                    <a:pt x="8195" y="3310"/>
                    <a:pt x="8126" y="3265"/>
                  </a:cubicBezTo>
                  <a:lnTo>
                    <a:pt x="8651" y="2968"/>
                  </a:lnTo>
                  <a:close/>
                  <a:moveTo>
                    <a:pt x="9907" y="2991"/>
                  </a:moveTo>
                  <a:lnTo>
                    <a:pt x="10477" y="3310"/>
                  </a:lnTo>
                  <a:lnTo>
                    <a:pt x="9975" y="3607"/>
                  </a:lnTo>
                  <a:lnTo>
                    <a:pt x="9405" y="3287"/>
                  </a:lnTo>
                  <a:lnTo>
                    <a:pt x="9907" y="2991"/>
                  </a:lnTo>
                  <a:close/>
                  <a:moveTo>
                    <a:pt x="11185" y="3014"/>
                  </a:moveTo>
                  <a:lnTo>
                    <a:pt x="11756" y="3356"/>
                  </a:lnTo>
                  <a:lnTo>
                    <a:pt x="11253" y="3630"/>
                  </a:lnTo>
                  <a:lnTo>
                    <a:pt x="10683" y="3310"/>
                  </a:lnTo>
                  <a:lnTo>
                    <a:pt x="11185" y="3014"/>
                  </a:lnTo>
                  <a:close/>
                  <a:moveTo>
                    <a:pt x="12440" y="3036"/>
                  </a:moveTo>
                  <a:lnTo>
                    <a:pt x="12669" y="3173"/>
                  </a:lnTo>
                  <a:lnTo>
                    <a:pt x="13034" y="3379"/>
                  </a:lnTo>
                  <a:cubicBezTo>
                    <a:pt x="12897" y="3447"/>
                    <a:pt x="12737" y="3538"/>
                    <a:pt x="12600" y="3607"/>
                  </a:cubicBezTo>
                  <a:lnTo>
                    <a:pt x="12532" y="3653"/>
                  </a:lnTo>
                  <a:lnTo>
                    <a:pt x="12098" y="3402"/>
                  </a:lnTo>
                  <a:lnTo>
                    <a:pt x="11938" y="3333"/>
                  </a:lnTo>
                  <a:cubicBezTo>
                    <a:pt x="12121" y="3242"/>
                    <a:pt x="12281" y="3150"/>
                    <a:pt x="12440" y="3036"/>
                  </a:cubicBezTo>
                  <a:close/>
                  <a:moveTo>
                    <a:pt x="13696" y="3059"/>
                  </a:moveTo>
                  <a:lnTo>
                    <a:pt x="14312" y="3402"/>
                  </a:lnTo>
                  <a:cubicBezTo>
                    <a:pt x="14152" y="3493"/>
                    <a:pt x="13970" y="3607"/>
                    <a:pt x="13787" y="3698"/>
                  </a:cubicBezTo>
                  <a:lnTo>
                    <a:pt x="13216" y="3356"/>
                  </a:lnTo>
                  <a:cubicBezTo>
                    <a:pt x="13376" y="3265"/>
                    <a:pt x="13536" y="3173"/>
                    <a:pt x="13696" y="3059"/>
                  </a:cubicBezTo>
                  <a:close/>
                  <a:moveTo>
                    <a:pt x="14974" y="3082"/>
                  </a:moveTo>
                  <a:lnTo>
                    <a:pt x="15590" y="3447"/>
                  </a:lnTo>
                  <a:cubicBezTo>
                    <a:pt x="15431" y="3538"/>
                    <a:pt x="15248" y="3630"/>
                    <a:pt x="15065" y="3721"/>
                  </a:cubicBezTo>
                  <a:lnTo>
                    <a:pt x="14472" y="3379"/>
                  </a:lnTo>
                  <a:cubicBezTo>
                    <a:pt x="14632" y="3287"/>
                    <a:pt x="14814" y="3196"/>
                    <a:pt x="14974" y="3082"/>
                  </a:cubicBezTo>
                  <a:close/>
                  <a:moveTo>
                    <a:pt x="16252" y="3105"/>
                  </a:moveTo>
                  <a:cubicBezTo>
                    <a:pt x="16458" y="3219"/>
                    <a:pt x="16686" y="3333"/>
                    <a:pt x="16891" y="3470"/>
                  </a:cubicBezTo>
                  <a:cubicBezTo>
                    <a:pt x="16709" y="3561"/>
                    <a:pt x="16526" y="3675"/>
                    <a:pt x="16344" y="3767"/>
                  </a:cubicBezTo>
                  <a:cubicBezTo>
                    <a:pt x="16161" y="3675"/>
                    <a:pt x="15978" y="3561"/>
                    <a:pt x="15819" y="3447"/>
                  </a:cubicBezTo>
                  <a:lnTo>
                    <a:pt x="15727" y="3402"/>
                  </a:lnTo>
                  <a:cubicBezTo>
                    <a:pt x="15910" y="3310"/>
                    <a:pt x="16070" y="3219"/>
                    <a:pt x="16252" y="3105"/>
                  </a:cubicBezTo>
                  <a:close/>
                  <a:moveTo>
                    <a:pt x="6734" y="3242"/>
                  </a:moveTo>
                  <a:cubicBezTo>
                    <a:pt x="6939" y="3356"/>
                    <a:pt x="7145" y="3470"/>
                    <a:pt x="7328" y="3584"/>
                  </a:cubicBezTo>
                  <a:lnTo>
                    <a:pt x="6803" y="3904"/>
                  </a:lnTo>
                  <a:cubicBezTo>
                    <a:pt x="6574" y="3790"/>
                    <a:pt x="6369" y="3675"/>
                    <a:pt x="6163" y="3561"/>
                  </a:cubicBezTo>
                  <a:lnTo>
                    <a:pt x="6209" y="3538"/>
                  </a:lnTo>
                  <a:lnTo>
                    <a:pt x="6734" y="3242"/>
                  </a:lnTo>
                  <a:close/>
                  <a:moveTo>
                    <a:pt x="8058" y="3310"/>
                  </a:moveTo>
                  <a:cubicBezTo>
                    <a:pt x="8126" y="3356"/>
                    <a:pt x="8218" y="3424"/>
                    <a:pt x="8309" y="3470"/>
                  </a:cubicBezTo>
                  <a:lnTo>
                    <a:pt x="8606" y="3630"/>
                  </a:lnTo>
                  <a:lnTo>
                    <a:pt x="8081" y="3927"/>
                  </a:lnTo>
                  <a:lnTo>
                    <a:pt x="7853" y="3812"/>
                  </a:lnTo>
                  <a:cubicBezTo>
                    <a:pt x="7738" y="3744"/>
                    <a:pt x="7624" y="3675"/>
                    <a:pt x="7510" y="3607"/>
                  </a:cubicBezTo>
                  <a:lnTo>
                    <a:pt x="8058" y="3310"/>
                  </a:lnTo>
                  <a:close/>
                  <a:moveTo>
                    <a:pt x="9313" y="3333"/>
                  </a:moveTo>
                  <a:lnTo>
                    <a:pt x="9861" y="3653"/>
                  </a:lnTo>
                  <a:lnTo>
                    <a:pt x="9359" y="3949"/>
                  </a:lnTo>
                  <a:lnTo>
                    <a:pt x="8788" y="3630"/>
                  </a:lnTo>
                  <a:lnTo>
                    <a:pt x="9313" y="3333"/>
                  </a:lnTo>
                  <a:close/>
                  <a:moveTo>
                    <a:pt x="10569" y="3379"/>
                  </a:moveTo>
                  <a:lnTo>
                    <a:pt x="11139" y="3698"/>
                  </a:lnTo>
                  <a:lnTo>
                    <a:pt x="10637" y="3972"/>
                  </a:lnTo>
                  <a:lnTo>
                    <a:pt x="10067" y="3653"/>
                  </a:lnTo>
                  <a:lnTo>
                    <a:pt x="10569" y="3379"/>
                  </a:lnTo>
                  <a:close/>
                  <a:moveTo>
                    <a:pt x="11847" y="3402"/>
                  </a:moveTo>
                  <a:lnTo>
                    <a:pt x="12030" y="3516"/>
                  </a:lnTo>
                  <a:lnTo>
                    <a:pt x="12418" y="3721"/>
                  </a:lnTo>
                  <a:lnTo>
                    <a:pt x="11915" y="3995"/>
                  </a:lnTo>
                  <a:lnTo>
                    <a:pt x="11459" y="3744"/>
                  </a:lnTo>
                  <a:lnTo>
                    <a:pt x="11345" y="3675"/>
                  </a:lnTo>
                  <a:lnTo>
                    <a:pt x="11847" y="3402"/>
                  </a:lnTo>
                  <a:close/>
                  <a:moveTo>
                    <a:pt x="13102" y="3424"/>
                  </a:moveTo>
                  <a:lnTo>
                    <a:pt x="13696" y="3744"/>
                  </a:lnTo>
                  <a:cubicBezTo>
                    <a:pt x="13582" y="3812"/>
                    <a:pt x="13445" y="3881"/>
                    <a:pt x="13308" y="3972"/>
                  </a:cubicBezTo>
                  <a:lnTo>
                    <a:pt x="13171" y="4041"/>
                  </a:lnTo>
                  <a:lnTo>
                    <a:pt x="12600" y="3721"/>
                  </a:lnTo>
                  <a:lnTo>
                    <a:pt x="12646" y="3698"/>
                  </a:lnTo>
                  <a:cubicBezTo>
                    <a:pt x="12806" y="3607"/>
                    <a:pt x="12943" y="3516"/>
                    <a:pt x="13102" y="3424"/>
                  </a:cubicBezTo>
                  <a:close/>
                  <a:moveTo>
                    <a:pt x="14381" y="3447"/>
                  </a:moveTo>
                  <a:lnTo>
                    <a:pt x="14974" y="3790"/>
                  </a:lnTo>
                  <a:cubicBezTo>
                    <a:pt x="14814" y="3881"/>
                    <a:pt x="14632" y="3972"/>
                    <a:pt x="14449" y="4063"/>
                  </a:cubicBezTo>
                  <a:lnTo>
                    <a:pt x="13878" y="3744"/>
                  </a:lnTo>
                  <a:cubicBezTo>
                    <a:pt x="14038" y="3630"/>
                    <a:pt x="14198" y="3538"/>
                    <a:pt x="14381" y="3447"/>
                  </a:cubicBezTo>
                  <a:close/>
                  <a:moveTo>
                    <a:pt x="15636" y="3470"/>
                  </a:moveTo>
                  <a:lnTo>
                    <a:pt x="15773" y="3538"/>
                  </a:lnTo>
                  <a:cubicBezTo>
                    <a:pt x="15933" y="3630"/>
                    <a:pt x="16115" y="3721"/>
                    <a:pt x="16275" y="3812"/>
                  </a:cubicBezTo>
                  <a:cubicBezTo>
                    <a:pt x="16092" y="3904"/>
                    <a:pt x="15910" y="4018"/>
                    <a:pt x="15727" y="4109"/>
                  </a:cubicBezTo>
                  <a:cubicBezTo>
                    <a:pt x="15545" y="3995"/>
                    <a:pt x="15362" y="3881"/>
                    <a:pt x="15179" y="3790"/>
                  </a:cubicBezTo>
                  <a:lnTo>
                    <a:pt x="15134" y="3767"/>
                  </a:lnTo>
                  <a:cubicBezTo>
                    <a:pt x="15294" y="3653"/>
                    <a:pt x="15476" y="3561"/>
                    <a:pt x="15636" y="3470"/>
                  </a:cubicBezTo>
                  <a:close/>
                  <a:moveTo>
                    <a:pt x="16914" y="3470"/>
                  </a:moveTo>
                  <a:cubicBezTo>
                    <a:pt x="17142" y="3584"/>
                    <a:pt x="17371" y="3698"/>
                    <a:pt x="17576" y="3835"/>
                  </a:cubicBezTo>
                  <a:cubicBezTo>
                    <a:pt x="17393" y="3927"/>
                    <a:pt x="17188" y="4041"/>
                    <a:pt x="16983" y="4155"/>
                  </a:cubicBezTo>
                  <a:cubicBezTo>
                    <a:pt x="16777" y="4041"/>
                    <a:pt x="16595" y="3904"/>
                    <a:pt x="16389" y="3790"/>
                  </a:cubicBezTo>
                  <a:cubicBezTo>
                    <a:pt x="16572" y="3675"/>
                    <a:pt x="16732" y="3584"/>
                    <a:pt x="16914" y="3470"/>
                  </a:cubicBezTo>
                  <a:close/>
                  <a:moveTo>
                    <a:pt x="6118" y="3584"/>
                  </a:moveTo>
                  <a:cubicBezTo>
                    <a:pt x="6323" y="3698"/>
                    <a:pt x="6529" y="3812"/>
                    <a:pt x="6734" y="3949"/>
                  </a:cubicBezTo>
                  <a:lnTo>
                    <a:pt x="6186" y="4246"/>
                  </a:lnTo>
                  <a:cubicBezTo>
                    <a:pt x="5981" y="4132"/>
                    <a:pt x="5753" y="4018"/>
                    <a:pt x="5547" y="3904"/>
                  </a:cubicBezTo>
                  <a:lnTo>
                    <a:pt x="6118" y="3584"/>
                  </a:lnTo>
                  <a:close/>
                  <a:moveTo>
                    <a:pt x="7442" y="3653"/>
                  </a:moveTo>
                  <a:cubicBezTo>
                    <a:pt x="7579" y="3721"/>
                    <a:pt x="7693" y="3812"/>
                    <a:pt x="7830" y="3881"/>
                  </a:cubicBezTo>
                  <a:lnTo>
                    <a:pt x="7989" y="3972"/>
                  </a:lnTo>
                  <a:lnTo>
                    <a:pt x="7464" y="4269"/>
                  </a:lnTo>
                  <a:lnTo>
                    <a:pt x="7213" y="4132"/>
                  </a:lnTo>
                  <a:cubicBezTo>
                    <a:pt x="7122" y="4063"/>
                    <a:pt x="7008" y="4018"/>
                    <a:pt x="6917" y="3972"/>
                  </a:cubicBezTo>
                  <a:lnTo>
                    <a:pt x="7442" y="3653"/>
                  </a:lnTo>
                  <a:close/>
                  <a:moveTo>
                    <a:pt x="8697" y="3698"/>
                  </a:moveTo>
                  <a:lnTo>
                    <a:pt x="9268" y="3995"/>
                  </a:lnTo>
                  <a:lnTo>
                    <a:pt x="8743" y="4292"/>
                  </a:lnTo>
                  <a:lnTo>
                    <a:pt x="8195" y="3972"/>
                  </a:lnTo>
                  <a:lnTo>
                    <a:pt x="8697" y="3698"/>
                  </a:lnTo>
                  <a:close/>
                  <a:moveTo>
                    <a:pt x="9975" y="3721"/>
                  </a:moveTo>
                  <a:lnTo>
                    <a:pt x="10523" y="4041"/>
                  </a:lnTo>
                  <a:lnTo>
                    <a:pt x="10021" y="4315"/>
                  </a:lnTo>
                  <a:lnTo>
                    <a:pt x="9473" y="3995"/>
                  </a:lnTo>
                  <a:lnTo>
                    <a:pt x="9975" y="3721"/>
                  </a:lnTo>
                  <a:close/>
                  <a:moveTo>
                    <a:pt x="11231" y="3744"/>
                  </a:moveTo>
                  <a:lnTo>
                    <a:pt x="11390" y="3835"/>
                  </a:lnTo>
                  <a:lnTo>
                    <a:pt x="11801" y="4063"/>
                  </a:lnTo>
                  <a:lnTo>
                    <a:pt x="11299" y="4360"/>
                  </a:lnTo>
                  <a:lnTo>
                    <a:pt x="10797" y="4063"/>
                  </a:lnTo>
                  <a:lnTo>
                    <a:pt x="10728" y="4041"/>
                  </a:lnTo>
                  <a:lnTo>
                    <a:pt x="11231" y="3744"/>
                  </a:lnTo>
                  <a:close/>
                  <a:moveTo>
                    <a:pt x="12509" y="3767"/>
                  </a:moveTo>
                  <a:lnTo>
                    <a:pt x="13080" y="4086"/>
                  </a:lnTo>
                  <a:lnTo>
                    <a:pt x="12577" y="4383"/>
                  </a:lnTo>
                  <a:lnTo>
                    <a:pt x="12007" y="4063"/>
                  </a:lnTo>
                  <a:lnTo>
                    <a:pt x="12509" y="3767"/>
                  </a:lnTo>
                  <a:close/>
                  <a:moveTo>
                    <a:pt x="13764" y="3790"/>
                  </a:moveTo>
                  <a:lnTo>
                    <a:pt x="14358" y="4109"/>
                  </a:lnTo>
                  <a:cubicBezTo>
                    <a:pt x="14244" y="4178"/>
                    <a:pt x="14129" y="4246"/>
                    <a:pt x="14015" y="4315"/>
                  </a:cubicBezTo>
                  <a:lnTo>
                    <a:pt x="13833" y="4406"/>
                  </a:lnTo>
                  <a:lnTo>
                    <a:pt x="13262" y="4086"/>
                  </a:lnTo>
                  <a:lnTo>
                    <a:pt x="13353" y="4041"/>
                  </a:lnTo>
                  <a:cubicBezTo>
                    <a:pt x="13490" y="3949"/>
                    <a:pt x="13627" y="3881"/>
                    <a:pt x="13764" y="3790"/>
                  </a:cubicBezTo>
                  <a:close/>
                  <a:moveTo>
                    <a:pt x="15042" y="3812"/>
                  </a:moveTo>
                  <a:lnTo>
                    <a:pt x="15134" y="3858"/>
                  </a:lnTo>
                  <a:cubicBezTo>
                    <a:pt x="15294" y="3949"/>
                    <a:pt x="15476" y="4041"/>
                    <a:pt x="15659" y="4155"/>
                  </a:cubicBezTo>
                  <a:cubicBezTo>
                    <a:pt x="15476" y="4246"/>
                    <a:pt x="15294" y="4360"/>
                    <a:pt x="15111" y="4452"/>
                  </a:cubicBezTo>
                  <a:cubicBezTo>
                    <a:pt x="14906" y="4337"/>
                    <a:pt x="14723" y="4223"/>
                    <a:pt x="14540" y="4109"/>
                  </a:cubicBezTo>
                  <a:cubicBezTo>
                    <a:pt x="14700" y="4018"/>
                    <a:pt x="14883" y="3904"/>
                    <a:pt x="15042" y="3812"/>
                  </a:cubicBezTo>
                  <a:close/>
                  <a:moveTo>
                    <a:pt x="16321" y="3835"/>
                  </a:moveTo>
                  <a:cubicBezTo>
                    <a:pt x="16526" y="3949"/>
                    <a:pt x="16754" y="4063"/>
                    <a:pt x="16960" y="4178"/>
                  </a:cubicBezTo>
                  <a:cubicBezTo>
                    <a:pt x="16754" y="4269"/>
                    <a:pt x="16572" y="4383"/>
                    <a:pt x="16366" y="4497"/>
                  </a:cubicBezTo>
                  <a:cubicBezTo>
                    <a:pt x="16184" y="4383"/>
                    <a:pt x="15978" y="4269"/>
                    <a:pt x="15773" y="4155"/>
                  </a:cubicBezTo>
                  <a:cubicBezTo>
                    <a:pt x="15955" y="4041"/>
                    <a:pt x="16138" y="3927"/>
                    <a:pt x="16321" y="3835"/>
                  </a:cubicBezTo>
                  <a:close/>
                  <a:moveTo>
                    <a:pt x="5502" y="3927"/>
                  </a:moveTo>
                  <a:cubicBezTo>
                    <a:pt x="5707" y="4041"/>
                    <a:pt x="5912" y="4178"/>
                    <a:pt x="6118" y="4292"/>
                  </a:cubicBezTo>
                  <a:lnTo>
                    <a:pt x="5593" y="4588"/>
                  </a:lnTo>
                  <a:cubicBezTo>
                    <a:pt x="5365" y="4474"/>
                    <a:pt x="5159" y="4360"/>
                    <a:pt x="4931" y="4246"/>
                  </a:cubicBezTo>
                  <a:lnTo>
                    <a:pt x="5502" y="3927"/>
                  </a:lnTo>
                  <a:close/>
                  <a:moveTo>
                    <a:pt x="6848" y="3995"/>
                  </a:moveTo>
                  <a:cubicBezTo>
                    <a:pt x="6962" y="4063"/>
                    <a:pt x="7054" y="4132"/>
                    <a:pt x="7191" y="4200"/>
                  </a:cubicBezTo>
                  <a:lnTo>
                    <a:pt x="7373" y="4315"/>
                  </a:lnTo>
                  <a:lnTo>
                    <a:pt x="6871" y="4611"/>
                  </a:lnTo>
                  <a:lnTo>
                    <a:pt x="6574" y="4452"/>
                  </a:lnTo>
                  <a:cubicBezTo>
                    <a:pt x="6483" y="4406"/>
                    <a:pt x="6392" y="4360"/>
                    <a:pt x="6300" y="4315"/>
                  </a:cubicBezTo>
                  <a:lnTo>
                    <a:pt x="6803" y="4018"/>
                  </a:lnTo>
                  <a:lnTo>
                    <a:pt x="6848" y="3995"/>
                  </a:lnTo>
                  <a:close/>
                  <a:moveTo>
                    <a:pt x="8104" y="4041"/>
                  </a:moveTo>
                  <a:lnTo>
                    <a:pt x="8651" y="4360"/>
                  </a:lnTo>
                  <a:lnTo>
                    <a:pt x="8172" y="4611"/>
                  </a:lnTo>
                  <a:lnTo>
                    <a:pt x="8126" y="4634"/>
                  </a:lnTo>
                  <a:lnTo>
                    <a:pt x="7579" y="4337"/>
                  </a:lnTo>
                  <a:lnTo>
                    <a:pt x="8104" y="4041"/>
                  </a:lnTo>
                  <a:close/>
                  <a:moveTo>
                    <a:pt x="9359" y="4063"/>
                  </a:moveTo>
                  <a:lnTo>
                    <a:pt x="9907" y="4383"/>
                  </a:lnTo>
                  <a:lnTo>
                    <a:pt x="9405" y="4657"/>
                  </a:lnTo>
                  <a:lnTo>
                    <a:pt x="8857" y="4360"/>
                  </a:lnTo>
                  <a:lnTo>
                    <a:pt x="9359" y="4063"/>
                  </a:lnTo>
                  <a:close/>
                  <a:moveTo>
                    <a:pt x="10637" y="4086"/>
                  </a:moveTo>
                  <a:lnTo>
                    <a:pt x="10751" y="4178"/>
                  </a:lnTo>
                  <a:lnTo>
                    <a:pt x="11185" y="4406"/>
                  </a:lnTo>
                  <a:lnTo>
                    <a:pt x="10683" y="4703"/>
                  </a:lnTo>
                  <a:lnTo>
                    <a:pt x="10158" y="4406"/>
                  </a:lnTo>
                  <a:lnTo>
                    <a:pt x="10135" y="4383"/>
                  </a:lnTo>
                  <a:lnTo>
                    <a:pt x="10637" y="4086"/>
                  </a:lnTo>
                  <a:close/>
                  <a:moveTo>
                    <a:pt x="11893" y="4109"/>
                  </a:moveTo>
                  <a:lnTo>
                    <a:pt x="12463" y="4429"/>
                  </a:lnTo>
                  <a:lnTo>
                    <a:pt x="11961" y="4725"/>
                  </a:lnTo>
                  <a:lnTo>
                    <a:pt x="11390" y="4406"/>
                  </a:lnTo>
                  <a:lnTo>
                    <a:pt x="11893" y="4109"/>
                  </a:lnTo>
                  <a:close/>
                  <a:moveTo>
                    <a:pt x="13171" y="4132"/>
                  </a:moveTo>
                  <a:lnTo>
                    <a:pt x="13741" y="4474"/>
                  </a:lnTo>
                  <a:lnTo>
                    <a:pt x="13216" y="4748"/>
                  </a:lnTo>
                  <a:lnTo>
                    <a:pt x="12669" y="4429"/>
                  </a:lnTo>
                  <a:lnTo>
                    <a:pt x="13171" y="4132"/>
                  </a:lnTo>
                  <a:close/>
                  <a:moveTo>
                    <a:pt x="14449" y="4155"/>
                  </a:moveTo>
                  <a:lnTo>
                    <a:pt x="14495" y="4178"/>
                  </a:lnTo>
                  <a:cubicBezTo>
                    <a:pt x="14677" y="4292"/>
                    <a:pt x="14860" y="4383"/>
                    <a:pt x="15042" y="4497"/>
                  </a:cubicBezTo>
                  <a:cubicBezTo>
                    <a:pt x="14951" y="4543"/>
                    <a:pt x="14837" y="4588"/>
                    <a:pt x="14746" y="4657"/>
                  </a:cubicBezTo>
                  <a:lnTo>
                    <a:pt x="14495" y="4794"/>
                  </a:lnTo>
                  <a:cubicBezTo>
                    <a:pt x="14289" y="4680"/>
                    <a:pt x="14107" y="4566"/>
                    <a:pt x="13924" y="4474"/>
                  </a:cubicBezTo>
                  <a:lnTo>
                    <a:pt x="14061" y="4383"/>
                  </a:lnTo>
                  <a:cubicBezTo>
                    <a:pt x="14198" y="4315"/>
                    <a:pt x="14312" y="4246"/>
                    <a:pt x="14449" y="4155"/>
                  </a:cubicBezTo>
                  <a:close/>
                  <a:moveTo>
                    <a:pt x="15727" y="4178"/>
                  </a:moveTo>
                  <a:cubicBezTo>
                    <a:pt x="15933" y="4292"/>
                    <a:pt x="16138" y="4406"/>
                    <a:pt x="16344" y="4520"/>
                  </a:cubicBezTo>
                  <a:cubicBezTo>
                    <a:pt x="16138" y="4611"/>
                    <a:pt x="15955" y="4725"/>
                    <a:pt x="15750" y="4840"/>
                  </a:cubicBezTo>
                  <a:cubicBezTo>
                    <a:pt x="15567" y="4725"/>
                    <a:pt x="15362" y="4611"/>
                    <a:pt x="15179" y="4497"/>
                  </a:cubicBezTo>
                  <a:cubicBezTo>
                    <a:pt x="15362" y="4383"/>
                    <a:pt x="15545" y="4292"/>
                    <a:pt x="15727" y="4178"/>
                  </a:cubicBezTo>
                  <a:close/>
                  <a:moveTo>
                    <a:pt x="4885" y="4269"/>
                  </a:moveTo>
                  <a:cubicBezTo>
                    <a:pt x="5091" y="4383"/>
                    <a:pt x="5296" y="4520"/>
                    <a:pt x="5502" y="4634"/>
                  </a:cubicBezTo>
                  <a:lnTo>
                    <a:pt x="4977" y="4954"/>
                  </a:lnTo>
                  <a:cubicBezTo>
                    <a:pt x="4748" y="4840"/>
                    <a:pt x="4543" y="4703"/>
                    <a:pt x="4315" y="4588"/>
                  </a:cubicBezTo>
                  <a:lnTo>
                    <a:pt x="4885" y="4269"/>
                  </a:lnTo>
                  <a:close/>
                  <a:moveTo>
                    <a:pt x="6232" y="4360"/>
                  </a:moveTo>
                  <a:cubicBezTo>
                    <a:pt x="6323" y="4406"/>
                    <a:pt x="6437" y="4474"/>
                    <a:pt x="6529" y="4543"/>
                  </a:cubicBezTo>
                  <a:lnTo>
                    <a:pt x="6780" y="4657"/>
                  </a:lnTo>
                  <a:lnTo>
                    <a:pt x="6255" y="4954"/>
                  </a:lnTo>
                  <a:lnTo>
                    <a:pt x="5935" y="4794"/>
                  </a:lnTo>
                  <a:cubicBezTo>
                    <a:pt x="5844" y="4748"/>
                    <a:pt x="5775" y="4703"/>
                    <a:pt x="5684" y="4657"/>
                  </a:cubicBezTo>
                  <a:lnTo>
                    <a:pt x="6232" y="4360"/>
                  </a:lnTo>
                  <a:close/>
                  <a:moveTo>
                    <a:pt x="7487" y="4383"/>
                  </a:moveTo>
                  <a:lnTo>
                    <a:pt x="8035" y="4703"/>
                  </a:lnTo>
                  <a:lnTo>
                    <a:pt x="7533" y="4976"/>
                  </a:lnTo>
                  <a:lnTo>
                    <a:pt x="6962" y="4680"/>
                  </a:lnTo>
                  <a:lnTo>
                    <a:pt x="7487" y="4383"/>
                  </a:lnTo>
                  <a:close/>
                  <a:moveTo>
                    <a:pt x="8766" y="4406"/>
                  </a:moveTo>
                  <a:lnTo>
                    <a:pt x="9313" y="4725"/>
                  </a:lnTo>
                  <a:lnTo>
                    <a:pt x="8880" y="4954"/>
                  </a:lnTo>
                  <a:lnTo>
                    <a:pt x="8811" y="5022"/>
                  </a:lnTo>
                  <a:lnTo>
                    <a:pt x="8241" y="4703"/>
                  </a:lnTo>
                  <a:lnTo>
                    <a:pt x="8766" y="4406"/>
                  </a:lnTo>
                  <a:close/>
                  <a:moveTo>
                    <a:pt x="10021" y="4452"/>
                  </a:moveTo>
                  <a:lnTo>
                    <a:pt x="10112" y="4497"/>
                  </a:lnTo>
                  <a:lnTo>
                    <a:pt x="10592" y="4748"/>
                  </a:lnTo>
                  <a:lnTo>
                    <a:pt x="10067" y="5045"/>
                  </a:lnTo>
                  <a:lnTo>
                    <a:pt x="9679" y="4817"/>
                  </a:lnTo>
                  <a:lnTo>
                    <a:pt x="9519" y="4725"/>
                  </a:lnTo>
                  <a:lnTo>
                    <a:pt x="10021" y="4452"/>
                  </a:lnTo>
                  <a:close/>
                  <a:moveTo>
                    <a:pt x="11299" y="4474"/>
                  </a:moveTo>
                  <a:lnTo>
                    <a:pt x="11870" y="4771"/>
                  </a:lnTo>
                  <a:lnTo>
                    <a:pt x="11345" y="5068"/>
                  </a:lnTo>
                  <a:lnTo>
                    <a:pt x="10797" y="4748"/>
                  </a:lnTo>
                  <a:lnTo>
                    <a:pt x="11299" y="4474"/>
                  </a:lnTo>
                  <a:close/>
                  <a:moveTo>
                    <a:pt x="12577" y="4497"/>
                  </a:moveTo>
                  <a:lnTo>
                    <a:pt x="13148" y="4817"/>
                  </a:lnTo>
                  <a:lnTo>
                    <a:pt x="12623" y="5113"/>
                  </a:lnTo>
                  <a:cubicBezTo>
                    <a:pt x="12600" y="5091"/>
                    <a:pt x="12600" y="5091"/>
                    <a:pt x="12600" y="5091"/>
                  </a:cubicBezTo>
                  <a:lnTo>
                    <a:pt x="12052" y="4794"/>
                  </a:lnTo>
                  <a:lnTo>
                    <a:pt x="12577" y="4497"/>
                  </a:lnTo>
                  <a:close/>
                  <a:moveTo>
                    <a:pt x="13833" y="4520"/>
                  </a:moveTo>
                  <a:cubicBezTo>
                    <a:pt x="14038" y="4611"/>
                    <a:pt x="14244" y="4725"/>
                    <a:pt x="14426" y="4840"/>
                  </a:cubicBezTo>
                  <a:lnTo>
                    <a:pt x="13878" y="5136"/>
                  </a:lnTo>
                  <a:cubicBezTo>
                    <a:pt x="13696" y="5022"/>
                    <a:pt x="13513" y="4931"/>
                    <a:pt x="13331" y="4817"/>
                  </a:cubicBezTo>
                  <a:lnTo>
                    <a:pt x="13833" y="4520"/>
                  </a:lnTo>
                  <a:close/>
                  <a:moveTo>
                    <a:pt x="15134" y="4520"/>
                  </a:moveTo>
                  <a:cubicBezTo>
                    <a:pt x="15316" y="4634"/>
                    <a:pt x="15522" y="4748"/>
                    <a:pt x="15727" y="4862"/>
                  </a:cubicBezTo>
                  <a:cubicBezTo>
                    <a:pt x="15567" y="4931"/>
                    <a:pt x="15431" y="5022"/>
                    <a:pt x="15271" y="5091"/>
                  </a:cubicBezTo>
                  <a:lnTo>
                    <a:pt x="15134" y="5182"/>
                  </a:lnTo>
                  <a:cubicBezTo>
                    <a:pt x="14951" y="5068"/>
                    <a:pt x="14769" y="4954"/>
                    <a:pt x="14563" y="4840"/>
                  </a:cubicBezTo>
                  <a:lnTo>
                    <a:pt x="14791" y="4725"/>
                  </a:lnTo>
                  <a:cubicBezTo>
                    <a:pt x="14906" y="4657"/>
                    <a:pt x="14997" y="4588"/>
                    <a:pt x="15134" y="4520"/>
                  </a:cubicBezTo>
                  <a:close/>
                  <a:moveTo>
                    <a:pt x="4292" y="4611"/>
                  </a:moveTo>
                  <a:cubicBezTo>
                    <a:pt x="4497" y="4748"/>
                    <a:pt x="4703" y="4862"/>
                    <a:pt x="4908" y="4976"/>
                  </a:cubicBezTo>
                  <a:lnTo>
                    <a:pt x="4406" y="5273"/>
                  </a:lnTo>
                  <a:cubicBezTo>
                    <a:pt x="4200" y="5159"/>
                    <a:pt x="3972" y="5022"/>
                    <a:pt x="3767" y="4908"/>
                  </a:cubicBezTo>
                  <a:lnTo>
                    <a:pt x="4292" y="4611"/>
                  </a:lnTo>
                  <a:close/>
                  <a:moveTo>
                    <a:pt x="5616" y="4703"/>
                  </a:moveTo>
                  <a:cubicBezTo>
                    <a:pt x="5707" y="4748"/>
                    <a:pt x="5798" y="4817"/>
                    <a:pt x="5890" y="4862"/>
                  </a:cubicBezTo>
                  <a:lnTo>
                    <a:pt x="6163" y="5022"/>
                  </a:lnTo>
                  <a:lnTo>
                    <a:pt x="5638" y="5319"/>
                  </a:lnTo>
                  <a:lnTo>
                    <a:pt x="5479" y="5205"/>
                  </a:lnTo>
                  <a:cubicBezTo>
                    <a:pt x="5342" y="5136"/>
                    <a:pt x="5205" y="5068"/>
                    <a:pt x="5068" y="4999"/>
                  </a:cubicBezTo>
                  <a:lnTo>
                    <a:pt x="5616" y="4703"/>
                  </a:lnTo>
                  <a:close/>
                  <a:moveTo>
                    <a:pt x="6871" y="4725"/>
                  </a:moveTo>
                  <a:lnTo>
                    <a:pt x="7419" y="5045"/>
                  </a:lnTo>
                  <a:lnTo>
                    <a:pt x="6917" y="5342"/>
                  </a:lnTo>
                  <a:lnTo>
                    <a:pt x="6369" y="5022"/>
                  </a:lnTo>
                  <a:lnTo>
                    <a:pt x="6871" y="4725"/>
                  </a:lnTo>
                  <a:close/>
                  <a:moveTo>
                    <a:pt x="8149" y="4771"/>
                  </a:moveTo>
                  <a:lnTo>
                    <a:pt x="8697" y="5068"/>
                  </a:lnTo>
                  <a:lnTo>
                    <a:pt x="8195" y="5365"/>
                  </a:lnTo>
                  <a:lnTo>
                    <a:pt x="7647" y="5045"/>
                  </a:lnTo>
                  <a:lnTo>
                    <a:pt x="8149" y="4771"/>
                  </a:lnTo>
                  <a:close/>
                  <a:moveTo>
                    <a:pt x="9405" y="4794"/>
                  </a:moveTo>
                  <a:lnTo>
                    <a:pt x="9610" y="4908"/>
                  </a:lnTo>
                  <a:lnTo>
                    <a:pt x="9975" y="5091"/>
                  </a:lnTo>
                  <a:lnTo>
                    <a:pt x="9610" y="5319"/>
                  </a:lnTo>
                  <a:lnTo>
                    <a:pt x="9473" y="5387"/>
                  </a:lnTo>
                  <a:lnTo>
                    <a:pt x="9039" y="5136"/>
                  </a:lnTo>
                  <a:lnTo>
                    <a:pt x="8925" y="5068"/>
                  </a:lnTo>
                  <a:lnTo>
                    <a:pt x="8948" y="5068"/>
                  </a:lnTo>
                  <a:lnTo>
                    <a:pt x="9405" y="4794"/>
                  </a:lnTo>
                  <a:close/>
                  <a:moveTo>
                    <a:pt x="10683" y="4817"/>
                  </a:moveTo>
                  <a:lnTo>
                    <a:pt x="11253" y="5136"/>
                  </a:lnTo>
                  <a:lnTo>
                    <a:pt x="10728" y="5410"/>
                  </a:lnTo>
                  <a:lnTo>
                    <a:pt x="10181" y="5091"/>
                  </a:lnTo>
                  <a:lnTo>
                    <a:pt x="10683" y="4817"/>
                  </a:lnTo>
                  <a:close/>
                  <a:moveTo>
                    <a:pt x="11961" y="4840"/>
                  </a:moveTo>
                  <a:lnTo>
                    <a:pt x="12532" y="5159"/>
                  </a:lnTo>
                  <a:lnTo>
                    <a:pt x="12007" y="5456"/>
                  </a:lnTo>
                  <a:cubicBezTo>
                    <a:pt x="11984" y="5433"/>
                    <a:pt x="11984" y="5433"/>
                    <a:pt x="11961" y="5433"/>
                  </a:cubicBezTo>
                  <a:lnTo>
                    <a:pt x="11459" y="5136"/>
                  </a:lnTo>
                  <a:lnTo>
                    <a:pt x="11961" y="4840"/>
                  </a:lnTo>
                  <a:close/>
                  <a:moveTo>
                    <a:pt x="13239" y="4862"/>
                  </a:moveTo>
                  <a:cubicBezTo>
                    <a:pt x="13422" y="4976"/>
                    <a:pt x="13627" y="5068"/>
                    <a:pt x="13810" y="5182"/>
                  </a:cubicBezTo>
                  <a:lnTo>
                    <a:pt x="13262" y="5479"/>
                  </a:lnTo>
                  <a:cubicBezTo>
                    <a:pt x="13080" y="5387"/>
                    <a:pt x="12897" y="5273"/>
                    <a:pt x="12714" y="5159"/>
                  </a:cubicBezTo>
                  <a:lnTo>
                    <a:pt x="13239" y="4862"/>
                  </a:lnTo>
                  <a:close/>
                  <a:moveTo>
                    <a:pt x="14517" y="4885"/>
                  </a:moveTo>
                  <a:cubicBezTo>
                    <a:pt x="14723" y="4976"/>
                    <a:pt x="14906" y="5091"/>
                    <a:pt x="15111" y="5205"/>
                  </a:cubicBezTo>
                  <a:lnTo>
                    <a:pt x="14517" y="5524"/>
                  </a:lnTo>
                  <a:cubicBezTo>
                    <a:pt x="14335" y="5410"/>
                    <a:pt x="14152" y="5296"/>
                    <a:pt x="13970" y="5205"/>
                  </a:cubicBezTo>
                  <a:lnTo>
                    <a:pt x="14517" y="4885"/>
                  </a:lnTo>
                  <a:close/>
                  <a:moveTo>
                    <a:pt x="3721" y="4931"/>
                  </a:moveTo>
                  <a:cubicBezTo>
                    <a:pt x="3949" y="5045"/>
                    <a:pt x="4155" y="5182"/>
                    <a:pt x="4360" y="5296"/>
                  </a:cubicBezTo>
                  <a:lnTo>
                    <a:pt x="3812" y="5616"/>
                  </a:lnTo>
                  <a:cubicBezTo>
                    <a:pt x="3584" y="5501"/>
                    <a:pt x="3356" y="5365"/>
                    <a:pt x="3150" y="5250"/>
                  </a:cubicBezTo>
                  <a:cubicBezTo>
                    <a:pt x="3173" y="5250"/>
                    <a:pt x="3173" y="5228"/>
                    <a:pt x="3196" y="5228"/>
                  </a:cubicBezTo>
                  <a:lnTo>
                    <a:pt x="3721" y="4931"/>
                  </a:lnTo>
                  <a:close/>
                  <a:moveTo>
                    <a:pt x="4999" y="5045"/>
                  </a:moveTo>
                  <a:cubicBezTo>
                    <a:pt x="5136" y="5113"/>
                    <a:pt x="5296" y="5205"/>
                    <a:pt x="5433" y="5296"/>
                  </a:cubicBezTo>
                  <a:lnTo>
                    <a:pt x="5570" y="5365"/>
                  </a:lnTo>
                  <a:lnTo>
                    <a:pt x="5091" y="5638"/>
                  </a:lnTo>
                  <a:lnTo>
                    <a:pt x="5022" y="5593"/>
                  </a:lnTo>
                  <a:cubicBezTo>
                    <a:pt x="4862" y="5501"/>
                    <a:pt x="4680" y="5410"/>
                    <a:pt x="4520" y="5319"/>
                  </a:cubicBezTo>
                  <a:lnTo>
                    <a:pt x="4999" y="5045"/>
                  </a:lnTo>
                  <a:close/>
                  <a:moveTo>
                    <a:pt x="6278" y="5068"/>
                  </a:moveTo>
                  <a:lnTo>
                    <a:pt x="6825" y="5387"/>
                  </a:lnTo>
                  <a:lnTo>
                    <a:pt x="6323" y="5684"/>
                  </a:lnTo>
                  <a:lnTo>
                    <a:pt x="5753" y="5365"/>
                  </a:lnTo>
                  <a:lnTo>
                    <a:pt x="6278" y="5068"/>
                  </a:lnTo>
                  <a:close/>
                  <a:moveTo>
                    <a:pt x="7533" y="5113"/>
                  </a:moveTo>
                  <a:lnTo>
                    <a:pt x="8081" y="5433"/>
                  </a:lnTo>
                  <a:lnTo>
                    <a:pt x="7601" y="5707"/>
                  </a:lnTo>
                  <a:lnTo>
                    <a:pt x="7031" y="5387"/>
                  </a:lnTo>
                  <a:lnTo>
                    <a:pt x="7533" y="5113"/>
                  </a:lnTo>
                  <a:close/>
                  <a:moveTo>
                    <a:pt x="8811" y="5136"/>
                  </a:moveTo>
                  <a:lnTo>
                    <a:pt x="8971" y="5228"/>
                  </a:lnTo>
                  <a:lnTo>
                    <a:pt x="9359" y="5456"/>
                  </a:lnTo>
                  <a:lnTo>
                    <a:pt x="8857" y="5730"/>
                  </a:lnTo>
                  <a:lnTo>
                    <a:pt x="8377" y="5456"/>
                  </a:lnTo>
                  <a:lnTo>
                    <a:pt x="8309" y="5410"/>
                  </a:lnTo>
                  <a:lnTo>
                    <a:pt x="8811" y="5136"/>
                  </a:lnTo>
                  <a:close/>
                  <a:moveTo>
                    <a:pt x="10089" y="5159"/>
                  </a:moveTo>
                  <a:lnTo>
                    <a:pt x="10637" y="5479"/>
                  </a:lnTo>
                  <a:lnTo>
                    <a:pt x="10318" y="5661"/>
                  </a:lnTo>
                  <a:lnTo>
                    <a:pt x="10135" y="5753"/>
                  </a:lnTo>
                  <a:lnTo>
                    <a:pt x="9587" y="5456"/>
                  </a:lnTo>
                  <a:lnTo>
                    <a:pt x="9656" y="5410"/>
                  </a:lnTo>
                  <a:lnTo>
                    <a:pt x="10089" y="5159"/>
                  </a:lnTo>
                  <a:close/>
                  <a:moveTo>
                    <a:pt x="11345" y="5182"/>
                  </a:moveTo>
                  <a:lnTo>
                    <a:pt x="11915" y="5501"/>
                  </a:lnTo>
                  <a:lnTo>
                    <a:pt x="11390" y="5798"/>
                  </a:lnTo>
                  <a:lnTo>
                    <a:pt x="10843" y="5479"/>
                  </a:lnTo>
                  <a:lnTo>
                    <a:pt x="11345" y="5182"/>
                  </a:lnTo>
                  <a:close/>
                  <a:moveTo>
                    <a:pt x="12623" y="5205"/>
                  </a:moveTo>
                  <a:cubicBezTo>
                    <a:pt x="12828" y="5319"/>
                    <a:pt x="13011" y="5410"/>
                    <a:pt x="13216" y="5524"/>
                  </a:cubicBezTo>
                  <a:lnTo>
                    <a:pt x="12646" y="5821"/>
                  </a:lnTo>
                  <a:cubicBezTo>
                    <a:pt x="12463" y="5730"/>
                    <a:pt x="12281" y="5616"/>
                    <a:pt x="12098" y="5501"/>
                  </a:cubicBezTo>
                  <a:lnTo>
                    <a:pt x="12623" y="5205"/>
                  </a:lnTo>
                  <a:close/>
                  <a:moveTo>
                    <a:pt x="13924" y="5228"/>
                  </a:moveTo>
                  <a:cubicBezTo>
                    <a:pt x="14107" y="5319"/>
                    <a:pt x="14312" y="5433"/>
                    <a:pt x="14495" y="5547"/>
                  </a:cubicBezTo>
                  <a:lnTo>
                    <a:pt x="13901" y="5867"/>
                  </a:lnTo>
                  <a:cubicBezTo>
                    <a:pt x="13719" y="5753"/>
                    <a:pt x="13536" y="5661"/>
                    <a:pt x="13353" y="5547"/>
                  </a:cubicBezTo>
                  <a:lnTo>
                    <a:pt x="13924" y="5228"/>
                  </a:lnTo>
                  <a:close/>
                  <a:moveTo>
                    <a:pt x="3128" y="5273"/>
                  </a:moveTo>
                  <a:cubicBezTo>
                    <a:pt x="3333" y="5387"/>
                    <a:pt x="3539" y="5524"/>
                    <a:pt x="3744" y="5638"/>
                  </a:cubicBezTo>
                  <a:cubicBezTo>
                    <a:pt x="3561" y="5753"/>
                    <a:pt x="3402" y="5867"/>
                    <a:pt x="3219" y="5958"/>
                  </a:cubicBezTo>
                  <a:cubicBezTo>
                    <a:pt x="2991" y="5844"/>
                    <a:pt x="2762" y="5730"/>
                    <a:pt x="2534" y="5593"/>
                  </a:cubicBezTo>
                  <a:cubicBezTo>
                    <a:pt x="2717" y="5479"/>
                    <a:pt x="2922" y="5387"/>
                    <a:pt x="3128" y="5273"/>
                  </a:cubicBezTo>
                  <a:close/>
                  <a:moveTo>
                    <a:pt x="4452" y="5342"/>
                  </a:moveTo>
                  <a:cubicBezTo>
                    <a:pt x="4634" y="5456"/>
                    <a:pt x="4817" y="5570"/>
                    <a:pt x="4977" y="5661"/>
                  </a:cubicBezTo>
                  <a:lnTo>
                    <a:pt x="4999" y="5684"/>
                  </a:lnTo>
                  <a:lnTo>
                    <a:pt x="4497" y="5981"/>
                  </a:lnTo>
                  <a:lnTo>
                    <a:pt x="4383" y="5935"/>
                  </a:lnTo>
                  <a:cubicBezTo>
                    <a:pt x="4223" y="5844"/>
                    <a:pt x="4064" y="5753"/>
                    <a:pt x="3904" y="5661"/>
                  </a:cubicBezTo>
                  <a:lnTo>
                    <a:pt x="4452" y="5342"/>
                  </a:lnTo>
                  <a:close/>
                  <a:moveTo>
                    <a:pt x="5661" y="5410"/>
                  </a:moveTo>
                  <a:lnTo>
                    <a:pt x="6209" y="5730"/>
                  </a:lnTo>
                  <a:lnTo>
                    <a:pt x="5753" y="6004"/>
                  </a:lnTo>
                  <a:lnTo>
                    <a:pt x="5182" y="5684"/>
                  </a:lnTo>
                  <a:lnTo>
                    <a:pt x="5661" y="5410"/>
                  </a:lnTo>
                  <a:close/>
                  <a:moveTo>
                    <a:pt x="6917" y="5456"/>
                  </a:moveTo>
                  <a:lnTo>
                    <a:pt x="7487" y="5775"/>
                  </a:lnTo>
                  <a:lnTo>
                    <a:pt x="6985" y="6049"/>
                  </a:lnTo>
                  <a:lnTo>
                    <a:pt x="6415" y="5730"/>
                  </a:lnTo>
                  <a:lnTo>
                    <a:pt x="6917" y="5456"/>
                  </a:lnTo>
                  <a:close/>
                  <a:moveTo>
                    <a:pt x="8195" y="5479"/>
                  </a:moveTo>
                  <a:lnTo>
                    <a:pt x="8332" y="5570"/>
                  </a:lnTo>
                  <a:lnTo>
                    <a:pt x="8743" y="5798"/>
                  </a:lnTo>
                  <a:lnTo>
                    <a:pt x="8263" y="6072"/>
                  </a:lnTo>
                  <a:lnTo>
                    <a:pt x="7738" y="5798"/>
                  </a:lnTo>
                  <a:lnTo>
                    <a:pt x="7693" y="5753"/>
                  </a:lnTo>
                  <a:lnTo>
                    <a:pt x="8195" y="5479"/>
                  </a:lnTo>
                  <a:close/>
                  <a:moveTo>
                    <a:pt x="9473" y="5501"/>
                  </a:moveTo>
                  <a:lnTo>
                    <a:pt x="10021" y="5821"/>
                  </a:lnTo>
                  <a:lnTo>
                    <a:pt x="9519" y="6118"/>
                  </a:lnTo>
                  <a:lnTo>
                    <a:pt x="8971" y="5798"/>
                  </a:lnTo>
                  <a:lnTo>
                    <a:pt x="9473" y="5501"/>
                  </a:lnTo>
                  <a:close/>
                  <a:moveTo>
                    <a:pt x="10751" y="5524"/>
                  </a:moveTo>
                  <a:lnTo>
                    <a:pt x="11299" y="5844"/>
                  </a:lnTo>
                  <a:lnTo>
                    <a:pt x="11025" y="6004"/>
                  </a:lnTo>
                  <a:lnTo>
                    <a:pt x="10774" y="6141"/>
                  </a:lnTo>
                  <a:lnTo>
                    <a:pt x="10226" y="5821"/>
                  </a:lnTo>
                  <a:lnTo>
                    <a:pt x="10363" y="5753"/>
                  </a:lnTo>
                  <a:lnTo>
                    <a:pt x="10751" y="5524"/>
                  </a:lnTo>
                  <a:close/>
                  <a:moveTo>
                    <a:pt x="12030" y="5547"/>
                  </a:moveTo>
                  <a:cubicBezTo>
                    <a:pt x="12212" y="5661"/>
                    <a:pt x="12418" y="5753"/>
                    <a:pt x="12600" y="5867"/>
                  </a:cubicBezTo>
                  <a:lnTo>
                    <a:pt x="12052" y="6186"/>
                  </a:lnTo>
                  <a:cubicBezTo>
                    <a:pt x="11870" y="6072"/>
                    <a:pt x="11687" y="5958"/>
                    <a:pt x="11505" y="5867"/>
                  </a:cubicBezTo>
                  <a:lnTo>
                    <a:pt x="12030" y="5547"/>
                  </a:lnTo>
                  <a:close/>
                  <a:moveTo>
                    <a:pt x="13308" y="5570"/>
                  </a:moveTo>
                  <a:cubicBezTo>
                    <a:pt x="13513" y="5684"/>
                    <a:pt x="13696" y="5775"/>
                    <a:pt x="13878" y="5889"/>
                  </a:cubicBezTo>
                  <a:lnTo>
                    <a:pt x="13308" y="6209"/>
                  </a:lnTo>
                  <a:cubicBezTo>
                    <a:pt x="13125" y="6118"/>
                    <a:pt x="12943" y="6004"/>
                    <a:pt x="12760" y="5889"/>
                  </a:cubicBezTo>
                  <a:lnTo>
                    <a:pt x="13308" y="5570"/>
                  </a:lnTo>
                  <a:close/>
                  <a:moveTo>
                    <a:pt x="2489" y="5616"/>
                  </a:moveTo>
                  <a:cubicBezTo>
                    <a:pt x="2717" y="5753"/>
                    <a:pt x="2922" y="5867"/>
                    <a:pt x="3150" y="6004"/>
                  </a:cubicBezTo>
                  <a:cubicBezTo>
                    <a:pt x="2968" y="6095"/>
                    <a:pt x="2785" y="6209"/>
                    <a:pt x="2603" y="6323"/>
                  </a:cubicBezTo>
                  <a:cubicBezTo>
                    <a:pt x="2374" y="6186"/>
                    <a:pt x="2146" y="6072"/>
                    <a:pt x="1918" y="5935"/>
                  </a:cubicBezTo>
                  <a:cubicBezTo>
                    <a:pt x="2101" y="5821"/>
                    <a:pt x="2306" y="5730"/>
                    <a:pt x="2489" y="5616"/>
                  </a:cubicBezTo>
                  <a:close/>
                  <a:moveTo>
                    <a:pt x="3835" y="5707"/>
                  </a:moveTo>
                  <a:cubicBezTo>
                    <a:pt x="3995" y="5798"/>
                    <a:pt x="4178" y="5889"/>
                    <a:pt x="4337" y="6004"/>
                  </a:cubicBezTo>
                  <a:lnTo>
                    <a:pt x="4406" y="6026"/>
                  </a:lnTo>
                  <a:cubicBezTo>
                    <a:pt x="4223" y="6141"/>
                    <a:pt x="4064" y="6232"/>
                    <a:pt x="3881" y="6323"/>
                  </a:cubicBezTo>
                  <a:lnTo>
                    <a:pt x="3744" y="6255"/>
                  </a:lnTo>
                  <a:cubicBezTo>
                    <a:pt x="3584" y="6163"/>
                    <a:pt x="3447" y="6095"/>
                    <a:pt x="3287" y="6004"/>
                  </a:cubicBezTo>
                  <a:cubicBezTo>
                    <a:pt x="3447" y="5912"/>
                    <a:pt x="3630" y="5821"/>
                    <a:pt x="3812" y="5707"/>
                  </a:cubicBezTo>
                  <a:close/>
                  <a:moveTo>
                    <a:pt x="5091" y="5730"/>
                  </a:moveTo>
                  <a:lnTo>
                    <a:pt x="5661" y="6049"/>
                  </a:lnTo>
                  <a:lnTo>
                    <a:pt x="5182" y="6323"/>
                  </a:lnTo>
                  <a:lnTo>
                    <a:pt x="5159" y="6346"/>
                  </a:lnTo>
                  <a:lnTo>
                    <a:pt x="4566" y="6026"/>
                  </a:lnTo>
                  <a:lnTo>
                    <a:pt x="5091" y="5730"/>
                  </a:lnTo>
                  <a:close/>
                  <a:moveTo>
                    <a:pt x="6323" y="5798"/>
                  </a:moveTo>
                  <a:lnTo>
                    <a:pt x="6871" y="6118"/>
                  </a:lnTo>
                  <a:lnTo>
                    <a:pt x="6437" y="6369"/>
                  </a:lnTo>
                  <a:lnTo>
                    <a:pt x="5844" y="6049"/>
                  </a:lnTo>
                  <a:lnTo>
                    <a:pt x="6323" y="5798"/>
                  </a:lnTo>
                  <a:close/>
                  <a:moveTo>
                    <a:pt x="7579" y="5821"/>
                  </a:moveTo>
                  <a:lnTo>
                    <a:pt x="7693" y="5889"/>
                  </a:lnTo>
                  <a:lnTo>
                    <a:pt x="8149" y="6141"/>
                  </a:lnTo>
                  <a:lnTo>
                    <a:pt x="7647" y="6437"/>
                  </a:lnTo>
                  <a:lnTo>
                    <a:pt x="7282" y="6209"/>
                  </a:lnTo>
                  <a:lnTo>
                    <a:pt x="7076" y="6118"/>
                  </a:lnTo>
                  <a:lnTo>
                    <a:pt x="7579" y="5821"/>
                  </a:lnTo>
                  <a:close/>
                  <a:moveTo>
                    <a:pt x="8857" y="5844"/>
                  </a:moveTo>
                  <a:lnTo>
                    <a:pt x="9427" y="6163"/>
                  </a:lnTo>
                  <a:lnTo>
                    <a:pt x="8902" y="6460"/>
                  </a:lnTo>
                  <a:lnTo>
                    <a:pt x="8355" y="6141"/>
                  </a:lnTo>
                  <a:lnTo>
                    <a:pt x="8857" y="5844"/>
                  </a:lnTo>
                  <a:close/>
                  <a:moveTo>
                    <a:pt x="10135" y="5889"/>
                  </a:moveTo>
                  <a:lnTo>
                    <a:pt x="10706" y="6186"/>
                  </a:lnTo>
                  <a:lnTo>
                    <a:pt x="10181" y="6483"/>
                  </a:lnTo>
                  <a:lnTo>
                    <a:pt x="9633" y="6163"/>
                  </a:lnTo>
                  <a:lnTo>
                    <a:pt x="10135" y="5889"/>
                  </a:lnTo>
                  <a:close/>
                  <a:moveTo>
                    <a:pt x="11413" y="5912"/>
                  </a:moveTo>
                  <a:cubicBezTo>
                    <a:pt x="11619" y="6004"/>
                    <a:pt x="11801" y="6118"/>
                    <a:pt x="11984" y="6209"/>
                  </a:cubicBezTo>
                  <a:lnTo>
                    <a:pt x="11733" y="6346"/>
                  </a:lnTo>
                  <a:lnTo>
                    <a:pt x="11436" y="6529"/>
                  </a:lnTo>
                  <a:cubicBezTo>
                    <a:pt x="11253" y="6414"/>
                    <a:pt x="11071" y="6300"/>
                    <a:pt x="10888" y="6209"/>
                  </a:cubicBezTo>
                  <a:lnTo>
                    <a:pt x="11071" y="6095"/>
                  </a:lnTo>
                  <a:lnTo>
                    <a:pt x="11413" y="5912"/>
                  </a:lnTo>
                  <a:close/>
                  <a:moveTo>
                    <a:pt x="12714" y="5912"/>
                  </a:moveTo>
                  <a:cubicBezTo>
                    <a:pt x="12897" y="6026"/>
                    <a:pt x="13080" y="6118"/>
                    <a:pt x="13285" y="6232"/>
                  </a:cubicBezTo>
                  <a:lnTo>
                    <a:pt x="12691" y="6551"/>
                  </a:lnTo>
                  <a:cubicBezTo>
                    <a:pt x="12509" y="6460"/>
                    <a:pt x="12326" y="6346"/>
                    <a:pt x="12144" y="6232"/>
                  </a:cubicBezTo>
                  <a:lnTo>
                    <a:pt x="12714" y="5912"/>
                  </a:lnTo>
                  <a:close/>
                  <a:moveTo>
                    <a:pt x="1872" y="5958"/>
                  </a:moveTo>
                  <a:cubicBezTo>
                    <a:pt x="2101" y="6095"/>
                    <a:pt x="2329" y="6232"/>
                    <a:pt x="2557" y="6346"/>
                  </a:cubicBezTo>
                  <a:cubicBezTo>
                    <a:pt x="2374" y="6460"/>
                    <a:pt x="2192" y="6551"/>
                    <a:pt x="2009" y="6666"/>
                  </a:cubicBezTo>
                  <a:cubicBezTo>
                    <a:pt x="1781" y="6529"/>
                    <a:pt x="1530" y="6414"/>
                    <a:pt x="1302" y="6278"/>
                  </a:cubicBezTo>
                  <a:cubicBezTo>
                    <a:pt x="1484" y="6163"/>
                    <a:pt x="1690" y="6072"/>
                    <a:pt x="1872" y="5958"/>
                  </a:cubicBezTo>
                  <a:close/>
                  <a:moveTo>
                    <a:pt x="3219" y="6049"/>
                  </a:moveTo>
                  <a:cubicBezTo>
                    <a:pt x="3379" y="6141"/>
                    <a:pt x="3539" y="6232"/>
                    <a:pt x="3698" y="6323"/>
                  </a:cubicBezTo>
                  <a:lnTo>
                    <a:pt x="3790" y="6392"/>
                  </a:lnTo>
                  <a:cubicBezTo>
                    <a:pt x="3630" y="6483"/>
                    <a:pt x="3470" y="6574"/>
                    <a:pt x="3287" y="6688"/>
                  </a:cubicBezTo>
                  <a:lnTo>
                    <a:pt x="3105" y="6574"/>
                  </a:lnTo>
                  <a:cubicBezTo>
                    <a:pt x="2968" y="6506"/>
                    <a:pt x="2808" y="6414"/>
                    <a:pt x="2671" y="6346"/>
                  </a:cubicBezTo>
                  <a:cubicBezTo>
                    <a:pt x="2854" y="6232"/>
                    <a:pt x="3036" y="6141"/>
                    <a:pt x="3219" y="6049"/>
                  </a:cubicBezTo>
                  <a:close/>
                  <a:moveTo>
                    <a:pt x="4474" y="6072"/>
                  </a:moveTo>
                  <a:lnTo>
                    <a:pt x="5068" y="6414"/>
                  </a:lnTo>
                  <a:cubicBezTo>
                    <a:pt x="4885" y="6506"/>
                    <a:pt x="4725" y="6597"/>
                    <a:pt x="4566" y="6711"/>
                  </a:cubicBezTo>
                  <a:lnTo>
                    <a:pt x="3949" y="6369"/>
                  </a:lnTo>
                  <a:cubicBezTo>
                    <a:pt x="4132" y="6278"/>
                    <a:pt x="4315" y="6186"/>
                    <a:pt x="4474" y="6072"/>
                  </a:cubicBezTo>
                  <a:close/>
                  <a:moveTo>
                    <a:pt x="5753" y="6118"/>
                  </a:moveTo>
                  <a:lnTo>
                    <a:pt x="6323" y="6437"/>
                  </a:lnTo>
                  <a:lnTo>
                    <a:pt x="5890" y="6688"/>
                  </a:lnTo>
                  <a:cubicBezTo>
                    <a:pt x="5867" y="6688"/>
                    <a:pt x="5844" y="6711"/>
                    <a:pt x="5821" y="6711"/>
                  </a:cubicBezTo>
                  <a:lnTo>
                    <a:pt x="5250" y="6392"/>
                  </a:lnTo>
                  <a:lnTo>
                    <a:pt x="5753" y="6118"/>
                  </a:lnTo>
                  <a:close/>
                  <a:moveTo>
                    <a:pt x="6962" y="6163"/>
                  </a:moveTo>
                  <a:lnTo>
                    <a:pt x="7236" y="6323"/>
                  </a:lnTo>
                  <a:lnTo>
                    <a:pt x="7533" y="6483"/>
                  </a:lnTo>
                  <a:lnTo>
                    <a:pt x="7099" y="6757"/>
                  </a:lnTo>
                  <a:lnTo>
                    <a:pt x="6848" y="6597"/>
                  </a:lnTo>
                  <a:lnTo>
                    <a:pt x="6529" y="6414"/>
                  </a:lnTo>
                  <a:lnTo>
                    <a:pt x="6962" y="6163"/>
                  </a:lnTo>
                  <a:close/>
                  <a:moveTo>
                    <a:pt x="8241" y="6209"/>
                  </a:moveTo>
                  <a:lnTo>
                    <a:pt x="8811" y="6506"/>
                  </a:lnTo>
                  <a:lnTo>
                    <a:pt x="8309" y="6803"/>
                  </a:lnTo>
                  <a:lnTo>
                    <a:pt x="7738" y="6483"/>
                  </a:lnTo>
                  <a:lnTo>
                    <a:pt x="8241" y="6209"/>
                  </a:lnTo>
                  <a:close/>
                  <a:moveTo>
                    <a:pt x="9519" y="6232"/>
                  </a:moveTo>
                  <a:lnTo>
                    <a:pt x="10089" y="6529"/>
                  </a:lnTo>
                  <a:lnTo>
                    <a:pt x="9564" y="6825"/>
                  </a:lnTo>
                  <a:lnTo>
                    <a:pt x="9542" y="6825"/>
                  </a:lnTo>
                  <a:lnTo>
                    <a:pt x="9017" y="6506"/>
                  </a:lnTo>
                  <a:lnTo>
                    <a:pt x="9519" y="6232"/>
                  </a:lnTo>
                  <a:close/>
                  <a:moveTo>
                    <a:pt x="10820" y="6255"/>
                  </a:moveTo>
                  <a:cubicBezTo>
                    <a:pt x="11002" y="6346"/>
                    <a:pt x="11185" y="6460"/>
                    <a:pt x="11368" y="6551"/>
                  </a:cubicBezTo>
                  <a:lnTo>
                    <a:pt x="10820" y="6871"/>
                  </a:lnTo>
                  <a:cubicBezTo>
                    <a:pt x="10637" y="6757"/>
                    <a:pt x="10455" y="6666"/>
                    <a:pt x="10272" y="6551"/>
                  </a:cubicBezTo>
                  <a:lnTo>
                    <a:pt x="10820" y="6255"/>
                  </a:lnTo>
                  <a:close/>
                  <a:moveTo>
                    <a:pt x="640" y="6643"/>
                  </a:moveTo>
                  <a:lnTo>
                    <a:pt x="640" y="6643"/>
                  </a:lnTo>
                  <a:cubicBezTo>
                    <a:pt x="480" y="6711"/>
                    <a:pt x="320" y="6803"/>
                    <a:pt x="183" y="6894"/>
                  </a:cubicBezTo>
                  <a:cubicBezTo>
                    <a:pt x="343" y="6803"/>
                    <a:pt x="480" y="6734"/>
                    <a:pt x="640" y="6643"/>
                  </a:cubicBezTo>
                  <a:close/>
                  <a:moveTo>
                    <a:pt x="12098" y="6278"/>
                  </a:moveTo>
                  <a:cubicBezTo>
                    <a:pt x="12281" y="6369"/>
                    <a:pt x="12463" y="6483"/>
                    <a:pt x="12669" y="6574"/>
                  </a:cubicBezTo>
                  <a:lnTo>
                    <a:pt x="12281" y="6803"/>
                  </a:lnTo>
                  <a:lnTo>
                    <a:pt x="12075" y="6894"/>
                  </a:lnTo>
                  <a:cubicBezTo>
                    <a:pt x="11893" y="6803"/>
                    <a:pt x="11710" y="6688"/>
                    <a:pt x="11550" y="6597"/>
                  </a:cubicBezTo>
                  <a:lnTo>
                    <a:pt x="11778" y="6437"/>
                  </a:lnTo>
                  <a:lnTo>
                    <a:pt x="12098" y="6278"/>
                  </a:lnTo>
                  <a:close/>
                  <a:moveTo>
                    <a:pt x="1256" y="6300"/>
                  </a:moveTo>
                  <a:cubicBezTo>
                    <a:pt x="1484" y="6437"/>
                    <a:pt x="1712" y="6574"/>
                    <a:pt x="1941" y="6711"/>
                  </a:cubicBezTo>
                  <a:cubicBezTo>
                    <a:pt x="1758" y="6803"/>
                    <a:pt x="1598" y="6917"/>
                    <a:pt x="1416" y="7008"/>
                  </a:cubicBezTo>
                  <a:cubicBezTo>
                    <a:pt x="1165" y="6894"/>
                    <a:pt x="914" y="6757"/>
                    <a:pt x="685" y="6620"/>
                  </a:cubicBezTo>
                  <a:cubicBezTo>
                    <a:pt x="868" y="6506"/>
                    <a:pt x="1073" y="6414"/>
                    <a:pt x="1256" y="6300"/>
                  </a:cubicBezTo>
                  <a:close/>
                  <a:moveTo>
                    <a:pt x="2603" y="6392"/>
                  </a:moveTo>
                  <a:cubicBezTo>
                    <a:pt x="2762" y="6483"/>
                    <a:pt x="2899" y="6574"/>
                    <a:pt x="3059" y="6666"/>
                  </a:cubicBezTo>
                  <a:lnTo>
                    <a:pt x="3196" y="6734"/>
                  </a:lnTo>
                  <a:cubicBezTo>
                    <a:pt x="3036" y="6825"/>
                    <a:pt x="2854" y="6939"/>
                    <a:pt x="2694" y="7031"/>
                  </a:cubicBezTo>
                  <a:lnTo>
                    <a:pt x="2466" y="6917"/>
                  </a:lnTo>
                  <a:cubicBezTo>
                    <a:pt x="2329" y="6825"/>
                    <a:pt x="2192" y="6757"/>
                    <a:pt x="2055" y="6688"/>
                  </a:cubicBezTo>
                  <a:cubicBezTo>
                    <a:pt x="2237" y="6574"/>
                    <a:pt x="2420" y="6483"/>
                    <a:pt x="2603" y="6392"/>
                  </a:cubicBezTo>
                  <a:close/>
                  <a:moveTo>
                    <a:pt x="3858" y="6414"/>
                  </a:moveTo>
                  <a:lnTo>
                    <a:pt x="4452" y="6757"/>
                  </a:lnTo>
                  <a:cubicBezTo>
                    <a:pt x="4292" y="6848"/>
                    <a:pt x="4132" y="6962"/>
                    <a:pt x="3949" y="7054"/>
                  </a:cubicBezTo>
                  <a:lnTo>
                    <a:pt x="3333" y="6711"/>
                  </a:lnTo>
                  <a:cubicBezTo>
                    <a:pt x="3516" y="6620"/>
                    <a:pt x="3698" y="6529"/>
                    <a:pt x="3858" y="6414"/>
                  </a:cubicBezTo>
                  <a:close/>
                  <a:moveTo>
                    <a:pt x="5136" y="6460"/>
                  </a:moveTo>
                  <a:lnTo>
                    <a:pt x="5730" y="6780"/>
                  </a:lnTo>
                  <a:cubicBezTo>
                    <a:pt x="5547" y="6871"/>
                    <a:pt x="5387" y="6985"/>
                    <a:pt x="5228" y="7076"/>
                  </a:cubicBezTo>
                  <a:lnTo>
                    <a:pt x="4634" y="6734"/>
                  </a:lnTo>
                  <a:cubicBezTo>
                    <a:pt x="4794" y="6643"/>
                    <a:pt x="4977" y="6551"/>
                    <a:pt x="5136" y="6460"/>
                  </a:cubicBezTo>
                  <a:close/>
                  <a:moveTo>
                    <a:pt x="6415" y="6483"/>
                  </a:moveTo>
                  <a:lnTo>
                    <a:pt x="6780" y="6688"/>
                  </a:lnTo>
                  <a:lnTo>
                    <a:pt x="6985" y="6803"/>
                  </a:lnTo>
                  <a:lnTo>
                    <a:pt x="6620" y="7031"/>
                  </a:lnTo>
                  <a:cubicBezTo>
                    <a:pt x="6574" y="7054"/>
                    <a:pt x="6529" y="7076"/>
                    <a:pt x="6483" y="7099"/>
                  </a:cubicBezTo>
                  <a:lnTo>
                    <a:pt x="6186" y="6939"/>
                  </a:lnTo>
                  <a:lnTo>
                    <a:pt x="5912" y="6780"/>
                  </a:lnTo>
                  <a:cubicBezTo>
                    <a:pt x="5912" y="6757"/>
                    <a:pt x="5935" y="6757"/>
                    <a:pt x="5935" y="6757"/>
                  </a:cubicBezTo>
                  <a:lnTo>
                    <a:pt x="6415" y="6483"/>
                  </a:lnTo>
                  <a:close/>
                  <a:moveTo>
                    <a:pt x="7647" y="6551"/>
                  </a:moveTo>
                  <a:lnTo>
                    <a:pt x="8218" y="6871"/>
                  </a:lnTo>
                  <a:lnTo>
                    <a:pt x="7761" y="7122"/>
                  </a:lnTo>
                  <a:lnTo>
                    <a:pt x="7191" y="6803"/>
                  </a:lnTo>
                  <a:lnTo>
                    <a:pt x="7647" y="6551"/>
                  </a:lnTo>
                  <a:close/>
                  <a:moveTo>
                    <a:pt x="8925" y="6574"/>
                  </a:moveTo>
                  <a:lnTo>
                    <a:pt x="9496" y="6894"/>
                  </a:lnTo>
                  <a:lnTo>
                    <a:pt x="8971" y="7191"/>
                  </a:lnTo>
                  <a:lnTo>
                    <a:pt x="8400" y="6871"/>
                  </a:lnTo>
                  <a:lnTo>
                    <a:pt x="8925" y="6574"/>
                  </a:lnTo>
                  <a:close/>
                  <a:moveTo>
                    <a:pt x="10204" y="6597"/>
                  </a:moveTo>
                  <a:cubicBezTo>
                    <a:pt x="10386" y="6711"/>
                    <a:pt x="10569" y="6803"/>
                    <a:pt x="10774" y="6894"/>
                  </a:cubicBezTo>
                  <a:lnTo>
                    <a:pt x="10226" y="7213"/>
                  </a:lnTo>
                  <a:cubicBezTo>
                    <a:pt x="10044" y="7122"/>
                    <a:pt x="9861" y="7008"/>
                    <a:pt x="9679" y="6894"/>
                  </a:cubicBezTo>
                  <a:lnTo>
                    <a:pt x="10204" y="6597"/>
                  </a:lnTo>
                  <a:close/>
                  <a:moveTo>
                    <a:pt x="11482" y="6620"/>
                  </a:moveTo>
                  <a:cubicBezTo>
                    <a:pt x="11687" y="6711"/>
                    <a:pt x="11870" y="6825"/>
                    <a:pt x="12052" y="6917"/>
                  </a:cubicBezTo>
                  <a:lnTo>
                    <a:pt x="11482" y="7259"/>
                  </a:lnTo>
                  <a:cubicBezTo>
                    <a:pt x="11299" y="7145"/>
                    <a:pt x="11117" y="7031"/>
                    <a:pt x="10934" y="6939"/>
                  </a:cubicBezTo>
                  <a:lnTo>
                    <a:pt x="11482" y="6620"/>
                  </a:lnTo>
                  <a:close/>
                  <a:moveTo>
                    <a:pt x="1986" y="6734"/>
                  </a:moveTo>
                  <a:cubicBezTo>
                    <a:pt x="2123" y="6803"/>
                    <a:pt x="2283" y="6894"/>
                    <a:pt x="2420" y="6985"/>
                  </a:cubicBezTo>
                  <a:lnTo>
                    <a:pt x="2603" y="7076"/>
                  </a:lnTo>
                  <a:cubicBezTo>
                    <a:pt x="2420" y="7191"/>
                    <a:pt x="2260" y="7282"/>
                    <a:pt x="2078" y="7373"/>
                  </a:cubicBezTo>
                  <a:lnTo>
                    <a:pt x="1827" y="7236"/>
                  </a:lnTo>
                  <a:cubicBezTo>
                    <a:pt x="1690" y="7168"/>
                    <a:pt x="1553" y="7099"/>
                    <a:pt x="1439" y="7031"/>
                  </a:cubicBezTo>
                  <a:cubicBezTo>
                    <a:pt x="1621" y="6917"/>
                    <a:pt x="1804" y="6825"/>
                    <a:pt x="1986" y="6734"/>
                  </a:cubicBezTo>
                  <a:close/>
                  <a:moveTo>
                    <a:pt x="3242" y="6757"/>
                  </a:moveTo>
                  <a:lnTo>
                    <a:pt x="3858" y="7099"/>
                  </a:lnTo>
                  <a:cubicBezTo>
                    <a:pt x="3698" y="7213"/>
                    <a:pt x="3516" y="7305"/>
                    <a:pt x="3356" y="7396"/>
                  </a:cubicBezTo>
                  <a:lnTo>
                    <a:pt x="2717" y="7054"/>
                  </a:lnTo>
                  <a:lnTo>
                    <a:pt x="3242" y="6757"/>
                  </a:lnTo>
                  <a:close/>
                  <a:moveTo>
                    <a:pt x="4520" y="6803"/>
                  </a:moveTo>
                  <a:lnTo>
                    <a:pt x="5113" y="7145"/>
                  </a:lnTo>
                  <a:cubicBezTo>
                    <a:pt x="4954" y="7236"/>
                    <a:pt x="4794" y="7327"/>
                    <a:pt x="4634" y="7419"/>
                  </a:cubicBezTo>
                  <a:lnTo>
                    <a:pt x="4018" y="7076"/>
                  </a:lnTo>
                  <a:cubicBezTo>
                    <a:pt x="4178" y="6985"/>
                    <a:pt x="4360" y="6894"/>
                    <a:pt x="4520" y="6803"/>
                  </a:cubicBezTo>
                  <a:close/>
                  <a:moveTo>
                    <a:pt x="5798" y="6825"/>
                  </a:moveTo>
                  <a:lnTo>
                    <a:pt x="6141" y="7031"/>
                  </a:lnTo>
                  <a:lnTo>
                    <a:pt x="6392" y="7168"/>
                  </a:lnTo>
                  <a:cubicBezTo>
                    <a:pt x="6209" y="7259"/>
                    <a:pt x="6049" y="7350"/>
                    <a:pt x="5890" y="7442"/>
                  </a:cubicBezTo>
                  <a:lnTo>
                    <a:pt x="5547" y="7259"/>
                  </a:lnTo>
                  <a:lnTo>
                    <a:pt x="5296" y="7122"/>
                  </a:lnTo>
                  <a:cubicBezTo>
                    <a:pt x="5456" y="7008"/>
                    <a:pt x="5638" y="6917"/>
                    <a:pt x="5798" y="6825"/>
                  </a:cubicBezTo>
                  <a:close/>
                  <a:moveTo>
                    <a:pt x="7076" y="6871"/>
                  </a:moveTo>
                  <a:lnTo>
                    <a:pt x="7647" y="7191"/>
                  </a:lnTo>
                  <a:lnTo>
                    <a:pt x="7328" y="7373"/>
                  </a:lnTo>
                  <a:cubicBezTo>
                    <a:pt x="7259" y="7396"/>
                    <a:pt x="7213" y="7442"/>
                    <a:pt x="7145" y="7464"/>
                  </a:cubicBezTo>
                  <a:lnTo>
                    <a:pt x="6574" y="7145"/>
                  </a:lnTo>
                  <a:cubicBezTo>
                    <a:pt x="6597" y="7122"/>
                    <a:pt x="6620" y="7122"/>
                    <a:pt x="6643" y="7099"/>
                  </a:cubicBezTo>
                  <a:lnTo>
                    <a:pt x="7076" y="6871"/>
                  </a:lnTo>
                  <a:close/>
                  <a:moveTo>
                    <a:pt x="8309" y="6917"/>
                  </a:moveTo>
                  <a:lnTo>
                    <a:pt x="8880" y="7236"/>
                  </a:lnTo>
                  <a:lnTo>
                    <a:pt x="8423" y="7510"/>
                  </a:lnTo>
                  <a:lnTo>
                    <a:pt x="7853" y="7168"/>
                  </a:lnTo>
                  <a:lnTo>
                    <a:pt x="8309" y="6917"/>
                  </a:lnTo>
                  <a:close/>
                  <a:moveTo>
                    <a:pt x="9587" y="6939"/>
                  </a:moveTo>
                  <a:cubicBezTo>
                    <a:pt x="9770" y="7054"/>
                    <a:pt x="9975" y="7145"/>
                    <a:pt x="10158" y="7259"/>
                  </a:cubicBezTo>
                  <a:lnTo>
                    <a:pt x="9610" y="7556"/>
                  </a:lnTo>
                  <a:cubicBezTo>
                    <a:pt x="9427" y="7464"/>
                    <a:pt x="9268" y="7350"/>
                    <a:pt x="9085" y="7236"/>
                  </a:cubicBezTo>
                  <a:lnTo>
                    <a:pt x="9062" y="7236"/>
                  </a:lnTo>
                  <a:lnTo>
                    <a:pt x="9587" y="6939"/>
                  </a:lnTo>
                  <a:close/>
                  <a:moveTo>
                    <a:pt x="10888" y="6962"/>
                  </a:moveTo>
                  <a:cubicBezTo>
                    <a:pt x="11071" y="7054"/>
                    <a:pt x="11253" y="7168"/>
                    <a:pt x="11459" y="7259"/>
                  </a:cubicBezTo>
                  <a:lnTo>
                    <a:pt x="10865" y="7601"/>
                  </a:lnTo>
                  <a:cubicBezTo>
                    <a:pt x="10683" y="7487"/>
                    <a:pt x="10500" y="7396"/>
                    <a:pt x="10318" y="7282"/>
                  </a:cubicBezTo>
                  <a:lnTo>
                    <a:pt x="10888" y="6962"/>
                  </a:lnTo>
                  <a:close/>
                  <a:moveTo>
                    <a:pt x="2009" y="7442"/>
                  </a:moveTo>
                  <a:lnTo>
                    <a:pt x="2009" y="7442"/>
                  </a:lnTo>
                  <a:cubicBezTo>
                    <a:pt x="1827" y="7533"/>
                    <a:pt x="1667" y="7624"/>
                    <a:pt x="1507" y="7738"/>
                  </a:cubicBezTo>
                  <a:cubicBezTo>
                    <a:pt x="1667" y="7647"/>
                    <a:pt x="1849" y="7533"/>
                    <a:pt x="2009" y="7442"/>
                  </a:cubicBezTo>
                  <a:close/>
                  <a:moveTo>
                    <a:pt x="3904" y="7145"/>
                  </a:moveTo>
                  <a:lnTo>
                    <a:pt x="4520" y="7487"/>
                  </a:lnTo>
                  <a:cubicBezTo>
                    <a:pt x="4360" y="7579"/>
                    <a:pt x="4200" y="7670"/>
                    <a:pt x="4018" y="7784"/>
                  </a:cubicBezTo>
                  <a:lnTo>
                    <a:pt x="3402" y="7419"/>
                  </a:lnTo>
                  <a:cubicBezTo>
                    <a:pt x="3561" y="7327"/>
                    <a:pt x="3744" y="7236"/>
                    <a:pt x="3904" y="7145"/>
                  </a:cubicBezTo>
                  <a:close/>
                  <a:moveTo>
                    <a:pt x="5182" y="7168"/>
                  </a:moveTo>
                  <a:lnTo>
                    <a:pt x="5502" y="7350"/>
                  </a:lnTo>
                  <a:lnTo>
                    <a:pt x="5775" y="7510"/>
                  </a:lnTo>
                  <a:cubicBezTo>
                    <a:pt x="5616" y="7601"/>
                    <a:pt x="5456" y="7693"/>
                    <a:pt x="5296" y="7807"/>
                  </a:cubicBezTo>
                  <a:lnTo>
                    <a:pt x="4908" y="7579"/>
                  </a:lnTo>
                  <a:lnTo>
                    <a:pt x="4680" y="7464"/>
                  </a:lnTo>
                  <a:cubicBezTo>
                    <a:pt x="4840" y="7350"/>
                    <a:pt x="5022" y="7259"/>
                    <a:pt x="5182" y="7168"/>
                  </a:cubicBezTo>
                  <a:close/>
                  <a:moveTo>
                    <a:pt x="6460" y="7213"/>
                  </a:moveTo>
                  <a:lnTo>
                    <a:pt x="7054" y="7533"/>
                  </a:lnTo>
                  <a:cubicBezTo>
                    <a:pt x="6894" y="7624"/>
                    <a:pt x="6711" y="7738"/>
                    <a:pt x="6551" y="7830"/>
                  </a:cubicBezTo>
                  <a:lnTo>
                    <a:pt x="5958" y="7487"/>
                  </a:lnTo>
                  <a:cubicBezTo>
                    <a:pt x="6118" y="7396"/>
                    <a:pt x="6300" y="7305"/>
                    <a:pt x="6460" y="7213"/>
                  </a:cubicBezTo>
                  <a:close/>
                  <a:moveTo>
                    <a:pt x="7738" y="7236"/>
                  </a:moveTo>
                  <a:lnTo>
                    <a:pt x="8332" y="7556"/>
                  </a:lnTo>
                  <a:lnTo>
                    <a:pt x="8035" y="7716"/>
                  </a:lnTo>
                  <a:cubicBezTo>
                    <a:pt x="7967" y="7761"/>
                    <a:pt x="7875" y="7807"/>
                    <a:pt x="7807" y="7852"/>
                  </a:cubicBezTo>
                  <a:lnTo>
                    <a:pt x="7236" y="7510"/>
                  </a:lnTo>
                  <a:cubicBezTo>
                    <a:pt x="7282" y="7487"/>
                    <a:pt x="7328" y="7464"/>
                    <a:pt x="7373" y="7442"/>
                  </a:cubicBezTo>
                  <a:lnTo>
                    <a:pt x="7738" y="7236"/>
                  </a:lnTo>
                  <a:close/>
                  <a:moveTo>
                    <a:pt x="8971" y="7282"/>
                  </a:moveTo>
                  <a:lnTo>
                    <a:pt x="9039" y="7327"/>
                  </a:lnTo>
                  <a:cubicBezTo>
                    <a:pt x="9199" y="7419"/>
                    <a:pt x="9382" y="7510"/>
                    <a:pt x="9564" y="7601"/>
                  </a:cubicBezTo>
                  <a:lnTo>
                    <a:pt x="9062" y="7875"/>
                  </a:lnTo>
                  <a:cubicBezTo>
                    <a:pt x="8925" y="7807"/>
                    <a:pt x="8766" y="7716"/>
                    <a:pt x="8629" y="7624"/>
                  </a:cubicBezTo>
                  <a:lnTo>
                    <a:pt x="8492" y="7556"/>
                  </a:lnTo>
                  <a:lnTo>
                    <a:pt x="8971" y="7282"/>
                  </a:lnTo>
                  <a:close/>
                  <a:moveTo>
                    <a:pt x="10957" y="7670"/>
                  </a:moveTo>
                  <a:cubicBezTo>
                    <a:pt x="11071" y="7738"/>
                    <a:pt x="11185" y="7807"/>
                    <a:pt x="11322" y="7875"/>
                  </a:cubicBezTo>
                  <a:cubicBezTo>
                    <a:pt x="11208" y="7807"/>
                    <a:pt x="11094" y="7738"/>
                    <a:pt x="10957" y="7670"/>
                  </a:cubicBezTo>
                  <a:close/>
                  <a:moveTo>
                    <a:pt x="10272" y="7305"/>
                  </a:moveTo>
                  <a:cubicBezTo>
                    <a:pt x="10455" y="7419"/>
                    <a:pt x="10660" y="7510"/>
                    <a:pt x="10843" y="7624"/>
                  </a:cubicBezTo>
                  <a:lnTo>
                    <a:pt x="10272" y="7944"/>
                  </a:lnTo>
                  <a:cubicBezTo>
                    <a:pt x="10089" y="7830"/>
                    <a:pt x="9884" y="7738"/>
                    <a:pt x="9701" y="7624"/>
                  </a:cubicBezTo>
                  <a:lnTo>
                    <a:pt x="10272" y="7305"/>
                  </a:lnTo>
                  <a:close/>
                  <a:moveTo>
                    <a:pt x="2626" y="7099"/>
                  </a:moveTo>
                  <a:lnTo>
                    <a:pt x="3265" y="7464"/>
                  </a:lnTo>
                  <a:cubicBezTo>
                    <a:pt x="3082" y="7556"/>
                    <a:pt x="2922" y="7647"/>
                    <a:pt x="2762" y="7761"/>
                  </a:cubicBezTo>
                  <a:cubicBezTo>
                    <a:pt x="2945" y="7670"/>
                    <a:pt x="3128" y="7579"/>
                    <a:pt x="3287" y="7487"/>
                  </a:cubicBezTo>
                  <a:lnTo>
                    <a:pt x="3927" y="7830"/>
                  </a:lnTo>
                  <a:cubicBezTo>
                    <a:pt x="3744" y="7944"/>
                    <a:pt x="3584" y="8035"/>
                    <a:pt x="3424" y="8126"/>
                  </a:cubicBezTo>
                  <a:lnTo>
                    <a:pt x="2762" y="7761"/>
                  </a:lnTo>
                  <a:lnTo>
                    <a:pt x="2101" y="7396"/>
                  </a:lnTo>
                  <a:cubicBezTo>
                    <a:pt x="2283" y="7305"/>
                    <a:pt x="2466" y="7191"/>
                    <a:pt x="2626" y="7099"/>
                  </a:cubicBezTo>
                  <a:close/>
                  <a:moveTo>
                    <a:pt x="4566" y="7510"/>
                  </a:moveTo>
                  <a:lnTo>
                    <a:pt x="4862" y="7693"/>
                  </a:lnTo>
                  <a:lnTo>
                    <a:pt x="5182" y="7852"/>
                  </a:lnTo>
                  <a:cubicBezTo>
                    <a:pt x="5022" y="7967"/>
                    <a:pt x="4862" y="8058"/>
                    <a:pt x="4680" y="8149"/>
                  </a:cubicBezTo>
                  <a:lnTo>
                    <a:pt x="4269" y="7921"/>
                  </a:lnTo>
                  <a:lnTo>
                    <a:pt x="4064" y="7784"/>
                  </a:lnTo>
                  <a:cubicBezTo>
                    <a:pt x="4223" y="7693"/>
                    <a:pt x="4406" y="7601"/>
                    <a:pt x="4566" y="7510"/>
                  </a:cubicBezTo>
                  <a:close/>
                  <a:moveTo>
                    <a:pt x="5844" y="7556"/>
                  </a:moveTo>
                  <a:lnTo>
                    <a:pt x="6460" y="7875"/>
                  </a:lnTo>
                  <a:cubicBezTo>
                    <a:pt x="6278" y="7989"/>
                    <a:pt x="6118" y="8081"/>
                    <a:pt x="5958" y="8172"/>
                  </a:cubicBezTo>
                  <a:lnTo>
                    <a:pt x="5342" y="7830"/>
                  </a:lnTo>
                  <a:cubicBezTo>
                    <a:pt x="5502" y="7738"/>
                    <a:pt x="5684" y="7647"/>
                    <a:pt x="5844" y="7556"/>
                  </a:cubicBezTo>
                  <a:close/>
                  <a:moveTo>
                    <a:pt x="7122" y="7579"/>
                  </a:moveTo>
                  <a:lnTo>
                    <a:pt x="7716" y="7898"/>
                  </a:lnTo>
                  <a:cubicBezTo>
                    <a:pt x="7556" y="8012"/>
                    <a:pt x="7373" y="8104"/>
                    <a:pt x="7213" y="8195"/>
                  </a:cubicBezTo>
                  <a:lnTo>
                    <a:pt x="6620" y="7852"/>
                  </a:lnTo>
                  <a:cubicBezTo>
                    <a:pt x="6780" y="7761"/>
                    <a:pt x="6962" y="7670"/>
                    <a:pt x="7122" y="7579"/>
                  </a:cubicBezTo>
                  <a:close/>
                  <a:moveTo>
                    <a:pt x="8423" y="7601"/>
                  </a:moveTo>
                  <a:lnTo>
                    <a:pt x="8583" y="7693"/>
                  </a:lnTo>
                  <a:cubicBezTo>
                    <a:pt x="8720" y="7784"/>
                    <a:pt x="8857" y="7852"/>
                    <a:pt x="8994" y="7921"/>
                  </a:cubicBezTo>
                  <a:lnTo>
                    <a:pt x="8743" y="8058"/>
                  </a:lnTo>
                  <a:cubicBezTo>
                    <a:pt x="8651" y="8126"/>
                    <a:pt x="8560" y="8172"/>
                    <a:pt x="8469" y="8240"/>
                  </a:cubicBezTo>
                  <a:cubicBezTo>
                    <a:pt x="8309" y="8149"/>
                    <a:pt x="8149" y="8035"/>
                    <a:pt x="7989" y="7967"/>
                  </a:cubicBezTo>
                  <a:lnTo>
                    <a:pt x="7898" y="7898"/>
                  </a:lnTo>
                  <a:cubicBezTo>
                    <a:pt x="7944" y="7852"/>
                    <a:pt x="8012" y="7830"/>
                    <a:pt x="8081" y="7784"/>
                  </a:cubicBezTo>
                  <a:lnTo>
                    <a:pt x="8423" y="7601"/>
                  </a:lnTo>
                  <a:close/>
                  <a:moveTo>
                    <a:pt x="9656" y="7647"/>
                  </a:moveTo>
                  <a:cubicBezTo>
                    <a:pt x="9838" y="7761"/>
                    <a:pt x="10044" y="7852"/>
                    <a:pt x="10226" y="7967"/>
                  </a:cubicBezTo>
                  <a:lnTo>
                    <a:pt x="9701" y="8263"/>
                  </a:lnTo>
                  <a:cubicBezTo>
                    <a:pt x="9519" y="8149"/>
                    <a:pt x="9336" y="8035"/>
                    <a:pt x="9154" y="7944"/>
                  </a:cubicBezTo>
                  <a:lnTo>
                    <a:pt x="9656" y="7647"/>
                  </a:lnTo>
                  <a:close/>
                  <a:moveTo>
                    <a:pt x="3949" y="7852"/>
                  </a:moveTo>
                  <a:lnTo>
                    <a:pt x="4223" y="8012"/>
                  </a:lnTo>
                  <a:lnTo>
                    <a:pt x="4588" y="8218"/>
                  </a:lnTo>
                  <a:cubicBezTo>
                    <a:pt x="4429" y="8309"/>
                    <a:pt x="4246" y="8400"/>
                    <a:pt x="4086" y="8514"/>
                  </a:cubicBezTo>
                  <a:lnTo>
                    <a:pt x="3630" y="8240"/>
                  </a:lnTo>
                  <a:lnTo>
                    <a:pt x="3447" y="8126"/>
                  </a:lnTo>
                  <a:cubicBezTo>
                    <a:pt x="3607" y="8035"/>
                    <a:pt x="3767" y="7944"/>
                    <a:pt x="3949" y="7852"/>
                  </a:cubicBezTo>
                  <a:close/>
                  <a:moveTo>
                    <a:pt x="5228" y="7898"/>
                  </a:moveTo>
                  <a:lnTo>
                    <a:pt x="5844" y="8240"/>
                  </a:lnTo>
                  <a:cubicBezTo>
                    <a:pt x="5684" y="8332"/>
                    <a:pt x="5524" y="8423"/>
                    <a:pt x="5342" y="8537"/>
                  </a:cubicBezTo>
                  <a:lnTo>
                    <a:pt x="4725" y="8172"/>
                  </a:lnTo>
                  <a:cubicBezTo>
                    <a:pt x="4885" y="8081"/>
                    <a:pt x="5068" y="7989"/>
                    <a:pt x="5228" y="7898"/>
                  </a:cubicBezTo>
                  <a:close/>
                  <a:moveTo>
                    <a:pt x="6506" y="7921"/>
                  </a:moveTo>
                  <a:lnTo>
                    <a:pt x="7122" y="8263"/>
                  </a:lnTo>
                  <a:cubicBezTo>
                    <a:pt x="6939" y="8355"/>
                    <a:pt x="6780" y="8446"/>
                    <a:pt x="6597" y="8560"/>
                  </a:cubicBezTo>
                  <a:lnTo>
                    <a:pt x="6004" y="8195"/>
                  </a:lnTo>
                  <a:cubicBezTo>
                    <a:pt x="6163" y="8104"/>
                    <a:pt x="6346" y="8012"/>
                    <a:pt x="6506" y="7921"/>
                  </a:cubicBezTo>
                  <a:close/>
                  <a:moveTo>
                    <a:pt x="7807" y="7944"/>
                  </a:moveTo>
                  <a:lnTo>
                    <a:pt x="7944" y="8035"/>
                  </a:lnTo>
                  <a:cubicBezTo>
                    <a:pt x="8104" y="8104"/>
                    <a:pt x="8241" y="8195"/>
                    <a:pt x="8400" y="8263"/>
                  </a:cubicBezTo>
                  <a:cubicBezTo>
                    <a:pt x="8218" y="8377"/>
                    <a:pt x="8035" y="8492"/>
                    <a:pt x="7853" y="8583"/>
                  </a:cubicBezTo>
                  <a:cubicBezTo>
                    <a:pt x="7693" y="8492"/>
                    <a:pt x="7510" y="8377"/>
                    <a:pt x="7350" y="8286"/>
                  </a:cubicBezTo>
                  <a:lnTo>
                    <a:pt x="7282" y="8240"/>
                  </a:lnTo>
                  <a:cubicBezTo>
                    <a:pt x="7442" y="8149"/>
                    <a:pt x="7624" y="8035"/>
                    <a:pt x="7807" y="7944"/>
                  </a:cubicBezTo>
                  <a:close/>
                  <a:moveTo>
                    <a:pt x="9085" y="7967"/>
                  </a:moveTo>
                  <a:cubicBezTo>
                    <a:pt x="9291" y="8081"/>
                    <a:pt x="9473" y="8172"/>
                    <a:pt x="9679" y="8286"/>
                  </a:cubicBezTo>
                  <a:lnTo>
                    <a:pt x="9291" y="8514"/>
                  </a:lnTo>
                  <a:cubicBezTo>
                    <a:pt x="9222" y="8537"/>
                    <a:pt x="9176" y="8583"/>
                    <a:pt x="9108" y="8606"/>
                  </a:cubicBezTo>
                  <a:cubicBezTo>
                    <a:pt x="8925" y="8492"/>
                    <a:pt x="8720" y="8400"/>
                    <a:pt x="8537" y="8286"/>
                  </a:cubicBezTo>
                  <a:cubicBezTo>
                    <a:pt x="8629" y="8240"/>
                    <a:pt x="8697" y="8195"/>
                    <a:pt x="8788" y="8149"/>
                  </a:cubicBezTo>
                  <a:lnTo>
                    <a:pt x="9085" y="7967"/>
                  </a:lnTo>
                  <a:close/>
                  <a:moveTo>
                    <a:pt x="5890" y="8263"/>
                  </a:moveTo>
                  <a:lnTo>
                    <a:pt x="6529" y="8606"/>
                  </a:lnTo>
                  <a:cubicBezTo>
                    <a:pt x="6346" y="8697"/>
                    <a:pt x="6186" y="8811"/>
                    <a:pt x="6004" y="8902"/>
                  </a:cubicBezTo>
                  <a:lnTo>
                    <a:pt x="5387" y="8537"/>
                  </a:lnTo>
                  <a:cubicBezTo>
                    <a:pt x="5547" y="8446"/>
                    <a:pt x="5730" y="8355"/>
                    <a:pt x="5890" y="8263"/>
                  </a:cubicBezTo>
                  <a:close/>
                  <a:moveTo>
                    <a:pt x="7191" y="8286"/>
                  </a:moveTo>
                  <a:lnTo>
                    <a:pt x="7305" y="8355"/>
                  </a:lnTo>
                  <a:cubicBezTo>
                    <a:pt x="7464" y="8446"/>
                    <a:pt x="7624" y="8537"/>
                    <a:pt x="7807" y="8629"/>
                  </a:cubicBezTo>
                  <a:cubicBezTo>
                    <a:pt x="7624" y="8720"/>
                    <a:pt x="7442" y="8834"/>
                    <a:pt x="7259" y="8948"/>
                  </a:cubicBezTo>
                  <a:cubicBezTo>
                    <a:pt x="7076" y="8834"/>
                    <a:pt x="6894" y="8720"/>
                    <a:pt x="6711" y="8606"/>
                  </a:cubicBezTo>
                  <a:lnTo>
                    <a:pt x="6643" y="8583"/>
                  </a:lnTo>
                  <a:cubicBezTo>
                    <a:pt x="6825" y="8492"/>
                    <a:pt x="7008" y="8377"/>
                    <a:pt x="7191" y="8286"/>
                  </a:cubicBezTo>
                  <a:close/>
                  <a:moveTo>
                    <a:pt x="8469" y="8309"/>
                  </a:moveTo>
                  <a:cubicBezTo>
                    <a:pt x="8674" y="8423"/>
                    <a:pt x="8880" y="8537"/>
                    <a:pt x="9062" y="8629"/>
                  </a:cubicBezTo>
                  <a:cubicBezTo>
                    <a:pt x="8880" y="8743"/>
                    <a:pt x="8697" y="8857"/>
                    <a:pt x="8514" y="8971"/>
                  </a:cubicBezTo>
                  <a:cubicBezTo>
                    <a:pt x="8309" y="8857"/>
                    <a:pt x="8104" y="8743"/>
                    <a:pt x="7921" y="8629"/>
                  </a:cubicBezTo>
                  <a:cubicBezTo>
                    <a:pt x="8104" y="8514"/>
                    <a:pt x="8286" y="8423"/>
                    <a:pt x="8469" y="8309"/>
                  </a:cubicBezTo>
                  <a:close/>
                  <a:moveTo>
                    <a:pt x="4611" y="8240"/>
                  </a:moveTo>
                  <a:lnTo>
                    <a:pt x="5250" y="8583"/>
                  </a:lnTo>
                  <a:cubicBezTo>
                    <a:pt x="5091" y="8674"/>
                    <a:pt x="4908" y="8788"/>
                    <a:pt x="4748" y="8880"/>
                  </a:cubicBezTo>
                  <a:cubicBezTo>
                    <a:pt x="4931" y="8788"/>
                    <a:pt x="5113" y="8697"/>
                    <a:pt x="5273" y="8606"/>
                  </a:cubicBezTo>
                  <a:lnTo>
                    <a:pt x="5912" y="8948"/>
                  </a:lnTo>
                  <a:cubicBezTo>
                    <a:pt x="5753" y="9062"/>
                    <a:pt x="5570" y="9154"/>
                    <a:pt x="5410" y="9268"/>
                  </a:cubicBezTo>
                  <a:lnTo>
                    <a:pt x="4748" y="8880"/>
                  </a:lnTo>
                  <a:lnTo>
                    <a:pt x="4109" y="8514"/>
                  </a:lnTo>
                  <a:cubicBezTo>
                    <a:pt x="4269" y="8423"/>
                    <a:pt x="4452" y="8332"/>
                    <a:pt x="4611" y="8240"/>
                  </a:cubicBezTo>
                  <a:close/>
                  <a:moveTo>
                    <a:pt x="6574" y="8629"/>
                  </a:moveTo>
                  <a:lnTo>
                    <a:pt x="6666" y="8697"/>
                  </a:lnTo>
                  <a:cubicBezTo>
                    <a:pt x="6848" y="8788"/>
                    <a:pt x="7031" y="8880"/>
                    <a:pt x="7191" y="8971"/>
                  </a:cubicBezTo>
                  <a:cubicBezTo>
                    <a:pt x="7008" y="9085"/>
                    <a:pt x="6825" y="9176"/>
                    <a:pt x="6666" y="9290"/>
                  </a:cubicBezTo>
                  <a:cubicBezTo>
                    <a:pt x="6460" y="9176"/>
                    <a:pt x="6255" y="9062"/>
                    <a:pt x="6072" y="8948"/>
                  </a:cubicBezTo>
                  <a:lnTo>
                    <a:pt x="6026" y="8925"/>
                  </a:lnTo>
                  <a:cubicBezTo>
                    <a:pt x="6209" y="8834"/>
                    <a:pt x="6392" y="8720"/>
                    <a:pt x="6574" y="8629"/>
                  </a:cubicBezTo>
                  <a:close/>
                  <a:moveTo>
                    <a:pt x="7853" y="8651"/>
                  </a:moveTo>
                  <a:cubicBezTo>
                    <a:pt x="8058" y="8765"/>
                    <a:pt x="8263" y="8880"/>
                    <a:pt x="8469" y="8994"/>
                  </a:cubicBezTo>
                  <a:cubicBezTo>
                    <a:pt x="8286" y="9085"/>
                    <a:pt x="8104" y="9199"/>
                    <a:pt x="7898" y="9313"/>
                  </a:cubicBezTo>
                  <a:cubicBezTo>
                    <a:pt x="7693" y="9199"/>
                    <a:pt x="7510" y="9085"/>
                    <a:pt x="7305" y="8971"/>
                  </a:cubicBezTo>
                  <a:cubicBezTo>
                    <a:pt x="7487" y="8857"/>
                    <a:pt x="7670" y="8765"/>
                    <a:pt x="7853" y="8651"/>
                  </a:cubicBezTo>
                  <a:close/>
                  <a:moveTo>
                    <a:pt x="5935" y="8971"/>
                  </a:moveTo>
                  <a:lnTo>
                    <a:pt x="6026" y="9017"/>
                  </a:lnTo>
                  <a:cubicBezTo>
                    <a:pt x="6209" y="9108"/>
                    <a:pt x="6415" y="9222"/>
                    <a:pt x="6597" y="9313"/>
                  </a:cubicBezTo>
                  <a:cubicBezTo>
                    <a:pt x="6415" y="9427"/>
                    <a:pt x="6232" y="9542"/>
                    <a:pt x="6049" y="9633"/>
                  </a:cubicBezTo>
                  <a:cubicBezTo>
                    <a:pt x="5844" y="9519"/>
                    <a:pt x="5638" y="9382"/>
                    <a:pt x="5433" y="9268"/>
                  </a:cubicBezTo>
                  <a:lnTo>
                    <a:pt x="5410" y="9268"/>
                  </a:lnTo>
                  <a:cubicBezTo>
                    <a:pt x="5593" y="9176"/>
                    <a:pt x="5775" y="9062"/>
                    <a:pt x="5935" y="8971"/>
                  </a:cubicBezTo>
                  <a:close/>
                  <a:moveTo>
                    <a:pt x="7236" y="8994"/>
                  </a:moveTo>
                  <a:cubicBezTo>
                    <a:pt x="7442" y="9108"/>
                    <a:pt x="7670" y="9222"/>
                    <a:pt x="7875" y="9336"/>
                  </a:cubicBezTo>
                  <a:cubicBezTo>
                    <a:pt x="7693" y="9450"/>
                    <a:pt x="7487" y="9564"/>
                    <a:pt x="7305" y="9678"/>
                  </a:cubicBezTo>
                  <a:cubicBezTo>
                    <a:pt x="7099" y="9542"/>
                    <a:pt x="6894" y="9427"/>
                    <a:pt x="6688" y="9313"/>
                  </a:cubicBezTo>
                  <a:cubicBezTo>
                    <a:pt x="6871" y="9199"/>
                    <a:pt x="7054" y="9108"/>
                    <a:pt x="7236" y="8994"/>
                  </a:cubicBezTo>
                  <a:close/>
                  <a:moveTo>
                    <a:pt x="6004" y="9678"/>
                  </a:moveTo>
                  <a:lnTo>
                    <a:pt x="6004" y="9678"/>
                  </a:lnTo>
                  <a:cubicBezTo>
                    <a:pt x="5912" y="9724"/>
                    <a:pt x="5844" y="9770"/>
                    <a:pt x="5775" y="9815"/>
                  </a:cubicBezTo>
                  <a:cubicBezTo>
                    <a:pt x="5844" y="9770"/>
                    <a:pt x="5935" y="9724"/>
                    <a:pt x="6004" y="9678"/>
                  </a:cubicBezTo>
                  <a:close/>
                  <a:moveTo>
                    <a:pt x="10820" y="1"/>
                  </a:moveTo>
                  <a:cubicBezTo>
                    <a:pt x="11071" y="138"/>
                    <a:pt x="11299" y="275"/>
                    <a:pt x="11527" y="434"/>
                  </a:cubicBezTo>
                  <a:cubicBezTo>
                    <a:pt x="11345" y="526"/>
                    <a:pt x="11139" y="640"/>
                    <a:pt x="10957" y="754"/>
                  </a:cubicBezTo>
                  <a:cubicBezTo>
                    <a:pt x="10751" y="640"/>
                    <a:pt x="10569" y="548"/>
                    <a:pt x="10386" y="457"/>
                  </a:cubicBezTo>
                  <a:lnTo>
                    <a:pt x="10386" y="457"/>
                  </a:lnTo>
                  <a:cubicBezTo>
                    <a:pt x="10569" y="548"/>
                    <a:pt x="10751" y="663"/>
                    <a:pt x="10911" y="754"/>
                  </a:cubicBezTo>
                  <a:cubicBezTo>
                    <a:pt x="10728" y="868"/>
                    <a:pt x="10523" y="982"/>
                    <a:pt x="10340" y="1096"/>
                  </a:cubicBezTo>
                  <a:cubicBezTo>
                    <a:pt x="10135" y="982"/>
                    <a:pt x="9930" y="868"/>
                    <a:pt x="9747" y="777"/>
                  </a:cubicBezTo>
                  <a:lnTo>
                    <a:pt x="9747" y="777"/>
                  </a:lnTo>
                  <a:cubicBezTo>
                    <a:pt x="9930" y="891"/>
                    <a:pt x="10112" y="1005"/>
                    <a:pt x="10295" y="1096"/>
                  </a:cubicBezTo>
                  <a:cubicBezTo>
                    <a:pt x="10112" y="1210"/>
                    <a:pt x="9907" y="1324"/>
                    <a:pt x="9724" y="1439"/>
                  </a:cubicBezTo>
                  <a:cubicBezTo>
                    <a:pt x="9519" y="1324"/>
                    <a:pt x="9313" y="1210"/>
                    <a:pt x="9108" y="1096"/>
                  </a:cubicBezTo>
                  <a:lnTo>
                    <a:pt x="9108" y="1096"/>
                  </a:lnTo>
                  <a:cubicBezTo>
                    <a:pt x="9291" y="1210"/>
                    <a:pt x="9496" y="1324"/>
                    <a:pt x="9679" y="1439"/>
                  </a:cubicBezTo>
                  <a:cubicBezTo>
                    <a:pt x="9496" y="1553"/>
                    <a:pt x="9336" y="1644"/>
                    <a:pt x="9154" y="1735"/>
                  </a:cubicBezTo>
                  <a:lnTo>
                    <a:pt x="9108" y="1781"/>
                  </a:lnTo>
                  <a:cubicBezTo>
                    <a:pt x="8880" y="1667"/>
                    <a:pt x="8674" y="1553"/>
                    <a:pt x="8469" y="1439"/>
                  </a:cubicBezTo>
                  <a:lnTo>
                    <a:pt x="8469" y="1439"/>
                  </a:lnTo>
                  <a:cubicBezTo>
                    <a:pt x="8651" y="1553"/>
                    <a:pt x="8857" y="1667"/>
                    <a:pt x="9062" y="1781"/>
                  </a:cubicBezTo>
                  <a:lnTo>
                    <a:pt x="8492" y="2123"/>
                  </a:lnTo>
                  <a:cubicBezTo>
                    <a:pt x="8263" y="2009"/>
                    <a:pt x="8035" y="1872"/>
                    <a:pt x="7830" y="1758"/>
                  </a:cubicBezTo>
                  <a:lnTo>
                    <a:pt x="7830" y="1758"/>
                  </a:lnTo>
                  <a:cubicBezTo>
                    <a:pt x="8035" y="1895"/>
                    <a:pt x="8241" y="2009"/>
                    <a:pt x="8446" y="2123"/>
                  </a:cubicBezTo>
                  <a:lnTo>
                    <a:pt x="7875" y="2466"/>
                  </a:lnTo>
                  <a:cubicBezTo>
                    <a:pt x="7647" y="2329"/>
                    <a:pt x="7419" y="2215"/>
                    <a:pt x="7168" y="2078"/>
                  </a:cubicBezTo>
                  <a:lnTo>
                    <a:pt x="7168" y="2078"/>
                  </a:lnTo>
                  <a:cubicBezTo>
                    <a:pt x="7396" y="2215"/>
                    <a:pt x="7624" y="2352"/>
                    <a:pt x="7853" y="2489"/>
                  </a:cubicBezTo>
                  <a:lnTo>
                    <a:pt x="7259" y="2808"/>
                  </a:lnTo>
                  <a:cubicBezTo>
                    <a:pt x="7031" y="2671"/>
                    <a:pt x="6780" y="2534"/>
                    <a:pt x="6529" y="2420"/>
                  </a:cubicBezTo>
                  <a:lnTo>
                    <a:pt x="6529" y="2420"/>
                  </a:lnTo>
                  <a:cubicBezTo>
                    <a:pt x="6757" y="2557"/>
                    <a:pt x="7008" y="2694"/>
                    <a:pt x="7236" y="2831"/>
                  </a:cubicBezTo>
                  <a:lnTo>
                    <a:pt x="6643" y="3150"/>
                  </a:lnTo>
                  <a:cubicBezTo>
                    <a:pt x="6437" y="3036"/>
                    <a:pt x="6255" y="2922"/>
                    <a:pt x="6049" y="2831"/>
                  </a:cubicBezTo>
                  <a:lnTo>
                    <a:pt x="6049" y="2831"/>
                  </a:lnTo>
                  <a:cubicBezTo>
                    <a:pt x="6232" y="2945"/>
                    <a:pt x="6437" y="3059"/>
                    <a:pt x="6620" y="3173"/>
                  </a:cubicBezTo>
                  <a:lnTo>
                    <a:pt x="6141" y="3447"/>
                  </a:lnTo>
                  <a:lnTo>
                    <a:pt x="6049" y="3493"/>
                  </a:lnTo>
                  <a:cubicBezTo>
                    <a:pt x="5821" y="3379"/>
                    <a:pt x="5616" y="3265"/>
                    <a:pt x="5410" y="3150"/>
                  </a:cubicBezTo>
                  <a:lnTo>
                    <a:pt x="5410" y="3150"/>
                  </a:lnTo>
                  <a:cubicBezTo>
                    <a:pt x="5593" y="3265"/>
                    <a:pt x="5798" y="3402"/>
                    <a:pt x="6004" y="3516"/>
                  </a:cubicBezTo>
                  <a:lnTo>
                    <a:pt x="5433" y="3835"/>
                  </a:lnTo>
                  <a:cubicBezTo>
                    <a:pt x="5205" y="3721"/>
                    <a:pt x="4977" y="3607"/>
                    <a:pt x="4748" y="3470"/>
                  </a:cubicBezTo>
                  <a:lnTo>
                    <a:pt x="4748" y="3470"/>
                  </a:lnTo>
                  <a:cubicBezTo>
                    <a:pt x="4977" y="3607"/>
                    <a:pt x="5182" y="3744"/>
                    <a:pt x="5410" y="3858"/>
                  </a:cubicBezTo>
                  <a:lnTo>
                    <a:pt x="4840" y="4200"/>
                  </a:lnTo>
                  <a:cubicBezTo>
                    <a:pt x="4588" y="4063"/>
                    <a:pt x="4360" y="3927"/>
                    <a:pt x="4109" y="3812"/>
                  </a:cubicBezTo>
                  <a:lnTo>
                    <a:pt x="4109" y="3812"/>
                  </a:lnTo>
                  <a:cubicBezTo>
                    <a:pt x="4337" y="3949"/>
                    <a:pt x="4566" y="4086"/>
                    <a:pt x="4794" y="4200"/>
                  </a:cubicBezTo>
                  <a:lnTo>
                    <a:pt x="4223" y="4543"/>
                  </a:lnTo>
                  <a:cubicBezTo>
                    <a:pt x="4041" y="4452"/>
                    <a:pt x="3835" y="4337"/>
                    <a:pt x="3653" y="4246"/>
                  </a:cubicBezTo>
                  <a:lnTo>
                    <a:pt x="3653" y="4246"/>
                  </a:lnTo>
                  <a:cubicBezTo>
                    <a:pt x="3835" y="4337"/>
                    <a:pt x="4018" y="4452"/>
                    <a:pt x="4200" y="4566"/>
                  </a:cubicBezTo>
                  <a:lnTo>
                    <a:pt x="3653" y="4862"/>
                  </a:lnTo>
                  <a:cubicBezTo>
                    <a:pt x="3516" y="4771"/>
                    <a:pt x="3356" y="4703"/>
                    <a:pt x="3196" y="4611"/>
                  </a:cubicBezTo>
                  <a:lnTo>
                    <a:pt x="3196" y="4611"/>
                  </a:lnTo>
                  <a:cubicBezTo>
                    <a:pt x="3356" y="4703"/>
                    <a:pt x="3493" y="4794"/>
                    <a:pt x="3653" y="4885"/>
                  </a:cubicBezTo>
                  <a:lnTo>
                    <a:pt x="3150" y="5159"/>
                  </a:lnTo>
                  <a:cubicBezTo>
                    <a:pt x="3128" y="5182"/>
                    <a:pt x="3082" y="5182"/>
                    <a:pt x="3059" y="5205"/>
                  </a:cubicBezTo>
                  <a:cubicBezTo>
                    <a:pt x="2899" y="5113"/>
                    <a:pt x="2740" y="5022"/>
                    <a:pt x="2557" y="4954"/>
                  </a:cubicBezTo>
                  <a:lnTo>
                    <a:pt x="2557" y="4954"/>
                  </a:lnTo>
                  <a:cubicBezTo>
                    <a:pt x="2717" y="5045"/>
                    <a:pt x="2877" y="5136"/>
                    <a:pt x="3036" y="5228"/>
                  </a:cubicBezTo>
                  <a:cubicBezTo>
                    <a:pt x="2854" y="5342"/>
                    <a:pt x="2648" y="5456"/>
                    <a:pt x="2466" y="5570"/>
                  </a:cubicBezTo>
                  <a:cubicBezTo>
                    <a:pt x="2283" y="5456"/>
                    <a:pt x="2101" y="5365"/>
                    <a:pt x="1918" y="5273"/>
                  </a:cubicBezTo>
                  <a:lnTo>
                    <a:pt x="1918" y="5273"/>
                  </a:lnTo>
                  <a:cubicBezTo>
                    <a:pt x="2101" y="5387"/>
                    <a:pt x="2260" y="5479"/>
                    <a:pt x="2443" y="5570"/>
                  </a:cubicBezTo>
                  <a:cubicBezTo>
                    <a:pt x="2237" y="5684"/>
                    <a:pt x="2055" y="5798"/>
                    <a:pt x="1849" y="5912"/>
                  </a:cubicBezTo>
                  <a:cubicBezTo>
                    <a:pt x="1667" y="5821"/>
                    <a:pt x="1484" y="5707"/>
                    <a:pt x="1279" y="5593"/>
                  </a:cubicBezTo>
                  <a:lnTo>
                    <a:pt x="1279" y="5593"/>
                  </a:lnTo>
                  <a:cubicBezTo>
                    <a:pt x="1461" y="5707"/>
                    <a:pt x="1644" y="5821"/>
                    <a:pt x="1827" y="5935"/>
                  </a:cubicBezTo>
                  <a:cubicBezTo>
                    <a:pt x="1644" y="6049"/>
                    <a:pt x="1461" y="6141"/>
                    <a:pt x="1256" y="6255"/>
                  </a:cubicBezTo>
                  <a:cubicBezTo>
                    <a:pt x="1051" y="6163"/>
                    <a:pt x="845" y="6049"/>
                    <a:pt x="640" y="5935"/>
                  </a:cubicBezTo>
                  <a:lnTo>
                    <a:pt x="640" y="5935"/>
                  </a:lnTo>
                  <a:cubicBezTo>
                    <a:pt x="845" y="6049"/>
                    <a:pt x="1028" y="6163"/>
                    <a:pt x="1233" y="6278"/>
                  </a:cubicBezTo>
                  <a:cubicBezTo>
                    <a:pt x="1051" y="6392"/>
                    <a:pt x="845" y="6506"/>
                    <a:pt x="663" y="6620"/>
                  </a:cubicBezTo>
                  <a:cubicBezTo>
                    <a:pt x="434" y="6506"/>
                    <a:pt x="229" y="6369"/>
                    <a:pt x="1" y="6255"/>
                  </a:cubicBezTo>
                  <a:lnTo>
                    <a:pt x="1" y="6255"/>
                  </a:lnTo>
                  <a:cubicBezTo>
                    <a:pt x="206" y="6392"/>
                    <a:pt x="411" y="6506"/>
                    <a:pt x="640" y="6643"/>
                  </a:cubicBezTo>
                  <a:cubicBezTo>
                    <a:pt x="868" y="6780"/>
                    <a:pt x="1119" y="6917"/>
                    <a:pt x="1347" y="7054"/>
                  </a:cubicBezTo>
                  <a:cubicBezTo>
                    <a:pt x="1165" y="7168"/>
                    <a:pt x="982" y="7282"/>
                    <a:pt x="799" y="7373"/>
                  </a:cubicBezTo>
                  <a:cubicBezTo>
                    <a:pt x="982" y="7282"/>
                    <a:pt x="1165" y="7168"/>
                    <a:pt x="1370" y="7054"/>
                  </a:cubicBezTo>
                  <a:cubicBezTo>
                    <a:pt x="1507" y="7145"/>
                    <a:pt x="1644" y="7236"/>
                    <a:pt x="1781" y="7305"/>
                  </a:cubicBezTo>
                  <a:lnTo>
                    <a:pt x="2009" y="7442"/>
                  </a:lnTo>
                  <a:lnTo>
                    <a:pt x="2648" y="7807"/>
                  </a:lnTo>
                  <a:cubicBezTo>
                    <a:pt x="2511" y="7898"/>
                    <a:pt x="2352" y="7989"/>
                    <a:pt x="2215" y="8081"/>
                  </a:cubicBezTo>
                  <a:cubicBezTo>
                    <a:pt x="2374" y="7989"/>
                    <a:pt x="2511" y="7898"/>
                    <a:pt x="2671" y="7830"/>
                  </a:cubicBezTo>
                  <a:lnTo>
                    <a:pt x="3310" y="8195"/>
                  </a:lnTo>
                  <a:cubicBezTo>
                    <a:pt x="3196" y="8263"/>
                    <a:pt x="3059" y="8355"/>
                    <a:pt x="2922" y="8423"/>
                  </a:cubicBezTo>
                  <a:cubicBezTo>
                    <a:pt x="3059" y="8355"/>
                    <a:pt x="3196" y="8263"/>
                    <a:pt x="3333" y="8195"/>
                  </a:cubicBezTo>
                  <a:lnTo>
                    <a:pt x="3584" y="8332"/>
                  </a:lnTo>
                  <a:lnTo>
                    <a:pt x="3972" y="8560"/>
                  </a:lnTo>
                  <a:cubicBezTo>
                    <a:pt x="3858" y="8629"/>
                    <a:pt x="3744" y="8697"/>
                    <a:pt x="3630" y="8765"/>
                  </a:cubicBezTo>
                  <a:cubicBezTo>
                    <a:pt x="3744" y="8697"/>
                    <a:pt x="3881" y="8629"/>
                    <a:pt x="3995" y="8560"/>
                  </a:cubicBezTo>
                  <a:lnTo>
                    <a:pt x="4657" y="8925"/>
                  </a:lnTo>
                  <a:cubicBezTo>
                    <a:pt x="4543" y="8994"/>
                    <a:pt x="4452" y="9062"/>
                    <a:pt x="4337" y="9108"/>
                  </a:cubicBezTo>
                  <a:cubicBezTo>
                    <a:pt x="4452" y="9062"/>
                    <a:pt x="4566" y="8994"/>
                    <a:pt x="4657" y="8948"/>
                  </a:cubicBezTo>
                  <a:lnTo>
                    <a:pt x="5319" y="9313"/>
                  </a:lnTo>
                  <a:lnTo>
                    <a:pt x="5387" y="9336"/>
                  </a:lnTo>
                  <a:cubicBezTo>
                    <a:pt x="5593" y="9450"/>
                    <a:pt x="5798" y="9564"/>
                    <a:pt x="6004" y="9678"/>
                  </a:cubicBezTo>
                  <a:cubicBezTo>
                    <a:pt x="6232" y="9793"/>
                    <a:pt x="6460" y="9930"/>
                    <a:pt x="6666" y="10044"/>
                  </a:cubicBezTo>
                  <a:cubicBezTo>
                    <a:pt x="6551" y="10112"/>
                    <a:pt x="6437" y="10181"/>
                    <a:pt x="6300" y="10249"/>
                  </a:cubicBezTo>
                  <a:cubicBezTo>
                    <a:pt x="6437" y="10181"/>
                    <a:pt x="6551" y="10112"/>
                    <a:pt x="6688" y="10044"/>
                  </a:cubicBezTo>
                  <a:cubicBezTo>
                    <a:pt x="6871" y="10135"/>
                    <a:pt x="7030" y="10226"/>
                    <a:pt x="7212" y="10317"/>
                  </a:cubicBezTo>
                  <a:lnTo>
                    <a:pt x="7212" y="10317"/>
                  </a:lnTo>
                  <a:cubicBezTo>
                    <a:pt x="7030" y="10226"/>
                    <a:pt x="6871" y="10135"/>
                    <a:pt x="6711" y="10021"/>
                  </a:cubicBezTo>
                  <a:cubicBezTo>
                    <a:pt x="6483" y="9907"/>
                    <a:pt x="6278" y="9770"/>
                    <a:pt x="6072" y="9656"/>
                  </a:cubicBezTo>
                  <a:cubicBezTo>
                    <a:pt x="6255" y="9542"/>
                    <a:pt x="6437" y="9450"/>
                    <a:pt x="6620" y="9336"/>
                  </a:cubicBezTo>
                  <a:cubicBezTo>
                    <a:pt x="6848" y="9450"/>
                    <a:pt x="7054" y="9564"/>
                    <a:pt x="7282" y="9678"/>
                  </a:cubicBezTo>
                  <a:cubicBezTo>
                    <a:pt x="7076" y="9793"/>
                    <a:pt x="6894" y="9907"/>
                    <a:pt x="6711" y="10021"/>
                  </a:cubicBezTo>
                  <a:cubicBezTo>
                    <a:pt x="6917" y="9930"/>
                    <a:pt x="7099" y="9815"/>
                    <a:pt x="7305" y="9701"/>
                  </a:cubicBezTo>
                  <a:cubicBezTo>
                    <a:pt x="7487" y="9793"/>
                    <a:pt x="7670" y="9907"/>
                    <a:pt x="7853" y="9998"/>
                  </a:cubicBezTo>
                  <a:cubicBezTo>
                    <a:pt x="7670" y="9884"/>
                    <a:pt x="7510" y="9793"/>
                    <a:pt x="7328" y="9678"/>
                  </a:cubicBezTo>
                  <a:cubicBezTo>
                    <a:pt x="7533" y="9587"/>
                    <a:pt x="7716" y="9473"/>
                    <a:pt x="7921" y="9359"/>
                  </a:cubicBezTo>
                  <a:cubicBezTo>
                    <a:pt x="8104" y="9450"/>
                    <a:pt x="8309" y="9564"/>
                    <a:pt x="8492" y="9656"/>
                  </a:cubicBezTo>
                  <a:cubicBezTo>
                    <a:pt x="8309" y="9564"/>
                    <a:pt x="8126" y="9450"/>
                    <a:pt x="7944" y="9336"/>
                  </a:cubicBezTo>
                  <a:cubicBezTo>
                    <a:pt x="8149" y="9245"/>
                    <a:pt x="8332" y="9131"/>
                    <a:pt x="8537" y="9017"/>
                  </a:cubicBezTo>
                  <a:cubicBezTo>
                    <a:pt x="8743" y="9131"/>
                    <a:pt x="8925" y="9222"/>
                    <a:pt x="9131" y="9336"/>
                  </a:cubicBezTo>
                  <a:cubicBezTo>
                    <a:pt x="8948" y="9222"/>
                    <a:pt x="8766" y="9108"/>
                    <a:pt x="8560" y="8994"/>
                  </a:cubicBezTo>
                  <a:cubicBezTo>
                    <a:pt x="8766" y="8902"/>
                    <a:pt x="8971" y="8788"/>
                    <a:pt x="9154" y="8674"/>
                  </a:cubicBezTo>
                  <a:cubicBezTo>
                    <a:pt x="9359" y="8788"/>
                    <a:pt x="9564" y="8902"/>
                    <a:pt x="9770" y="9017"/>
                  </a:cubicBezTo>
                  <a:cubicBezTo>
                    <a:pt x="9587" y="8902"/>
                    <a:pt x="9382" y="8788"/>
                    <a:pt x="9176" y="8651"/>
                  </a:cubicBezTo>
                  <a:cubicBezTo>
                    <a:pt x="9222" y="8629"/>
                    <a:pt x="9291" y="8606"/>
                    <a:pt x="9336" y="8583"/>
                  </a:cubicBezTo>
                  <a:lnTo>
                    <a:pt x="9770" y="8332"/>
                  </a:lnTo>
                  <a:cubicBezTo>
                    <a:pt x="9975" y="8446"/>
                    <a:pt x="10204" y="8560"/>
                    <a:pt x="10409" y="8674"/>
                  </a:cubicBezTo>
                  <a:cubicBezTo>
                    <a:pt x="10204" y="8560"/>
                    <a:pt x="9998" y="8446"/>
                    <a:pt x="9793" y="8309"/>
                  </a:cubicBezTo>
                  <a:lnTo>
                    <a:pt x="10340" y="8012"/>
                  </a:lnTo>
                  <a:cubicBezTo>
                    <a:pt x="10500" y="8104"/>
                    <a:pt x="10683" y="8218"/>
                    <a:pt x="10865" y="8309"/>
                  </a:cubicBezTo>
                  <a:cubicBezTo>
                    <a:pt x="10683" y="8195"/>
                    <a:pt x="10523" y="8104"/>
                    <a:pt x="10363" y="8012"/>
                  </a:cubicBezTo>
                  <a:lnTo>
                    <a:pt x="10957" y="7670"/>
                  </a:lnTo>
                  <a:lnTo>
                    <a:pt x="11550" y="7327"/>
                  </a:lnTo>
                  <a:cubicBezTo>
                    <a:pt x="11687" y="7396"/>
                    <a:pt x="11824" y="7464"/>
                    <a:pt x="11961" y="7533"/>
                  </a:cubicBezTo>
                  <a:cubicBezTo>
                    <a:pt x="11824" y="7464"/>
                    <a:pt x="11710" y="7396"/>
                    <a:pt x="11573" y="7305"/>
                  </a:cubicBezTo>
                  <a:lnTo>
                    <a:pt x="12166" y="6985"/>
                  </a:lnTo>
                  <a:cubicBezTo>
                    <a:pt x="12303" y="7054"/>
                    <a:pt x="12463" y="7145"/>
                    <a:pt x="12600" y="7213"/>
                  </a:cubicBezTo>
                  <a:cubicBezTo>
                    <a:pt x="12463" y="7122"/>
                    <a:pt x="12326" y="7054"/>
                    <a:pt x="12189" y="6962"/>
                  </a:cubicBezTo>
                  <a:lnTo>
                    <a:pt x="12326" y="6894"/>
                  </a:lnTo>
                  <a:lnTo>
                    <a:pt x="12783" y="6643"/>
                  </a:lnTo>
                  <a:cubicBezTo>
                    <a:pt x="12943" y="6711"/>
                    <a:pt x="13080" y="6803"/>
                    <a:pt x="13239" y="6894"/>
                  </a:cubicBezTo>
                  <a:cubicBezTo>
                    <a:pt x="13102" y="6803"/>
                    <a:pt x="12943" y="6711"/>
                    <a:pt x="12806" y="6620"/>
                  </a:cubicBezTo>
                  <a:lnTo>
                    <a:pt x="13376" y="6278"/>
                  </a:lnTo>
                  <a:cubicBezTo>
                    <a:pt x="13513" y="6346"/>
                    <a:pt x="13627" y="6414"/>
                    <a:pt x="13741" y="6483"/>
                  </a:cubicBezTo>
                  <a:cubicBezTo>
                    <a:pt x="13627" y="6414"/>
                    <a:pt x="13513" y="6346"/>
                    <a:pt x="13399" y="6278"/>
                  </a:cubicBezTo>
                  <a:lnTo>
                    <a:pt x="13993" y="5935"/>
                  </a:lnTo>
                  <a:cubicBezTo>
                    <a:pt x="14129" y="6004"/>
                    <a:pt x="14244" y="6072"/>
                    <a:pt x="14381" y="6141"/>
                  </a:cubicBezTo>
                  <a:cubicBezTo>
                    <a:pt x="14266" y="6072"/>
                    <a:pt x="14129" y="6004"/>
                    <a:pt x="14015" y="5935"/>
                  </a:cubicBezTo>
                  <a:lnTo>
                    <a:pt x="14586" y="5593"/>
                  </a:lnTo>
                  <a:cubicBezTo>
                    <a:pt x="14746" y="5661"/>
                    <a:pt x="14883" y="5753"/>
                    <a:pt x="15020" y="5821"/>
                  </a:cubicBezTo>
                  <a:cubicBezTo>
                    <a:pt x="14883" y="5730"/>
                    <a:pt x="14746" y="5661"/>
                    <a:pt x="14609" y="5570"/>
                  </a:cubicBezTo>
                  <a:lnTo>
                    <a:pt x="15202" y="5250"/>
                  </a:lnTo>
                  <a:cubicBezTo>
                    <a:pt x="15362" y="5319"/>
                    <a:pt x="15499" y="5410"/>
                    <a:pt x="15659" y="5501"/>
                  </a:cubicBezTo>
                  <a:cubicBezTo>
                    <a:pt x="15522" y="5410"/>
                    <a:pt x="15362" y="5319"/>
                    <a:pt x="15225" y="5228"/>
                  </a:cubicBezTo>
                  <a:lnTo>
                    <a:pt x="15316" y="5182"/>
                  </a:lnTo>
                  <a:cubicBezTo>
                    <a:pt x="15476" y="5068"/>
                    <a:pt x="15636" y="4976"/>
                    <a:pt x="15796" y="4885"/>
                  </a:cubicBezTo>
                  <a:cubicBezTo>
                    <a:pt x="15978" y="4976"/>
                    <a:pt x="16138" y="5068"/>
                    <a:pt x="16298" y="5159"/>
                  </a:cubicBezTo>
                  <a:cubicBezTo>
                    <a:pt x="16138" y="5068"/>
                    <a:pt x="15978" y="4976"/>
                    <a:pt x="15819" y="4885"/>
                  </a:cubicBezTo>
                  <a:cubicBezTo>
                    <a:pt x="16024" y="4771"/>
                    <a:pt x="16207" y="4657"/>
                    <a:pt x="16389" y="4543"/>
                  </a:cubicBezTo>
                  <a:cubicBezTo>
                    <a:pt x="16595" y="4634"/>
                    <a:pt x="16754" y="4748"/>
                    <a:pt x="16960" y="4840"/>
                  </a:cubicBezTo>
                  <a:cubicBezTo>
                    <a:pt x="16777" y="4725"/>
                    <a:pt x="16595" y="4634"/>
                    <a:pt x="16435" y="4520"/>
                  </a:cubicBezTo>
                  <a:cubicBezTo>
                    <a:pt x="16617" y="4406"/>
                    <a:pt x="16800" y="4292"/>
                    <a:pt x="17005" y="4200"/>
                  </a:cubicBezTo>
                  <a:cubicBezTo>
                    <a:pt x="17188" y="4292"/>
                    <a:pt x="17393" y="4406"/>
                    <a:pt x="17599" y="4520"/>
                  </a:cubicBezTo>
                  <a:cubicBezTo>
                    <a:pt x="17393" y="4406"/>
                    <a:pt x="17211" y="4292"/>
                    <a:pt x="17028" y="4178"/>
                  </a:cubicBezTo>
                  <a:cubicBezTo>
                    <a:pt x="17211" y="4063"/>
                    <a:pt x="17416" y="3949"/>
                    <a:pt x="17599" y="3835"/>
                  </a:cubicBezTo>
                  <a:cubicBezTo>
                    <a:pt x="17736" y="3904"/>
                    <a:pt x="17896" y="3995"/>
                    <a:pt x="18033" y="4063"/>
                  </a:cubicBezTo>
                  <a:cubicBezTo>
                    <a:pt x="17896" y="3995"/>
                    <a:pt x="17759" y="3904"/>
                    <a:pt x="17622" y="3835"/>
                  </a:cubicBezTo>
                  <a:cubicBezTo>
                    <a:pt x="17850" y="3698"/>
                    <a:pt x="18078" y="3561"/>
                    <a:pt x="18306" y="3424"/>
                  </a:cubicBezTo>
                  <a:lnTo>
                    <a:pt x="18306" y="3424"/>
                  </a:lnTo>
                  <a:cubicBezTo>
                    <a:pt x="18055" y="3561"/>
                    <a:pt x="17827" y="3675"/>
                    <a:pt x="17599" y="3812"/>
                  </a:cubicBezTo>
                  <a:cubicBezTo>
                    <a:pt x="17393" y="3698"/>
                    <a:pt x="17188" y="3561"/>
                    <a:pt x="16983" y="3447"/>
                  </a:cubicBezTo>
                  <a:cubicBezTo>
                    <a:pt x="17234" y="3287"/>
                    <a:pt x="17508" y="3150"/>
                    <a:pt x="17759" y="2991"/>
                  </a:cubicBezTo>
                  <a:lnTo>
                    <a:pt x="17759" y="2991"/>
                  </a:lnTo>
                  <a:cubicBezTo>
                    <a:pt x="17485" y="3128"/>
                    <a:pt x="17211" y="3287"/>
                    <a:pt x="16960" y="3424"/>
                  </a:cubicBezTo>
                  <a:cubicBezTo>
                    <a:pt x="16754" y="3310"/>
                    <a:pt x="16526" y="3173"/>
                    <a:pt x="16321" y="3059"/>
                  </a:cubicBezTo>
                  <a:cubicBezTo>
                    <a:pt x="16572" y="2922"/>
                    <a:pt x="16800" y="2785"/>
                    <a:pt x="17051" y="2648"/>
                  </a:cubicBezTo>
                  <a:lnTo>
                    <a:pt x="17051" y="2648"/>
                  </a:lnTo>
                  <a:cubicBezTo>
                    <a:pt x="16800" y="2762"/>
                    <a:pt x="16549" y="2922"/>
                    <a:pt x="16298" y="3036"/>
                  </a:cubicBezTo>
                  <a:cubicBezTo>
                    <a:pt x="16298" y="3036"/>
                    <a:pt x="16275" y="3036"/>
                    <a:pt x="16252" y="3014"/>
                  </a:cubicBezTo>
                  <a:lnTo>
                    <a:pt x="15659" y="2671"/>
                  </a:lnTo>
                  <a:lnTo>
                    <a:pt x="15020" y="2306"/>
                  </a:lnTo>
                  <a:cubicBezTo>
                    <a:pt x="15225" y="2192"/>
                    <a:pt x="15408" y="2055"/>
                    <a:pt x="15613" y="1941"/>
                  </a:cubicBezTo>
                  <a:lnTo>
                    <a:pt x="15613" y="1941"/>
                  </a:lnTo>
                  <a:cubicBezTo>
                    <a:pt x="15408" y="2055"/>
                    <a:pt x="15202" y="2169"/>
                    <a:pt x="14997" y="2283"/>
                  </a:cubicBezTo>
                  <a:lnTo>
                    <a:pt x="14449" y="1986"/>
                  </a:lnTo>
                  <a:lnTo>
                    <a:pt x="14358" y="1918"/>
                  </a:lnTo>
                  <a:cubicBezTo>
                    <a:pt x="14540" y="1827"/>
                    <a:pt x="14723" y="1713"/>
                    <a:pt x="14905" y="1598"/>
                  </a:cubicBezTo>
                  <a:lnTo>
                    <a:pt x="14905" y="1598"/>
                  </a:lnTo>
                  <a:cubicBezTo>
                    <a:pt x="14723" y="1713"/>
                    <a:pt x="14517" y="1804"/>
                    <a:pt x="14335" y="1918"/>
                  </a:cubicBezTo>
                  <a:lnTo>
                    <a:pt x="13673" y="1553"/>
                  </a:lnTo>
                  <a:lnTo>
                    <a:pt x="13011" y="1187"/>
                  </a:lnTo>
                  <a:cubicBezTo>
                    <a:pt x="13169" y="1097"/>
                    <a:pt x="13328" y="1007"/>
                    <a:pt x="13486" y="916"/>
                  </a:cubicBezTo>
                  <a:lnTo>
                    <a:pt x="13486" y="916"/>
                  </a:lnTo>
                  <a:cubicBezTo>
                    <a:pt x="13328" y="1007"/>
                    <a:pt x="13169" y="1097"/>
                    <a:pt x="12988" y="1187"/>
                  </a:cubicBezTo>
                  <a:lnTo>
                    <a:pt x="12646" y="982"/>
                  </a:lnTo>
                  <a:cubicBezTo>
                    <a:pt x="12555" y="936"/>
                    <a:pt x="12440" y="868"/>
                    <a:pt x="12326" y="822"/>
                  </a:cubicBezTo>
                  <a:cubicBezTo>
                    <a:pt x="12485" y="732"/>
                    <a:pt x="12621" y="641"/>
                    <a:pt x="12779" y="550"/>
                  </a:cubicBezTo>
                  <a:lnTo>
                    <a:pt x="12779" y="550"/>
                  </a:lnTo>
                  <a:cubicBezTo>
                    <a:pt x="12621" y="641"/>
                    <a:pt x="12485" y="731"/>
                    <a:pt x="12326" y="799"/>
                  </a:cubicBezTo>
                  <a:cubicBezTo>
                    <a:pt x="12075" y="685"/>
                    <a:pt x="11824" y="548"/>
                    <a:pt x="11596" y="411"/>
                  </a:cubicBezTo>
                  <a:cubicBezTo>
                    <a:pt x="11778" y="297"/>
                    <a:pt x="11984" y="183"/>
                    <a:pt x="12166" y="69"/>
                  </a:cubicBezTo>
                  <a:lnTo>
                    <a:pt x="12166" y="69"/>
                  </a:lnTo>
                  <a:cubicBezTo>
                    <a:pt x="11961" y="183"/>
                    <a:pt x="11778" y="297"/>
                    <a:pt x="11573" y="411"/>
                  </a:cubicBezTo>
                  <a:cubicBezTo>
                    <a:pt x="11322" y="275"/>
                    <a:pt x="11071" y="138"/>
                    <a:pt x="10820" y="1"/>
                  </a:cubicBez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693;p41">
              <a:extLst>
                <a:ext uri="{FF2B5EF4-FFF2-40B4-BE49-F238E27FC236}">
                  <a16:creationId xmlns:a16="http://schemas.microsoft.com/office/drawing/2014/main" id="{1FECD19D-9CAA-4F74-9DED-6C65A0F78E86}"/>
                </a:ext>
              </a:extLst>
            </p:cNvPr>
            <p:cNvSpPr/>
            <p:nvPr/>
          </p:nvSpPr>
          <p:spPr>
            <a:xfrm>
              <a:off x="6008605" y="2788776"/>
              <a:ext cx="267655" cy="248936"/>
            </a:xfrm>
            <a:custGeom>
              <a:avLst/>
              <a:gdLst/>
              <a:ahLst/>
              <a:cxnLst/>
              <a:rect l="l" t="t" r="r" b="b"/>
              <a:pathLst>
                <a:path w="15514" h="14429" extrusionOk="0">
                  <a:moveTo>
                    <a:pt x="2038" y="1"/>
                  </a:moveTo>
                  <a:cubicBezTo>
                    <a:pt x="88" y="1"/>
                    <a:pt x="1" y="8729"/>
                    <a:pt x="249" y="11553"/>
                  </a:cubicBezTo>
                  <a:cubicBezTo>
                    <a:pt x="249" y="11553"/>
                    <a:pt x="3011" y="13562"/>
                    <a:pt x="9882" y="14064"/>
                  </a:cubicBezTo>
                  <a:lnTo>
                    <a:pt x="12004" y="14406"/>
                  </a:lnTo>
                  <a:cubicBezTo>
                    <a:pt x="12111" y="14421"/>
                    <a:pt x="12220" y="14429"/>
                    <a:pt x="12330" y="14429"/>
                  </a:cubicBezTo>
                  <a:cubicBezTo>
                    <a:pt x="12550" y="14429"/>
                    <a:pt x="12773" y="14398"/>
                    <a:pt x="12986" y="14338"/>
                  </a:cubicBezTo>
                  <a:cubicBezTo>
                    <a:pt x="13762" y="14086"/>
                    <a:pt x="15131" y="13584"/>
                    <a:pt x="15314" y="12808"/>
                  </a:cubicBezTo>
                  <a:cubicBezTo>
                    <a:pt x="15514" y="11938"/>
                    <a:pt x="15396" y="11125"/>
                    <a:pt x="14630" y="11125"/>
                  </a:cubicBezTo>
                  <a:cubicBezTo>
                    <a:pt x="14432" y="11125"/>
                    <a:pt x="14190" y="11180"/>
                    <a:pt x="13899" y="11302"/>
                  </a:cubicBezTo>
                  <a:lnTo>
                    <a:pt x="12461" y="11872"/>
                  </a:lnTo>
                  <a:cubicBezTo>
                    <a:pt x="12461" y="11872"/>
                    <a:pt x="11799" y="11713"/>
                    <a:pt x="12895" y="10708"/>
                  </a:cubicBezTo>
                  <a:cubicBezTo>
                    <a:pt x="13284" y="10343"/>
                    <a:pt x="13258" y="10189"/>
                    <a:pt x="13043" y="10189"/>
                  </a:cubicBezTo>
                  <a:cubicBezTo>
                    <a:pt x="12666" y="10189"/>
                    <a:pt x="11708" y="10662"/>
                    <a:pt x="11388" y="11302"/>
                  </a:cubicBezTo>
                  <a:lnTo>
                    <a:pt x="10133" y="11872"/>
                  </a:lnTo>
                  <a:lnTo>
                    <a:pt x="3262" y="9042"/>
                  </a:lnTo>
                  <a:cubicBezTo>
                    <a:pt x="3262" y="9042"/>
                    <a:pt x="4107" y="163"/>
                    <a:pt x="2098" y="3"/>
                  </a:cubicBezTo>
                  <a:cubicBezTo>
                    <a:pt x="2078" y="1"/>
                    <a:pt x="2058" y="1"/>
                    <a:pt x="2038" y="1"/>
                  </a:cubicBezTo>
                  <a:close/>
                </a:path>
              </a:pathLst>
            </a:custGeom>
            <a:solidFill>
              <a:srgbClr val="754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694;p41">
              <a:extLst>
                <a:ext uri="{FF2B5EF4-FFF2-40B4-BE49-F238E27FC236}">
                  <a16:creationId xmlns:a16="http://schemas.microsoft.com/office/drawing/2014/main" id="{A1CCAC24-9DD2-4FE5-B371-4E1289DCC468}"/>
                </a:ext>
              </a:extLst>
            </p:cNvPr>
            <p:cNvSpPr/>
            <p:nvPr/>
          </p:nvSpPr>
          <p:spPr>
            <a:xfrm>
              <a:off x="6008605" y="2788776"/>
              <a:ext cx="42510" cy="206409"/>
            </a:xfrm>
            <a:custGeom>
              <a:avLst/>
              <a:gdLst/>
              <a:ahLst/>
              <a:cxnLst/>
              <a:rect l="l" t="t" r="r" b="b"/>
              <a:pathLst>
                <a:path w="2464" h="11964" extrusionOk="0">
                  <a:moveTo>
                    <a:pt x="2038" y="1"/>
                  </a:moveTo>
                  <a:cubicBezTo>
                    <a:pt x="88" y="1"/>
                    <a:pt x="1" y="8729"/>
                    <a:pt x="249" y="11553"/>
                  </a:cubicBezTo>
                  <a:cubicBezTo>
                    <a:pt x="249" y="11553"/>
                    <a:pt x="478" y="11713"/>
                    <a:pt x="980" y="11964"/>
                  </a:cubicBezTo>
                  <a:cubicBezTo>
                    <a:pt x="774" y="8882"/>
                    <a:pt x="888" y="1076"/>
                    <a:pt x="2463" y="140"/>
                  </a:cubicBezTo>
                  <a:cubicBezTo>
                    <a:pt x="2349" y="72"/>
                    <a:pt x="2235" y="3"/>
                    <a:pt x="2098" y="3"/>
                  </a:cubicBezTo>
                  <a:cubicBezTo>
                    <a:pt x="2078" y="1"/>
                    <a:pt x="2058" y="1"/>
                    <a:pt x="2038" y="1"/>
                  </a:cubicBezTo>
                  <a:close/>
                </a:path>
              </a:pathLst>
            </a:custGeom>
            <a:solidFill>
              <a:srgbClr val="5E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695;p41">
              <a:extLst>
                <a:ext uri="{FF2B5EF4-FFF2-40B4-BE49-F238E27FC236}">
                  <a16:creationId xmlns:a16="http://schemas.microsoft.com/office/drawing/2014/main" id="{AEFD5D52-1325-43AA-A9E1-2B963895832F}"/>
                </a:ext>
              </a:extLst>
            </p:cNvPr>
            <p:cNvSpPr/>
            <p:nvPr/>
          </p:nvSpPr>
          <p:spPr>
            <a:xfrm>
              <a:off x="6007777" y="2785257"/>
              <a:ext cx="65387" cy="128410"/>
            </a:xfrm>
            <a:custGeom>
              <a:avLst/>
              <a:gdLst/>
              <a:ahLst/>
              <a:cxnLst/>
              <a:rect l="l" t="t" r="r" b="b"/>
              <a:pathLst>
                <a:path w="3790" h="7443" extrusionOk="0">
                  <a:moveTo>
                    <a:pt x="2144" y="0"/>
                  </a:moveTo>
                  <a:cubicBezTo>
                    <a:pt x="917" y="0"/>
                    <a:pt x="158" y="3490"/>
                    <a:pt x="1" y="6713"/>
                  </a:cubicBezTo>
                  <a:cubicBezTo>
                    <a:pt x="1073" y="6941"/>
                    <a:pt x="2603" y="7192"/>
                    <a:pt x="3653" y="7443"/>
                  </a:cubicBezTo>
                  <a:cubicBezTo>
                    <a:pt x="3790" y="4841"/>
                    <a:pt x="3630" y="116"/>
                    <a:pt x="2192" y="2"/>
                  </a:cubicBezTo>
                  <a:cubicBezTo>
                    <a:pt x="2176" y="1"/>
                    <a:pt x="2160" y="0"/>
                    <a:pt x="2144" y="0"/>
                  </a:cubicBezTo>
                  <a:close/>
                </a:path>
              </a:pathLst>
            </a:custGeom>
            <a:solidFill>
              <a:srgbClr val="F4E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696;p41">
              <a:extLst>
                <a:ext uri="{FF2B5EF4-FFF2-40B4-BE49-F238E27FC236}">
                  <a16:creationId xmlns:a16="http://schemas.microsoft.com/office/drawing/2014/main" id="{D246AD33-7382-4C65-9618-FF0A1636ECAC}"/>
                </a:ext>
              </a:extLst>
            </p:cNvPr>
            <p:cNvSpPr/>
            <p:nvPr/>
          </p:nvSpPr>
          <p:spPr>
            <a:xfrm>
              <a:off x="6007380" y="2784497"/>
              <a:ext cx="66577" cy="129963"/>
            </a:xfrm>
            <a:custGeom>
              <a:avLst/>
              <a:gdLst/>
              <a:ahLst/>
              <a:cxnLst/>
              <a:rect l="l" t="t" r="r" b="b"/>
              <a:pathLst>
                <a:path w="3859" h="7533" extrusionOk="0">
                  <a:moveTo>
                    <a:pt x="2125" y="87"/>
                  </a:moveTo>
                  <a:cubicBezTo>
                    <a:pt x="2147" y="87"/>
                    <a:pt x="2169" y="89"/>
                    <a:pt x="2192" y="92"/>
                  </a:cubicBezTo>
                  <a:cubicBezTo>
                    <a:pt x="3607" y="206"/>
                    <a:pt x="3767" y="4908"/>
                    <a:pt x="3630" y="7418"/>
                  </a:cubicBezTo>
                  <a:cubicBezTo>
                    <a:pt x="2991" y="7281"/>
                    <a:pt x="2192" y="7122"/>
                    <a:pt x="1416" y="6985"/>
                  </a:cubicBezTo>
                  <a:cubicBezTo>
                    <a:pt x="937" y="6893"/>
                    <a:pt x="480" y="6802"/>
                    <a:pt x="69" y="6734"/>
                  </a:cubicBezTo>
                  <a:cubicBezTo>
                    <a:pt x="206" y="4109"/>
                    <a:pt x="731" y="1119"/>
                    <a:pt x="1667" y="297"/>
                  </a:cubicBezTo>
                  <a:cubicBezTo>
                    <a:pt x="1827" y="157"/>
                    <a:pt x="1969" y="87"/>
                    <a:pt x="2125" y="87"/>
                  </a:cubicBezTo>
                  <a:close/>
                  <a:moveTo>
                    <a:pt x="2215" y="0"/>
                  </a:moveTo>
                  <a:cubicBezTo>
                    <a:pt x="2009" y="0"/>
                    <a:pt x="1804" y="69"/>
                    <a:pt x="1621" y="228"/>
                  </a:cubicBezTo>
                  <a:cubicBezTo>
                    <a:pt x="663" y="1073"/>
                    <a:pt x="115" y="4109"/>
                    <a:pt x="1" y="6757"/>
                  </a:cubicBezTo>
                  <a:lnTo>
                    <a:pt x="1" y="6802"/>
                  </a:lnTo>
                  <a:lnTo>
                    <a:pt x="24" y="6802"/>
                  </a:lnTo>
                  <a:cubicBezTo>
                    <a:pt x="435" y="6893"/>
                    <a:pt x="891" y="6962"/>
                    <a:pt x="1393" y="7053"/>
                  </a:cubicBezTo>
                  <a:cubicBezTo>
                    <a:pt x="2192" y="7213"/>
                    <a:pt x="3014" y="7373"/>
                    <a:pt x="3676" y="7533"/>
                  </a:cubicBezTo>
                  <a:lnTo>
                    <a:pt x="3721" y="7533"/>
                  </a:lnTo>
                  <a:lnTo>
                    <a:pt x="3721" y="7487"/>
                  </a:lnTo>
                  <a:cubicBezTo>
                    <a:pt x="3858" y="4953"/>
                    <a:pt x="3699" y="137"/>
                    <a:pt x="2215" y="0"/>
                  </a:cubicBezTo>
                  <a:close/>
                </a:path>
              </a:pathLst>
            </a:custGeom>
            <a:solidFill>
              <a:srgbClr val="DBD0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697;p41">
              <a:extLst>
                <a:ext uri="{FF2B5EF4-FFF2-40B4-BE49-F238E27FC236}">
                  <a16:creationId xmlns:a16="http://schemas.microsoft.com/office/drawing/2014/main" id="{94274EE3-26CF-4950-9F53-8DC9792319C1}"/>
                </a:ext>
              </a:extLst>
            </p:cNvPr>
            <p:cNvSpPr/>
            <p:nvPr/>
          </p:nvSpPr>
          <p:spPr>
            <a:xfrm>
              <a:off x="5717952" y="2586163"/>
              <a:ext cx="305990" cy="315945"/>
            </a:xfrm>
            <a:custGeom>
              <a:avLst/>
              <a:gdLst/>
              <a:ahLst/>
              <a:cxnLst/>
              <a:rect l="l" t="t" r="r" b="b"/>
              <a:pathLst>
                <a:path w="17736" h="18313" extrusionOk="0">
                  <a:moveTo>
                    <a:pt x="15232" y="0"/>
                  </a:moveTo>
                  <a:cubicBezTo>
                    <a:pt x="15077" y="0"/>
                    <a:pt x="14918" y="41"/>
                    <a:pt x="14768" y="129"/>
                  </a:cubicBezTo>
                  <a:lnTo>
                    <a:pt x="457" y="8620"/>
                  </a:lnTo>
                  <a:cubicBezTo>
                    <a:pt x="183" y="8780"/>
                    <a:pt x="0" y="9100"/>
                    <a:pt x="0" y="9419"/>
                  </a:cubicBezTo>
                  <a:lnTo>
                    <a:pt x="0" y="17385"/>
                  </a:lnTo>
                  <a:cubicBezTo>
                    <a:pt x="0" y="17921"/>
                    <a:pt x="445" y="18313"/>
                    <a:pt x="929" y="18313"/>
                  </a:cubicBezTo>
                  <a:cubicBezTo>
                    <a:pt x="1084" y="18313"/>
                    <a:pt x="1243" y="18273"/>
                    <a:pt x="1393" y="18184"/>
                  </a:cubicBezTo>
                  <a:lnTo>
                    <a:pt x="15544" y="9853"/>
                  </a:lnTo>
                  <a:lnTo>
                    <a:pt x="17735" y="8552"/>
                  </a:lnTo>
                  <a:lnTo>
                    <a:pt x="16161" y="8392"/>
                  </a:lnTo>
                  <a:lnTo>
                    <a:pt x="16161" y="928"/>
                  </a:lnTo>
                  <a:cubicBezTo>
                    <a:pt x="16161" y="392"/>
                    <a:pt x="15715" y="0"/>
                    <a:pt x="15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698;p41">
              <a:extLst>
                <a:ext uri="{FF2B5EF4-FFF2-40B4-BE49-F238E27FC236}">
                  <a16:creationId xmlns:a16="http://schemas.microsoft.com/office/drawing/2014/main" id="{A06CBE78-B3FD-4714-9211-9CC0B885B48A}"/>
                </a:ext>
              </a:extLst>
            </p:cNvPr>
            <p:cNvSpPr/>
            <p:nvPr/>
          </p:nvSpPr>
          <p:spPr>
            <a:xfrm>
              <a:off x="6231059" y="1865474"/>
              <a:ext cx="305990" cy="315652"/>
            </a:xfrm>
            <a:custGeom>
              <a:avLst/>
              <a:gdLst/>
              <a:ahLst/>
              <a:cxnLst/>
              <a:rect l="l" t="t" r="r" b="b"/>
              <a:pathLst>
                <a:path w="17736" h="18296" extrusionOk="0">
                  <a:moveTo>
                    <a:pt x="15242" y="0"/>
                  </a:moveTo>
                  <a:cubicBezTo>
                    <a:pt x="15084" y="0"/>
                    <a:pt x="14921" y="41"/>
                    <a:pt x="14769" y="132"/>
                  </a:cubicBezTo>
                  <a:lnTo>
                    <a:pt x="457" y="8600"/>
                  </a:lnTo>
                  <a:cubicBezTo>
                    <a:pt x="160" y="8783"/>
                    <a:pt x="1" y="9080"/>
                    <a:pt x="1" y="9399"/>
                  </a:cubicBezTo>
                  <a:lnTo>
                    <a:pt x="1" y="17365"/>
                  </a:lnTo>
                  <a:cubicBezTo>
                    <a:pt x="1" y="17914"/>
                    <a:pt x="440" y="18296"/>
                    <a:pt x="919" y="18296"/>
                  </a:cubicBezTo>
                  <a:cubicBezTo>
                    <a:pt x="1078" y="18296"/>
                    <a:pt x="1240" y="18255"/>
                    <a:pt x="1393" y="18164"/>
                  </a:cubicBezTo>
                  <a:lnTo>
                    <a:pt x="15545" y="9833"/>
                  </a:lnTo>
                  <a:lnTo>
                    <a:pt x="17736" y="8532"/>
                  </a:lnTo>
                  <a:lnTo>
                    <a:pt x="16161" y="8372"/>
                  </a:lnTo>
                  <a:lnTo>
                    <a:pt x="16161" y="931"/>
                  </a:lnTo>
                  <a:cubicBezTo>
                    <a:pt x="16161" y="382"/>
                    <a:pt x="15722" y="0"/>
                    <a:pt x="15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699;p41">
              <a:extLst>
                <a:ext uri="{FF2B5EF4-FFF2-40B4-BE49-F238E27FC236}">
                  <a16:creationId xmlns:a16="http://schemas.microsoft.com/office/drawing/2014/main" id="{77FA2536-460C-4421-8B50-62D4E18BAD82}"/>
                </a:ext>
              </a:extLst>
            </p:cNvPr>
            <p:cNvSpPr/>
            <p:nvPr/>
          </p:nvSpPr>
          <p:spPr>
            <a:xfrm>
              <a:off x="7224993" y="2957057"/>
              <a:ext cx="304817" cy="337028"/>
            </a:xfrm>
            <a:custGeom>
              <a:avLst/>
              <a:gdLst/>
              <a:ahLst/>
              <a:cxnLst/>
              <a:rect l="l" t="t" r="r" b="b"/>
              <a:pathLst>
                <a:path w="17668" h="19535" extrusionOk="0">
                  <a:moveTo>
                    <a:pt x="16749" y="1"/>
                  </a:moveTo>
                  <a:cubicBezTo>
                    <a:pt x="16590" y="1"/>
                    <a:pt x="16428" y="42"/>
                    <a:pt x="16275" y="133"/>
                  </a:cubicBezTo>
                  <a:lnTo>
                    <a:pt x="1964" y="8601"/>
                  </a:lnTo>
                  <a:cubicBezTo>
                    <a:pt x="1667" y="8783"/>
                    <a:pt x="1507" y="9080"/>
                    <a:pt x="1507" y="9400"/>
                  </a:cubicBezTo>
                  <a:lnTo>
                    <a:pt x="1507" y="17274"/>
                  </a:lnTo>
                  <a:lnTo>
                    <a:pt x="1" y="19534"/>
                  </a:lnTo>
                  <a:lnTo>
                    <a:pt x="1" y="19534"/>
                  </a:lnTo>
                  <a:lnTo>
                    <a:pt x="2648" y="18279"/>
                  </a:lnTo>
                  <a:cubicBezTo>
                    <a:pt x="2740" y="18256"/>
                    <a:pt x="2808" y="18210"/>
                    <a:pt x="2899" y="18165"/>
                  </a:cubicBezTo>
                  <a:lnTo>
                    <a:pt x="17211" y="9742"/>
                  </a:lnTo>
                  <a:cubicBezTo>
                    <a:pt x="17485" y="9582"/>
                    <a:pt x="17667" y="9263"/>
                    <a:pt x="17667" y="8943"/>
                  </a:cubicBezTo>
                  <a:lnTo>
                    <a:pt x="17667" y="932"/>
                  </a:lnTo>
                  <a:cubicBezTo>
                    <a:pt x="17667" y="382"/>
                    <a:pt x="17228" y="1"/>
                    <a:pt x="16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700;p41">
              <a:extLst>
                <a:ext uri="{FF2B5EF4-FFF2-40B4-BE49-F238E27FC236}">
                  <a16:creationId xmlns:a16="http://schemas.microsoft.com/office/drawing/2014/main" id="{5DDEDB4D-AAFC-498F-B351-8D74B55556D8}"/>
                </a:ext>
              </a:extLst>
            </p:cNvPr>
            <p:cNvSpPr/>
            <p:nvPr/>
          </p:nvSpPr>
          <p:spPr>
            <a:xfrm>
              <a:off x="5348180" y="3031139"/>
              <a:ext cx="302057" cy="338943"/>
            </a:xfrm>
            <a:custGeom>
              <a:avLst/>
              <a:gdLst/>
              <a:ahLst/>
              <a:cxnLst/>
              <a:rect l="l" t="t" r="r" b="b"/>
              <a:pathLst>
                <a:path w="17508" h="19646" extrusionOk="0">
                  <a:moveTo>
                    <a:pt x="929" y="1"/>
                  </a:moveTo>
                  <a:cubicBezTo>
                    <a:pt x="445" y="1"/>
                    <a:pt x="0" y="393"/>
                    <a:pt x="0" y="929"/>
                  </a:cubicBezTo>
                  <a:lnTo>
                    <a:pt x="0" y="8940"/>
                  </a:lnTo>
                  <a:cubicBezTo>
                    <a:pt x="0" y="9283"/>
                    <a:pt x="160" y="9579"/>
                    <a:pt x="457" y="9739"/>
                  </a:cubicBezTo>
                  <a:lnTo>
                    <a:pt x="14768" y="18185"/>
                  </a:lnTo>
                  <a:cubicBezTo>
                    <a:pt x="14837" y="18230"/>
                    <a:pt x="14928" y="18253"/>
                    <a:pt x="15019" y="18276"/>
                  </a:cubicBezTo>
                  <a:lnTo>
                    <a:pt x="15019" y="18299"/>
                  </a:lnTo>
                  <a:lnTo>
                    <a:pt x="17507" y="19645"/>
                  </a:lnTo>
                  <a:lnTo>
                    <a:pt x="16161" y="17294"/>
                  </a:lnTo>
                  <a:lnTo>
                    <a:pt x="16161" y="9420"/>
                  </a:lnTo>
                  <a:cubicBezTo>
                    <a:pt x="16161" y="9077"/>
                    <a:pt x="15978" y="8781"/>
                    <a:pt x="15704" y="8621"/>
                  </a:cubicBezTo>
                  <a:lnTo>
                    <a:pt x="1393" y="130"/>
                  </a:lnTo>
                  <a:cubicBezTo>
                    <a:pt x="1243" y="41"/>
                    <a:pt x="1084" y="1"/>
                    <a:pt x="9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701;p41">
              <a:extLst>
                <a:ext uri="{FF2B5EF4-FFF2-40B4-BE49-F238E27FC236}">
                  <a16:creationId xmlns:a16="http://schemas.microsoft.com/office/drawing/2014/main" id="{F627C1EB-5BED-442E-B135-CED8CC596C55}"/>
                </a:ext>
              </a:extLst>
            </p:cNvPr>
            <p:cNvSpPr/>
            <p:nvPr/>
          </p:nvSpPr>
          <p:spPr>
            <a:xfrm>
              <a:off x="6026289" y="3934359"/>
              <a:ext cx="97684" cy="278438"/>
            </a:xfrm>
            <a:custGeom>
              <a:avLst/>
              <a:gdLst/>
              <a:ahLst/>
              <a:cxnLst/>
              <a:rect l="l" t="t" r="r" b="b"/>
              <a:pathLst>
                <a:path w="5662" h="16139" extrusionOk="0">
                  <a:moveTo>
                    <a:pt x="2831" y="1"/>
                  </a:moveTo>
                  <a:lnTo>
                    <a:pt x="0" y="846"/>
                  </a:lnTo>
                  <a:lnTo>
                    <a:pt x="183" y="16138"/>
                  </a:lnTo>
                  <a:lnTo>
                    <a:pt x="799" y="16138"/>
                  </a:lnTo>
                  <a:lnTo>
                    <a:pt x="799" y="12601"/>
                  </a:lnTo>
                  <a:cubicBezTo>
                    <a:pt x="799" y="12601"/>
                    <a:pt x="1438" y="16138"/>
                    <a:pt x="2739" y="16138"/>
                  </a:cubicBezTo>
                  <a:lnTo>
                    <a:pt x="5661" y="16138"/>
                  </a:lnTo>
                  <a:cubicBezTo>
                    <a:pt x="5661" y="16138"/>
                    <a:pt x="5433" y="14244"/>
                    <a:pt x="4109" y="14061"/>
                  </a:cubicBezTo>
                  <a:cubicBezTo>
                    <a:pt x="1826" y="13742"/>
                    <a:pt x="2831" y="1"/>
                    <a:pt x="2831" y="1"/>
                  </a:cubicBezTo>
                  <a:close/>
                </a:path>
              </a:pathLst>
            </a:custGeom>
            <a:solidFill>
              <a:srgbClr val="5E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702;p41">
              <a:extLst>
                <a:ext uri="{FF2B5EF4-FFF2-40B4-BE49-F238E27FC236}">
                  <a16:creationId xmlns:a16="http://schemas.microsoft.com/office/drawing/2014/main" id="{BCBE51EF-E962-45F7-8EB3-5102C04D31D2}"/>
                </a:ext>
              </a:extLst>
            </p:cNvPr>
            <p:cNvSpPr/>
            <p:nvPr/>
          </p:nvSpPr>
          <p:spPr>
            <a:xfrm>
              <a:off x="6028256" y="4104486"/>
              <a:ext cx="95717" cy="108311"/>
            </a:xfrm>
            <a:custGeom>
              <a:avLst/>
              <a:gdLst/>
              <a:ahLst/>
              <a:cxnLst/>
              <a:rect l="l" t="t" r="r" b="b"/>
              <a:pathLst>
                <a:path w="5548" h="6278" extrusionOk="0">
                  <a:moveTo>
                    <a:pt x="1" y="1"/>
                  </a:moveTo>
                  <a:lnTo>
                    <a:pt x="69" y="6277"/>
                  </a:lnTo>
                  <a:lnTo>
                    <a:pt x="685" y="6277"/>
                  </a:lnTo>
                  <a:lnTo>
                    <a:pt x="685" y="2740"/>
                  </a:lnTo>
                  <a:cubicBezTo>
                    <a:pt x="685" y="2740"/>
                    <a:pt x="1324" y="6277"/>
                    <a:pt x="2625" y="6277"/>
                  </a:cubicBezTo>
                  <a:lnTo>
                    <a:pt x="5547" y="6277"/>
                  </a:lnTo>
                  <a:cubicBezTo>
                    <a:pt x="5547" y="6277"/>
                    <a:pt x="5387" y="4999"/>
                    <a:pt x="4611" y="4429"/>
                  </a:cubicBezTo>
                  <a:cubicBezTo>
                    <a:pt x="4439" y="4445"/>
                    <a:pt x="4278" y="4452"/>
                    <a:pt x="4128" y="4452"/>
                  </a:cubicBezTo>
                  <a:cubicBezTo>
                    <a:pt x="2341" y="4452"/>
                    <a:pt x="2011" y="3351"/>
                    <a:pt x="1758" y="1667"/>
                  </a:cubicBezTo>
                  <a:cubicBezTo>
                    <a:pt x="1553" y="320"/>
                    <a:pt x="548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703;p41">
              <a:extLst>
                <a:ext uri="{FF2B5EF4-FFF2-40B4-BE49-F238E27FC236}">
                  <a16:creationId xmlns:a16="http://schemas.microsoft.com/office/drawing/2014/main" id="{7611E54C-181D-438E-966E-DB2A53C8A540}"/>
                </a:ext>
              </a:extLst>
            </p:cNvPr>
            <p:cNvSpPr/>
            <p:nvPr/>
          </p:nvSpPr>
          <p:spPr>
            <a:xfrm>
              <a:off x="6011711" y="3941847"/>
              <a:ext cx="69717" cy="146905"/>
            </a:xfrm>
            <a:custGeom>
              <a:avLst/>
              <a:gdLst/>
              <a:ahLst/>
              <a:cxnLst/>
              <a:rect l="l" t="t" r="r" b="b"/>
              <a:pathLst>
                <a:path w="4041" h="8515" extrusionOk="0">
                  <a:moveTo>
                    <a:pt x="4041" y="1"/>
                  </a:moveTo>
                  <a:lnTo>
                    <a:pt x="1" y="1758"/>
                  </a:lnTo>
                  <a:lnTo>
                    <a:pt x="663" y="8514"/>
                  </a:lnTo>
                  <a:lnTo>
                    <a:pt x="3721" y="8514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605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704;p41">
              <a:extLst>
                <a:ext uri="{FF2B5EF4-FFF2-40B4-BE49-F238E27FC236}">
                  <a16:creationId xmlns:a16="http://schemas.microsoft.com/office/drawing/2014/main" id="{12AA15EA-461A-4808-A45A-5E3391FFA7C5}"/>
                </a:ext>
              </a:extLst>
            </p:cNvPr>
            <p:cNvSpPr/>
            <p:nvPr/>
          </p:nvSpPr>
          <p:spPr>
            <a:xfrm>
              <a:off x="5915235" y="3900113"/>
              <a:ext cx="97684" cy="278421"/>
            </a:xfrm>
            <a:custGeom>
              <a:avLst/>
              <a:gdLst/>
              <a:ahLst/>
              <a:cxnLst/>
              <a:rect l="l" t="t" r="r" b="b"/>
              <a:pathLst>
                <a:path w="5662" h="16138" extrusionOk="0">
                  <a:moveTo>
                    <a:pt x="2831" y="0"/>
                  </a:moveTo>
                  <a:lnTo>
                    <a:pt x="1" y="845"/>
                  </a:lnTo>
                  <a:lnTo>
                    <a:pt x="183" y="16138"/>
                  </a:lnTo>
                  <a:lnTo>
                    <a:pt x="800" y="16138"/>
                  </a:lnTo>
                  <a:lnTo>
                    <a:pt x="800" y="12577"/>
                  </a:lnTo>
                  <a:cubicBezTo>
                    <a:pt x="800" y="12577"/>
                    <a:pt x="1439" y="16138"/>
                    <a:pt x="2740" y="16138"/>
                  </a:cubicBezTo>
                  <a:lnTo>
                    <a:pt x="5661" y="16138"/>
                  </a:lnTo>
                  <a:cubicBezTo>
                    <a:pt x="5661" y="16138"/>
                    <a:pt x="5456" y="14220"/>
                    <a:pt x="4109" y="14038"/>
                  </a:cubicBezTo>
                  <a:cubicBezTo>
                    <a:pt x="1827" y="13741"/>
                    <a:pt x="2831" y="0"/>
                    <a:pt x="2831" y="0"/>
                  </a:cubicBezTo>
                  <a:close/>
                </a:path>
              </a:pathLst>
            </a:custGeom>
            <a:solidFill>
              <a:srgbClr val="5E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705;p41">
              <a:extLst>
                <a:ext uri="{FF2B5EF4-FFF2-40B4-BE49-F238E27FC236}">
                  <a16:creationId xmlns:a16="http://schemas.microsoft.com/office/drawing/2014/main" id="{1FAAC53B-C5CD-4AC1-B865-09853AE7901C}"/>
                </a:ext>
              </a:extLst>
            </p:cNvPr>
            <p:cNvSpPr/>
            <p:nvPr/>
          </p:nvSpPr>
          <p:spPr>
            <a:xfrm>
              <a:off x="5917202" y="4070223"/>
              <a:ext cx="95717" cy="108311"/>
            </a:xfrm>
            <a:custGeom>
              <a:avLst/>
              <a:gdLst/>
              <a:ahLst/>
              <a:cxnLst/>
              <a:rect l="l" t="t" r="r" b="b"/>
              <a:pathLst>
                <a:path w="5548" h="6278" extrusionOk="0">
                  <a:moveTo>
                    <a:pt x="1" y="1"/>
                  </a:moveTo>
                  <a:lnTo>
                    <a:pt x="69" y="6278"/>
                  </a:lnTo>
                  <a:lnTo>
                    <a:pt x="686" y="6278"/>
                  </a:lnTo>
                  <a:lnTo>
                    <a:pt x="686" y="2717"/>
                  </a:lnTo>
                  <a:cubicBezTo>
                    <a:pt x="686" y="2717"/>
                    <a:pt x="1325" y="6278"/>
                    <a:pt x="2626" y="6278"/>
                  </a:cubicBezTo>
                  <a:lnTo>
                    <a:pt x="5547" y="6278"/>
                  </a:lnTo>
                  <a:cubicBezTo>
                    <a:pt x="5547" y="6278"/>
                    <a:pt x="5410" y="4999"/>
                    <a:pt x="4612" y="4429"/>
                  </a:cubicBezTo>
                  <a:cubicBezTo>
                    <a:pt x="4442" y="4445"/>
                    <a:pt x="4284" y="4452"/>
                    <a:pt x="4135" y="4452"/>
                  </a:cubicBezTo>
                  <a:cubicBezTo>
                    <a:pt x="2342" y="4452"/>
                    <a:pt x="2011" y="3330"/>
                    <a:pt x="1758" y="1644"/>
                  </a:cubicBezTo>
                  <a:cubicBezTo>
                    <a:pt x="1553" y="320"/>
                    <a:pt x="549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706;p41">
              <a:extLst>
                <a:ext uri="{FF2B5EF4-FFF2-40B4-BE49-F238E27FC236}">
                  <a16:creationId xmlns:a16="http://schemas.microsoft.com/office/drawing/2014/main" id="{45B2ED45-98DA-49A8-B6DF-81C2E73AD69C}"/>
                </a:ext>
              </a:extLst>
            </p:cNvPr>
            <p:cNvSpPr/>
            <p:nvPr/>
          </p:nvSpPr>
          <p:spPr>
            <a:xfrm>
              <a:off x="5900674" y="3907204"/>
              <a:ext cx="69717" cy="146888"/>
            </a:xfrm>
            <a:custGeom>
              <a:avLst/>
              <a:gdLst/>
              <a:ahLst/>
              <a:cxnLst/>
              <a:rect l="l" t="t" r="r" b="b"/>
              <a:pathLst>
                <a:path w="4041" h="8514" extrusionOk="0">
                  <a:moveTo>
                    <a:pt x="4040" y="0"/>
                  </a:moveTo>
                  <a:lnTo>
                    <a:pt x="0" y="1758"/>
                  </a:lnTo>
                  <a:lnTo>
                    <a:pt x="662" y="8514"/>
                  </a:lnTo>
                  <a:lnTo>
                    <a:pt x="3721" y="8514"/>
                  </a:lnTo>
                  <a:lnTo>
                    <a:pt x="4040" y="0"/>
                  </a:lnTo>
                  <a:close/>
                </a:path>
              </a:pathLst>
            </a:custGeom>
            <a:solidFill>
              <a:srgbClr val="605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707;p41">
              <a:extLst>
                <a:ext uri="{FF2B5EF4-FFF2-40B4-BE49-F238E27FC236}">
                  <a16:creationId xmlns:a16="http://schemas.microsoft.com/office/drawing/2014/main" id="{8493CB63-90A2-4829-A5D4-D470AE7CCB75}"/>
                </a:ext>
              </a:extLst>
            </p:cNvPr>
            <p:cNvSpPr/>
            <p:nvPr/>
          </p:nvSpPr>
          <p:spPr>
            <a:xfrm>
              <a:off x="5820329" y="3794442"/>
              <a:ext cx="178408" cy="132862"/>
            </a:xfrm>
            <a:custGeom>
              <a:avLst/>
              <a:gdLst/>
              <a:ahLst/>
              <a:cxnLst/>
              <a:rect l="l" t="t" r="r" b="b"/>
              <a:pathLst>
                <a:path w="10341" h="7701" extrusionOk="0">
                  <a:moveTo>
                    <a:pt x="6978" y="0"/>
                  </a:moveTo>
                  <a:cubicBezTo>
                    <a:pt x="4315" y="0"/>
                    <a:pt x="1" y="3249"/>
                    <a:pt x="1" y="3249"/>
                  </a:cubicBezTo>
                  <a:lnTo>
                    <a:pt x="1233" y="7700"/>
                  </a:lnTo>
                  <a:lnTo>
                    <a:pt x="10227" y="3249"/>
                  </a:lnTo>
                  <a:cubicBezTo>
                    <a:pt x="10227" y="3249"/>
                    <a:pt x="10341" y="1332"/>
                    <a:pt x="7944" y="191"/>
                  </a:cubicBezTo>
                  <a:cubicBezTo>
                    <a:pt x="7661" y="59"/>
                    <a:pt x="7334" y="0"/>
                    <a:pt x="6978" y="0"/>
                  </a:cubicBezTo>
                  <a:close/>
                </a:path>
              </a:pathLst>
            </a:custGeom>
            <a:solidFill>
              <a:srgbClr val="5656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708;p41">
              <a:extLst>
                <a:ext uri="{FF2B5EF4-FFF2-40B4-BE49-F238E27FC236}">
                  <a16:creationId xmlns:a16="http://schemas.microsoft.com/office/drawing/2014/main" id="{DAE34055-CEA9-482B-B35A-C2C73D6471FC}"/>
                </a:ext>
              </a:extLst>
            </p:cNvPr>
            <p:cNvSpPr/>
            <p:nvPr/>
          </p:nvSpPr>
          <p:spPr>
            <a:xfrm>
              <a:off x="5875071" y="3845526"/>
              <a:ext cx="178011" cy="132568"/>
            </a:xfrm>
            <a:custGeom>
              <a:avLst/>
              <a:gdLst/>
              <a:ahLst/>
              <a:cxnLst/>
              <a:rect l="l" t="t" r="r" b="b"/>
              <a:pathLst>
                <a:path w="10318" h="7684" extrusionOk="0">
                  <a:moveTo>
                    <a:pt x="6948" y="0"/>
                  </a:moveTo>
                  <a:cubicBezTo>
                    <a:pt x="4300" y="0"/>
                    <a:pt x="1" y="3256"/>
                    <a:pt x="1" y="3256"/>
                  </a:cubicBezTo>
                  <a:lnTo>
                    <a:pt x="1210" y="7684"/>
                  </a:lnTo>
                  <a:lnTo>
                    <a:pt x="10203" y="3256"/>
                  </a:lnTo>
                  <a:cubicBezTo>
                    <a:pt x="10203" y="3256"/>
                    <a:pt x="10318" y="1315"/>
                    <a:pt x="7921" y="197"/>
                  </a:cubicBezTo>
                  <a:cubicBezTo>
                    <a:pt x="7637" y="60"/>
                    <a:pt x="7308" y="0"/>
                    <a:pt x="6948" y="0"/>
                  </a:cubicBezTo>
                  <a:close/>
                </a:path>
              </a:pathLst>
            </a:custGeom>
            <a:solidFill>
              <a:srgbClr val="605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709;p41">
              <a:extLst>
                <a:ext uri="{FF2B5EF4-FFF2-40B4-BE49-F238E27FC236}">
                  <a16:creationId xmlns:a16="http://schemas.microsoft.com/office/drawing/2014/main" id="{B154F080-3418-413D-841F-3110964B8E1F}"/>
                </a:ext>
              </a:extLst>
            </p:cNvPr>
            <p:cNvSpPr/>
            <p:nvPr/>
          </p:nvSpPr>
          <p:spPr>
            <a:xfrm>
              <a:off x="5834114" y="3596452"/>
              <a:ext cx="250075" cy="193797"/>
            </a:xfrm>
            <a:custGeom>
              <a:avLst/>
              <a:gdLst/>
              <a:ahLst/>
              <a:cxnLst/>
              <a:rect l="l" t="t" r="r" b="b"/>
              <a:pathLst>
                <a:path w="14495" h="11233" extrusionOk="0">
                  <a:moveTo>
                    <a:pt x="1570" y="1"/>
                  </a:moveTo>
                  <a:cubicBezTo>
                    <a:pt x="1322" y="1"/>
                    <a:pt x="1079" y="114"/>
                    <a:pt x="868" y="414"/>
                  </a:cubicBezTo>
                  <a:cubicBezTo>
                    <a:pt x="1" y="1646"/>
                    <a:pt x="982" y="4796"/>
                    <a:pt x="982" y="4796"/>
                  </a:cubicBezTo>
                  <a:lnTo>
                    <a:pt x="5410" y="11233"/>
                  </a:lnTo>
                  <a:lnTo>
                    <a:pt x="14495" y="6782"/>
                  </a:lnTo>
                  <a:cubicBezTo>
                    <a:pt x="14335" y="5709"/>
                    <a:pt x="13970" y="5298"/>
                    <a:pt x="13970" y="5298"/>
                  </a:cubicBezTo>
                  <a:lnTo>
                    <a:pt x="6529" y="7946"/>
                  </a:lnTo>
                  <a:lnTo>
                    <a:pt x="3151" y="1099"/>
                  </a:lnTo>
                  <a:cubicBezTo>
                    <a:pt x="3151" y="1099"/>
                    <a:pt x="2340" y="1"/>
                    <a:pt x="1570" y="1"/>
                  </a:cubicBezTo>
                  <a:close/>
                </a:path>
              </a:pathLst>
            </a:custGeom>
            <a:solidFill>
              <a:srgbClr val="5E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710;p41">
              <a:extLst>
                <a:ext uri="{FF2B5EF4-FFF2-40B4-BE49-F238E27FC236}">
                  <a16:creationId xmlns:a16="http://schemas.microsoft.com/office/drawing/2014/main" id="{E86547A4-32B8-4904-A8B8-991466921F62}"/>
                </a:ext>
              </a:extLst>
            </p:cNvPr>
            <p:cNvSpPr/>
            <p:nvPr/>
          </p:nvSpPr>
          <p:spPr>
            <a:xfrm>
              <a:off x="6075114" y="3657146"/>
              <a:ext cx="63420" cy="56329"/>
            </a:xfrm>
            <a:custGeom>
              <a:avLst/>
              <a:gdLst/>
              <a:ahLst/>
              <a:cxnLst/>
              <a:rect l="l" t="t" r="r" b="b"/>
              <a:pathLst>
                <a:path w="3676" h="3265" extrusionOk="0">
                  <a:moveTo>
                    <a:pt x="3128" y="0"/>
                  </a:moveTo>
                  <a:lnTo>
                    <a:pt x="1279" y="342"/>
                  </a:lnTo>
                  <a:lnTo>
                    <a:pt x="1" y="1780"/>
                  </a:lnTo>
                  <a:lnTo>
                    <a:pt x="526" y="3264"/>
                  </a:lnTo>
                  <a:lnTo>
                    <a:pt x="2512" y="2419"/>
                  </a:lnTo>
                  <a:cubicBezTo>
                    <a:pt x="2512" y="2419"/>
                    <a:pt x="3059" y="2419"/>
                    <a:pt x="3310" y="2305"/>
                  </a:cubicBezTo>
                  <a:cubicBezTo>
                    <a:pt x="3562" y="2214"/>
                    <a:pt x="3516" y="2100"/>
                    <a:pt x="3516" y="2100"/>
                  </a:cubicBezTo>
                  <a:lnTo>
                    <a:pt x="2397" y="2100"/>
                  </a:lnTo>
                  <a:lnTo>
                    <a:pt x="1507" y="2419"/>
                  </a:lnTo>
                  <a:lnTo>
                    <a:pt x="1507" y="2419"/>
                  </a:lnTo>
                  <a:lnTo>
                    <a:pt x="2306" y="1895"/>
                  </a:lnTo>
                  <a:lnTo>
                    <a:pt x="3356" y="1621"/>
                  </a:lnTo>
                  <a:cubicBezTo>
                    <a:pt x="3676" y="1461"/>
                    <a:pt x="3653" y="1255"/>
                    <a:pt x="3653" y="1255"/>
                  </a:cubicBezTo>
                  <a:lnTo>
                    <a:pt x="3653" y="1255"/>
                  </a:lnTo>
                  <a:lnTo>
                    <a:pt x="2009" y="1506"/>
                  </a:lnTo>
                  <a:lnTo>
                    <a:pt x="1439" y="1780"/>
                  </a:lnTo>
                  <a:lnTo>
                    <a:pt x="1895" y="1347"/>
                  </a:lnTo>
                  <a:cubicBezTo>
                    <a:pt x="1895" y="1347"/>
                    <a:pt x="2238" y="1233"/>
                    <a:pt x="2808" y="1004"/>
                  </a:cubicBezTo>
                  <a:cubicBezTo>
                    <a:pt x="3402" y="776"/>
                    <a:pt x="3310" y="525"/>
                    <a:pt x="3310" y="525"/>
                  </a:cubicBezTo>
                  <a:lnTo>
                    <a:pt x="3310" y="525"/>
                  </a:lnTo>
                  <a:lnTo>
                    <a:pt x="1667" y="890"/>
                  </a:lnTo>
                  <a:lnTo>
                    <a:pt x="1233" y="1233"/>
                  </a:lnTo>
                  <a:lnTo>
                    <a:pt x="1233" y="1233"/>
                  </a:lnTo>
                  <a:lnTo>
                    <a:pt x="1507" y="753"/>
                  </a:lnTo>
                  <a:cubicBezTo>
                    <a:pt x="1507" y="753"/>
                    <a:pt x="2032" y="662"/>
                    <a:pt x="2603" y="479"/>
                  </a:cubicBezTo>
                  <a:cubicBezTo>
                    <a:pt x="3151" y="297"/>
                    <a:pt x="3128" y="0"/>
                    <a:pt x="3128" y="0"/>
                  </a:cubicBezTo>
                  <a:close/>
                </a:path>
              </a:pathLst>
            </a:custGeom>
            <a:solidFill>
              <a:srgbClr val="5E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711;p41">
              <a:extLst>
                <a:ext uri="{FF2B5EF4-FFF2-40B4-BE49-F238E27FC236}">
                  <a16:creationId xmlns:a16="http://schemas.microsoft.com/office/drawing/2014/main" id="{BE8ACFFB-185A-4086-BBB0-E8AAFC3A67C3}"/>
                </a:ext>
              </a:extLst>
            </p:cNvPr>
            <p:cNvSpPr/>
            <p:nvPr/>
          </p:nvSpPr>
          <p:spPr>
            <a:xfrm>
              <a:off x="5665177" y="3045959"/>
              <a:ext cx="168954" cy="558032"/>
            </a:xfrm>
            <a:custGeom>
              <a:avLst/>
              <a:gdLst/>
              <a:ahLst/>
              <a:cxnLst/>
              <a:rect l="l" t="t" r="r" b="b"/>
              <a:pathLst>
                <a:path w="9793" h="32345" extrusionOk="0">
                  <a:moveTo>
                    <a:pt x="7614" y="0"/>
                  </a:moveTo>
                  <a:cubicBezTo>
                    <a:pt x="7311" y="0"/>
                    <a:pt x="6597" y="2854"/>
                    <a:pt x="6597" y="2854"/>
                  </a:cubicBezTo>
                  <a:cubicBezTo>
                    <a:pt x="6597" y="2854"/>
                    <a:pt x="6825" y="138"/>
                    <a:pt x="6711" y="138"/>
                  </a:cubicBezTo>
                  <a:cubicBezTo>
                    <a:pt x="6529" y="138"/>
                    <a:pt x="6552" y="458"/>
                    <a:pt x="6552" y="458"/>
                  </a:cubicBezTo>
                  <a:lnTo>
                    <a:pt x="5981" y="4406"/>
                  </a:lnTo>
                  <a:lnTo>
                    <a:pt x="1416" y="17668"/>
                  </a:lnTo>
                  <a:cubicBezTo>
                    <a:pt x="1416" y="17668"/>
                    <a:pt x="1" y="32276"/>
                    <a:pt x="2329" y="32345"/>
                  </a:cubicBezTo>
                  <a:cubicBezTo>
                    <a:pt x="2334" y="32345"/>
                    <a:pt x="2340" y="32345"/>
                    <a:pt x="2345" y="32345"/>
                  </a:cubicBezTo>
                  <a:cubicBezTo>
                    <a:pt x="4655" y="32345"/>
                    <a:pt x="4178" y="17599"/>
                    <a:pt x="4178" y="17599"/>
                  </a:cubicBezTo>
                  <a:lnTo>
                    <a:pt x="7579" y="5068"/>
                  </a:lnTo>
                  <a:cubicBezTo>
                    <a:pt x="7579" y="5068"/>
                    <a:pt x="9793" y="2763"/>
                    <a:pt x="9564" y="2535"/>
                  </a:cubicBezTo>
                  <a:cubicBezTo>
                    <a:pt x="9547" y="2513"/>
                    <a:pt x="9520" y="2503"/>
                    <a:pt x="9486" y="2503"/>
                  </a:cubicBezTo>
                  <a:cubicBezTo>
                    <a:pt x="9128" y="2503"/>
                    <a:pt x="7967" y="3608"/>
                    <a:pt x="7967" y="3608"/>
                  </a:cubicBezTo>
                  <a:cubicBezTo>
                    <a:pt x="7967" y="3608"/>
                    <a:pt x="9405" y="640"/>
                    <a:pt x="9108" y="617"/>
                  </a:cubicBezTo>
                  <a:cubicBezTo>
                    <a:pt x="9106" y="617"/>
                    <a:pt x="9103" y="617"/>
                    <a:pt x="9101" y="617"/>
                  </a:cubicBezTo>
                  <a:cubicBezTo>
                    <a:pt x="8813" y="617"/>
                    <a:pt x="7647" y="3151"/>
                    <a:pt x="7647" y="3151"/>
                  </a:cubicBezTo>
                  <a:cubicBezTo>
                    <a:pt x="7647" y="3151"/>
                    <a:pt x="8811" y="1"/>
                    <a:pt x="8583" y="1"/>
                  </a:cubicBezTo>
                  <a:cubicBezTo>
                    <a:pt x="8378" y="1"/>
                    <a:pt x="7054" y="3014"/>
                    <a:pt x="7054" y="3014"/>
                  </a:cubicBezTo>
                  <a:cubicBezTo>
                    <a:pt x="7054" y="3014"/>
                    <a:pt x="7921" y="47"/>
                    <a:pt x="7624" y="1"/>
                  </a:cubicBezTo>
                  <a:cubicBezTo>
                    <a:pt x="7621" y="0"/>
                    <a:pt x="7617" y="0"/>
                    <a:pt x="7614" y="0"/>
                  </a:cubicBezTo>
                  <a:close/>
                </a:path>
              </a:pathLst>
            </a:custGeom>
            <a:solidFill>
              <a:srgbClr val="5E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712;p41">
              <a:extLst>
                <a:ext uri="{FF2B5EF4-FFF2-40B4-BE49-F238E27FC236}">
                  <a16:creationId xmlns:a16="http://schemas.microsoft.com/office/drawing/2014/main" id="{E0798758-2CD6-4E27-B0EA-811259E43D30}"/>
                </a:ext>
              </a:extLst>
            </p:cNvPr>
            <p:cNvSpPr/>
            <p:nvPr/>
          </p:nvSpPr>
          <p:spPr>
            <a:xfrm>
              <a:off x="5665177" y="3540882"/>
              <a:ext cx="223299" cy="308043"/>
            </a:xfrm>
            <a:custGeom>
              <a:avLst/>
              <a:gdLst/>
              <a:ahLst/>
              <a:cxnLst/>
              <a:rect l="l" t="t" r="r" b="b"/>
              <a:pathLst>
                <a:path w="12943" h="17855" extrusionOk="0">
                  <a:moveTo>
                    <a:pt x="4988" y="1"/>
                  </a:moveTo>
                  <a:cubicBezTo>
                    <a:pt x="4091" y="1"/>
                    <a:pt x="1498" y="109"/>
                    <a:pt x="822" y="1329"/>
                  </a:cubicBezTo>
                  <a:cubicBezTo>
                    <a:pt x="1" y="2836"/>
                    <a:pt x="480" y="12811"/>
                    <a:pt x="480" y="12811"/>
                  </a:cubicBezTo>
                  <a:lnTo>
                    <a:pt x="10112" y="17855"/>
                  </a:lnTo>
                  <a:lnTo>
                    <a:pt x="12943" y="4320"/>
                  </a:lnTo>
                  <a:lnTo>
                    <a:pt x="9701" y="1329"/>
                  </a:lnTo>
                  <a:lnTo>
                    <a:pt x="5296" y="6"/>
                  </a:lnTo>
                  <a:cubicBezTo>
                    <a:pt x="5296" y="6"/>
                    <a:pt x="5181" y="1"/>
                    <a:pt x="49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713;p41">
              <a:extLst>
                <a:ext uri="{FF2B5EF4-FFF2-40B4-BE49-F238E27FC236}">
                  <a16:creationId xmlns:a16="http://schemas.microsoft.com/office/drawing/2014/main" id="{87719C18-8501-4950-AAEC-AE31417D6644}"/>
                </a:ext>
              </a:extLst>
            </p:cNvPr>
            <p:cNvSpPr/>
            <p:nvPr/>
          </p:nvSpPr>
          <p:spPr>
            <a:xfrm>
              <a:off x="5665177" y="3550819"/>
              <a:ext cx="178408" cy="298106"/>
            </a:xfrm>
            <a:custGeom>
              <a:avLst/>
              <a:gdLst/>
              <a:ahLst/>
              <a:cxnLst/>
              <a:rect l="l" t="t" r="r" b="b"/>
              <a:pathLst>
                <a:path w="10341" h="17279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325" y="183"/>
                    <a:pt x="1005" y="434"/>
                    <a:pt x="822" y="753"/>
                  </a:cubicBezTo>
                  <a:cubicBezTo>
                    <a:pt x="1" y="2260"/>
                    <a:pt x="480" y="12235"/>
                    <a:pt x="480" y="12235"/>
                  </a:cubicBezTo>
                  <a:lnTo>
                    <a:pt x="10112" y="17279"/>
                  </a:lnTo>
                  <a:lnTo>
                    <a:pt x="10341" y="16138"/>
                  </a:lnTo>
                  <a:lnTo>
                    <a:pt x="1370" y="11436"/>
                  </a:lnTo>
                  <a:cubicBezTo>
                    <a:pt x="1370" y="11436"/>
                    <a:pt x="914" y="1598"/>
                    <a:pt x="1713" y="0"/>
                  </a:cubicBezTo>
                  <a:close/>
                </a:path>
              </a:pathLst>
            </a:custGeom>
            <a:solidFill>
              <a:srgbClr val="F9A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714;p41">
              <a:extLst>
                <a:ext uri="{FF2B5EF4-FFF2-40B4-BE49-F238E27FC236}">
                  <a16:creationId xmlns:a16="http://schemas.microsoft.com/office/drawing/2014/main" id="{112C7B81-86A2-4B0F-BF2F-D2D98B7444DE}"/>
                </a:ext>
              </a:extLst>
            </p:cNvPr>
            <p:cNvSpPr/>
            <p:nvPr/>
          </p:nvSpPr>
          <p:spPr>
            <a:xfrm>
              <a:off x="5838444" y="3589948"/>
              <a:ext cx="85866" cy="130653"/>
            </a:xfrm>
            <a:custGeom>
              <a:avLst/>
              <a:gdLst/>
              <a:ahLst/>
              <a:cxnLst/>
              <a:rect l="l" t="t" r="r" b="b"/>
              <a:pathLst>
                <a:path w="4977" h="7573" extrusionOk="0">
                  <a:moveTo>
                    <a:pt x="2516" y="0"/>
                  </a:moveTo>
                  <a:cubicBezTo>
                    <a:pt x="1685" y="0"/>
                    <a:pt x="806" y="233"/>
                    <a:pt x="457" y="996"/>
                  </a:cubicBezTo>
                  <a:cubicBezTo>
                    <a:pt x="1" y="1978"/>
                    <a:pt x="69" y="3461"/>
                    <a:pt x="275" y="4488"/>
                  </a:cubicBezTo>
                  <a:cubicBezTo>
                    <a:pt x="412" y="5310"/>
                    <a:pt x="708" y="6086"/>
                    <a:pt x="1165" y="6794"/>
                  </a:cubicBezTo>
                  <a:cubicBezTo>
                    <a:pt x="1370" y="7159"/>
                    <a:pt x="1667" y="7524"/>
                    <a:pt x="2078" y="7570"/>
                  </a:cubicBezTo>
                  <a:cubicBezTo>
                    <a:pt x="2098" y="7572"/>
                    <a:pt x="2118" y="7572"/>
                    <a:pt x="2138" y="7572"/>
                  </a:cubicBezTo>
                  <a:cubicBezTo>
                    <a:pt x="2391" y="7572"/>
                    <a:pt x="2637" y="7441"/>
                    <a:pt x="2785" y="7250"/>
                  </a:cubicBezTo>
                  <a:cubicBezTo>
                    <a:pt x="2945" y="7022"/>
                    <a:pt x="2968" y="6703"/>
                    <a:pt x="2854" y="6474"/>
                  </a:cubicBezTo>
                  <a:lnTo>
                    <a:pt x="2854" y="6474"/>
                  </a:lnTo>
                  <a:cubicBezTo>
                    <a:pt x="2937" y="6505"/>
                    <a:pt x="3023" y="6520"/>
                    <a:pt x="3110" y="6520"/>
                  </a:cubicBezTo>
                  <a:cubicBezTo>
                    <a:pt x="3404" y="6520"/>
                    <a:pt x="3699" y="6351"/>
                    <a:pt x="3858" y="6086"/>
                  </a:cubicBezTo>
                  <a:cubicBezTo>
                    <a:pt x="4041" y="5767"/>
                    <a:pt x="3927" y="5287"/>
                    <a:pt x="3630" y="5059"/>
                  </a:cubicBezTo>
                  <a:cubicBezTo>
                    <a:pt x="4064" y="5059"/>
                    <a:pt x="4497" y="4854"/>
                    <a:pt x="4748" y="4534"/>
                  </a:cubicBezTo>
                  <a:cubicBezTo>
                    <a:pt x="4840" y="4397"/>
                    <a:pt x="4931" y="4260"/>
                    <a:pt x="4931" y="4123"/>
                  </a:cubicBezTo>
                  <a:cubicBezTo>
                    <a:pt x="4977" y="3712"/>
                    <a:pt x="4566" y="3393"/>
                    <a:pt x="4223" y="3187"/>
                  </a:cubicBezTo>
                  <a:cubicBezTo>
                    <a:pt x="4566" y="3028"/>
                    <a:pt x="4794" y="2640"/>
                    <a:pt x="4748" y="2252"/>
                  </a:cubicBezTo>
                  <a:cubicBezTo>
                    <a:pt x="4726" y="1864"/>
                    <a:pt x="4406" y="1521"/>
                    <a:pt x="4041" y="1453"/>
                  </a:cubicBezTo>
                  <a:cubicBezTo>
                    <a:pt x="4109" y="1019"/>
                    <a:pt x="4178" y="494"/>
                    <a:pt x="3813" y="243"/>
                  </a:cubicBezTo>
                  <a:cubicBezTo>
                    <a:pt x="3698" y="152"/>
                    <a:pt x="3539" y="106"/>
                    <a:pt x="3402" y="83"/>
                  </a:cubicBezTo>
                  <a:cubicBezTo>
                    <a:pt x="3134" y="33"/>
                    <a:pt x="2828" y="0"/>
                    <a:pt x="2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715;p41">
              <a:extLst>
                <a:ext uri="{FF2B5EF4-FFF2-40B4-BE49-F238E27FC236}">
                  <a16:creationId xmlns:a16="http://schemas.microsoft.com/office/drawing/2014/main" id="{40703E8B-C17B-482C-B7CC-D99EE5C3F19C}"/>
                </a:ext>
              </a:extLst>
            </p:cNvPr>
            <p:cNvSpPr/>
            <p:nvPr/>
          </p:nvSpPr>
          <p:spPr>
            <a:xfrm>
              <a:off x="5639574" y="3488624"/>
              <a:ext cx="118162" cy="104447"/>
            </a:xfrm>
            <a:custGeom>
              <a:avLst/>
              <a:gdLst/>
              <a:ahLst/>
              <a:cxnLst/>
              <a:rect l="l" t="t" r="r" b="b"/>
              <a:pathLst>
                <a:path w="6849" h="6054" extrusionOk="0">
                  <a:moveTo>
                    <a:pt x="4503" y="0"/>
                  </a:moveTo>
                  <a:cubicBezTo>
                    <a:pt x="4440" y="0"/>
                    <a:pt x="4377" y="7"/>
                    <a:pt x="4315" y="22"/>
                  </a:cubicBezTo>
                  <a:cubicBezTo>
                    <a:pt x="3950" y="113"/>
                    <a:pt x="3676" y="501"/>
                    <a:pt x="3699" y="889"/>
                  </a:cubicBezTo>
                  <a:cubicBezTo>
                    <a:pt x="3453" y="602"/>
                    <a:pt x="3078" y="426"/>
                    <a:pt x="2690" y="426"/>
                  </a:cubicBezTo>
                  <a:cubicBezTo>
                    <a:pt x="2646" y="426"/>
                    <a:pt x="2602" y="428"/>
                    <a:pt x="2557" y="432"/>
                  </a:cubicBezTo>
                  <a:cubicBezTo>
                    <a:pt x="2398" y="432"/>
                    <a:pt x="2261" y="478"/>
                    <a:pt x="2124" y="569"/>
                  </a:cubicBezTo>
                  <a:cubicBezTo>
                    <a:pt x="1804" y="821"/>
                    <a:pt x="1850" y="1323"/>
                    <a:pt x="1941" y="1734"/>
                  </a:cubicBezTo>
                  <a:cubicBezTo>
                    <a:pt x="1829" y="1684"/>
                    <a:pt x="1710" y="1661"/>
                    <a:pt x="1592" y="1661"/>
                  </a:cubicBezTo>
                  <a:cubicBezTo>
                    <a:pt x="1327" y="1661"/>
                    <a:pt x="1065" y="1779"/>
                    <a:pt x="891" y="1985"/>
                  </a:cubicBezTo>
                  <a:cubicBezTo>
                    <a:pt x="640" y="2259"/>
                    <a:pt x="594" y="2715"/>
                    <a:pt x="800" y="3057"/>
                  </a:cubicBezTo>
                  <a:cubicBezTo>
                    <a:pt x="435" y="3286"/>
                    <a:pt x="1" y="3605"/>
                    <a:pt x="69" y="4039"/>
                  </a:cubicBezTo>
                  <a:cubicBezTo>
                    <a:pt x="92" y="4176"/>
                    <a:pt x="161" y="4313"/>
                    <a:pt x="229" y="4450"/>
                  </a:cubicBezTo>
                  <a:cubicBezTo>
                    <a:pt x="681" y="5176"/>
                    <a:pt x="1537" y="6054"/>
                    <a:pt x="2464" y="6054"/>
                  </a:cubicBezTo>
                  <a:cubicBezTo>
                    <a:pt x="2616" y="6054"/>
                    <a:pt x="2769" y="6030"/>
                    <a:pt x="2923" y="5979"/>
                  </a:cubicBezTo>
                  <a:cubicBezTo>
                    <a:pt x="3950" y="5659"/>
                    <a:pt x="4977" y="4564"/>
                    <a:pt x="5593" y="3742"/>
                  </a:cubicBezTo>
                  <a:cubicBezTo>
                    <a:pt x="6073" y="3057"/>
                    <a:pt x="6461" y="2304"/>
                    <a:pt x="6666" y="1505"/>
                  </a:cubicBezTo>
                  <a:cubicBezTo>
                    <a:pt x="6780" y="1117"/>
                    <a:pt x="6849" y="638"/>
                    <a:pt x="6598" y="318"/>
                  </a:cubicBezTo>
                  <a:cubicBezTo>
                    <a:pt x="6461" y="123"/>
                    <a:pt x="6225" y="12"/>
                    <a:pt x="6002" y="12"/>
                  </a:cubicBezTo>
                  <a:cubicBezTo>
                    <a:pt x="5964" y="12"/>
                    <a:pt x="5927" y="15"/>
                    <a:pt x="5890" y="22"/>
                  </a:cubicBezTo>
                  <a:cubicBezTo>
                    <a:pt x="5616" y="44"/>
                    <a:pt x="5365" y="250"/>
                    <a:pt x="5274" y="501"/>
                  </a:cubicBezTo>
                  <a:cubicBezTo>
                    <a:pt x="5159" y="194"/>
                    <a:pt x="4834" y="0"/>
                    <a:pt x="4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716;p41">
              <a:extLst>
                <a:ext uri="{FF2B5EF4-FFF2-40B4-BE49-F238E27FC236}">
                  <a16:creationId xmlns:a16="http://schemas.microsoft.com/office/drawing/2014/main" id="{D7D550B8-E95C-4DAE-9B83-E9D1D1F45D78}"/>
                </a:ext>
              </a:extLst>
            </p:cNvPr>
            <p:cNvSpPr/>
            <p:nvPr/>
          </p:nvSpPr>
          <p:spPr>
            <a:xfrm>
              <a:off x="5689589" y="3270431"/>
              <a:ext cx="213465" cy="304714"/>
            </a:xfrm>
            <a:custGeom>
              <a:avLst/>
              <a:gdLst/>
              <a:ahLst/>
              <a:cxnLst/>
              <a:rect l="l" t="t" r="r" b="b"/>
              <a:pathLst>
                <a:path w="12373" h="17662" extrusionOk="0">
                  <a:moveTo>
                    <a:pt x="5547" y="1"/>
                  </a:moveTo>
                  <a:cubicBezTo>
                    <a:pt x="2489" y="1"/>
                    <a:pt x="1" y="2489"/>
                    <a:pt x="1" y="5570"/>
                  </a:cubicBezTo>
                  <a:cubicBezTo>
                    <a:pt x="1" y="8058"/>
                    <a:pt x="1621" y="10158"/>
                    <a:pt x="3881" y="10865"/>
                  </a:cubicBezTo>
                  <a:lnTo>
                    <a:pt x="3881" y="15682"/>
                  </a:lnTo>
                  <a:cubicBezTo>
                    <a:pt x="4381" y="17233"/>
                    <a:pt x="5315" y="17661"/>
                    <a:pt x="6194" y="17661"/>
                  </a:cubicBezTo>
                  <a:cubicBezTo>
                    <a:pt x="7281" y="17661"/>
                    <a:pt x="8286" y="17005"/>
                    <a:pt x="8286" y="17005"/>
                  </a:cubicBezTo>
                  <a:lnTo>
                    <a:pt x="8286" y="13353"/>
                  </a:lnTo>
                  <a:cubicBezTo>
                    <a:pt x="8811" y="13490"/>
                    <a:pt x="9359" y="13582"/>
                    <a:pt x="9930" y="13604"/>
                  </a:cubicBezTo>
                  <a:cubicBezTo>
                    <a:pt x="9930" y="13604"/>
                    <a:pt x="12372" y="8560"/>
                    <a:pt x="11208" y="4086"/>
                  </a:cubicBezTo>
                  <a:cubicBezTo>
                    <a:pt x="11208" y="4018"/>
                    <a:pt x="11185" y="3949"/>
                    <a:pt x="11162" y="3881"/>
                  </a:cubicBezTo>
                  <a:cubicBezTo>
                    <a:pt x="11094" y="3584"/>
                    <a:pt x="11003" y="3310"/>
                    <a:pt x="10888" y="3059"/>
                  </a:cubicBezTo>
                  <a:cubicBezTo>
                    <a:pt x="10888" y="3059"/>
                    <a:pt x="10888" y="3036"/>
                    <a:pt x="10888" y="3036"/>
                  </a:cubicBezTo>
                  <a:cubicBezTo>
                    <a:pt x="10090" y="1256"/>
                    <a:pt x="8286" y="1"/>
                    <a:pt x="6209" y="1"/>
                  </a:cubicBezTo>
                  <a:cubicBezTo>
                    <a:pt x="6095" y="1"/>
                    <a:pt x="6004" y="23"/>
                    <a:pt x="5890" y="23"/>
                  </a:cubicBezTo>
                  <a:cubicBezTo>
                    <a:pt x="5776" y="23"/>
                    <a:pt x="5661" y="1"/>
                    <a:pt x="5547" y="1"/>
                  </a:cubicBezTo>
                  <a:close/>
                </a:path>
              </a:pathLst>
            </a:custGeom>
            <a:solidFill>
              <a:srgbClr val="5E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717;p41">
              <a:extLst>
                <a:ext uri="{FF2B5EF4-FFF2-40B4-BE49-F238E27FC236}">
                  <a16:creationId xmlns:a16="http://schemas.microsoft.com/office/drawing/2014/main" id="{F6BC24E2-0069-4F31-B912-903C1281E236}"/>
                </a:ext>
              </a:extLst>
            </p:cNvPr>
            <p:cNvSpPr/>
            <p:nvPr/>
          </p:nvSpPr>
          <p:spPr>
            <a:xfrm>
              <a:off x="5681256" y="3267343"/>
              <a:ext cx="196195" cy="272848"/>
            </a:xfrm>
            <a:custGeom>
              <a:avLst/>
              <a:gdLst/>
              <a:ahLst/>
              <a:cxnLst/>
              <a:rect l="l" t="t" r="r" b="b"/>
              <a:pathLst>
                <a:path w="11372" h="15815" extrusionOk="0">
                  <a:moveTo>
                    <a:pt x="6263" y="0"/>
                  </a:moveTo>
                  <a:cubicBezTo>
                    <a:pt x="3210" y="0"/>
                    <a:pt x="1" y="2074"/>
                    <a:pt x="119" y="6662"/>
                  </a:cubicBezTo>
                  <a:cubicBezTo>
                    <a:pt x="347" y="14674"/>
                    <a:pt x="9637" y="15815"/>
                    <a:pt x="9637" y="15815"/>
                  </a:cubicBezTo>
                  <a:cubicBezTo>
                    <a:pt x="7080" y="11432"/>
                    <a:pt x="11371" y="3238"/>
                    <a:pt x="11371" y="3238"/>
                  </a:cubicBezTo>
                  <a:cubicBezTo>
                    <a:pt x="10701" y="1139"/>
                    <a:pt x="8525" y="0"/>
                    <a:pt x="6263" y="0"/>
                  </a:cubicBezTo>
                  <a:close/>
                </a:path>
              </a:pathLst>
            </a:custGeom>
            <a:solidFill>
              <a:srgbClr val="38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718;p41">
              <a:extLst>
                <a:ext uri="{FF2B5EF4-FFF2-40B4-BE49-F238E27FC236}">
                  <a16:creationId xmlns:a16="http://schemas.microsoft.com/office/drawing/2014/main" id="{5CA00280-66AD-4DA3-AB54-F80CB0DA37D1}"/>
                </a:ext>
              </a:extLst>
            </p:cNvPr>
            <p:cNvSpPr/>
            <p:nvPr/>
          </p:nvSpPr>
          <p:spPr>
            <a:xfrm>
              <a:off x="5569495" y="4056835"/>
              <a:ext cx="532412" cy="168177"/>
            </a:xfrm>
            <a:custGeom>
              <a:avLst/>
              <a:gdLst/>
              <a:ahLst/>
              <a:cxnLst/>
              <a:rect l="l" t="t" r="r" b="b"/>
              <a:pathLst>
                <a:path w="30860" h="9748" extrusionOk="0">
                  <a:moveTo>
                    <a:pt x="15088" y="1"/>
                  </a:moveTo>
                  <a:cubicBezTo>
                    <a:pt x="15002" y="1"/>
                    <a:pt x="14916" y="23"/>
                    <a:pt x="14837" y="69"/>
                  </a:cubicBezTo>
                  <a:lnTo>
                    <a:pt x="320" y="8309"/>
                  </a:lnTo>
                  <a:cubicBezTo>
                    <a:pt x="91" y="8446"/>
                    <a:pt x="0" y="8743"/>
                    <a:pt x="137" y="8994"/>
                  </a:cubicBezTo>
                  <a:cubicBezTo>
                    <a:pt x="231" y="9166"/>
                    <a:pt x="410" y="9263"/>
                    <a:pt x="595" y="9263"/>
                  </a:cubicBezTo>
                  <a:cubicBezTo>
                    <a:pt x="680" y="9263"/>
                    <a:pt x="766" y="9242"/>
                    <a:pt x="845" y="9199"/>
                  </a:cubicBezTo>
                  <a:lnTo>
                    <a:pt x="15088" y="1096"/>
                  </a:lnTo>
                  <a:lnTo>
                    <a:pt x="30015" y="9679"/>
                  </a:lnTo>
                  <a:cubicBezTo>
                    <a:pt x="30107" y="9724"/>
                    <a:pt x="30198" y="9747"/>
                    <a:pt x="30289" y="9747"/>
                  </a:cubicBezTo>
                  <a:cubicBezTo>
                    <a:pt x="30449" y="9747"/>
                    <a:pt x="30632" y="9656"/>
                    <a:pt x="30723" y="9496"/>
                  </a:cubicBezTo>
                  <a:cubicBezTo>
                    <a:pt x="30860" y="9245"/>
                    <a:pt x="30791" y="8925"/>
                    <a:pt x="30540" y="8788"/>
                  </a:cubicBezTo>
                  <a:lnTo>
                    <a:pt x="15339" y="69"/>
                  </a:lnTo>
                  <a:cubicBezTo>
                    <a:pt x="15259" y="23"/>
                    <a:pt x="15173" y="1"/>
                    <a:pt x="150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719;p41">
              <a:extLst>
                <a:ext uri="{FF2B5EF4-FFF2-40B4-BE49-F238E27FC236}">
                  <a16:creationId xmlns:a16="http://schemas.microsoft.com/office/drawing/2014/main" id="{104B84D0-0846-459E-AC22-840A62773EB7}"/>
                </a:ext>
              </a:extLst>
            </p:cNvPr>
            <p:cNvSpPr/>
            <p:nvPr/>
          </p:nvSpPr>
          <p:spPr>
            <a:xfrm>
              <a:off x="5569495" y="4161972"/>
              <a:ext cx="76411" cy="54673"/>
            </a:xfrm>
            <a:custGeom>
              <a:avLst/>
              <a:gdLst/>
              <a:ahLst/>
              <a:cxnLst/>
              <a:rect l="l" t="t" r="r" b="b"/>
              <a:pathLst>
                <a:path w="4429" h="3169" extrusionOk="0">
                  <a:moveTo>
                    <a:pt x="4200" y="1"/>
                  </a:moveTo>
                  <a:lnTo>
                    <a:pt x="320" y="2215"/>
                  </a:lnTo>
                  <a:cubicBezTo>
                    <a:pt x="91" y="2352"/>
                    <a:pt x="0" y="2649"/>
                    <a:pt x="137" y="2900"/>
                  </a:cubicBezTo>
                  <a:cubicBezTo>
                    <a:pt x="231" y="3072"/>
                    <a:pt x="410" y="3169"/>
                    <a:pt x="595" y="3169"/>
                  </a:cubicBezTo>
                  <a:cubicBezTo>
                    <a:pt x="680" y="3169"/>
                    <a:pt x="766" y="3148"/>
                    <a:pt x="845" y="3105"/>
                  </a:cubicBezTo>
                  <a:lnTo>
                    <a:pt x="4428" y="1074"/>
                  </a:lnTo>
                  <a:cubicBezTo>
                    <a:pt x="4337" y="709"/>
                    <a:pt x="4268" y="366"/>
                    <a:pt x="42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720;p41">
              <a:extLst>
                <a:ext uri="{FF2B5EF4-FFF2-40B4-BE49-F238E27FC236}">
                  <a16:creationId xmlns:a16="http://schemas.microsoft.com/office/drawing/2014/main" id="{45F7E7CE-162F-41F9-AF6E-837B200D15C7}"/>
                </a:ext>
              </a:extLst>
            </p:cNvPr>
            <p:cNvSpPr/>
            <p:nvPr/>
          </p:nvSpPr>
          <p:spPr>
            <a:xfrm>
              <a:off x="6036520" y="4175377"/>
              <a:ext cx="65387" cy="49635"/>
            </a:xfrm>
            <a:custGeom>
              <a:avLst/>
              <a:gdLst/>
              <a:ahLst/>
              <a:cxnLst/>
              <a:rect l="l" t="t" r="r" b="b"/>
              <a:pathLst>
                <a:path w="3790" h="2877" extrusionOk="0">
                  <a:moveTo>
                    <a:pt x="115" y="0"/>
                  </a:moveTo>
                  <a:cubicBezTo>
                    <a:pt x="92" y="365"/>
                    <a:pt x="47" y="730"/>
                    <a:pt x="1" y="1118"/>
                  </a:cubicBezTo>
                  <a:lnTo>
                    <a:pt x="2945" y="2808"/>
                  </a:lnTo>
                  <a:cubicBezTo>
                    <a:pt x="3037" y="2853"/>
                    <a:pt x="3128" y="2876"/>
                    <a:pt x="3219" y="2876"/>
                  </a:cubicBezTo>
                  <a:cubicBezTo>
                    <a:pt x="3379" y="2876"/>
                    <a:pt x="3562" y="2785"/>
                    <a:pt x="3653" y="2625"/>
                  </a:cubicBezTo>
                  <a:cubicBezTo>
                    <a:pt x="3790" y="2374"/>
                    <a:pt x="3721" y="2054"/>
                    <a:pt x="3470" y="1917"/>
                  </a:cubicBezTo>
                  <a:lnTo>
                    <a:pt x="1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721;p41">
              <a:extLst>
                <a:ext uri="{FF2B5EF4-FFF2-40B4-BE49-F238E27FC236}">
                  <a16:creationId xmlns:a16="http://schemas.microsoft.com/office/drawing/2014/main" id="{40A7CEA6-9099-4E48-8D58-5490C9D48B69}"/>
                </a:ext>
              </a:extLst>
            </p:cNvPr>
            <p:cNvSpPr/>
            <p:nvPr/>
          </p:nvSpPr>
          <p:spPr>
            <a:xfrm>
              <a:off x="5570668" y="3917831"/>
              <a:ext cx="531636" cy="449324"/>
            </a:xfrm>
            <a:custGeom>
              <a:avLst/>
              <a:gdLst/>
              <a:ahLst/>
              <a:cxnLst/>
              <a:rect l="l" t="t" r="r" b="b"/>
              <a:pathLst>
                <a:path w="30815" h="26044" extrusionOk="0">
                  <a:moveTo>
                    <a:pt x="503" y="0"/>
                  </a:moveTo>
                  <a:cubicBezTo>
                    <a:pt x="229" y="0"/>
                    <a:pt x="1" y="251"/>
                    <a:pt x="1" y="525"/>
                  </a:cubicBezTo>
                  <a:lnTo>
                    <a:pt x="1" y="16800"/>
                  </a:lnTo>
                  <a:cubicBezTo>
                    <a:pt x="1" y="16982"/>
                    <a:pt x="115" y="17165"/>
                    <a:pt x="274" y="17256"/>
                  </a:cubicBezTo>
                  <a:lnTo>
                    <a:pt x="16458" y="25975"/>
                  </a:lnTo>
                  <a:lnTo>
                    <a:pt x="16480" y="25975"/>
                  </a:lnTo>
                  <a:lnTo>
                    <a:pt x="16480" y="25998"/>
                  </a:lnTo>
                  <a:cubicBezTo>
                    <a:pt x="16503" y="25998"/>
                    <a:pt x="16526" y="25998"/>
                    <a:pt x="16526" y="26021"/>
                  </a:cubicBezTo>
                  <a:cubicBezTo>
                    <a:pt x="16549" y="26021"/>
                    <a:pt x="16572" y="26021"/>
                    <a:pt x="16595" y="26044"/>
                  </a:cubicBezTo>
                  <a:lnTo>
                    <a:pt x="16732" y="26044"/>
                  </a:lnTo>
                  <a:cubicBezTo>
                    <a:pt x="16777" y="26044"/>
                    <a:pt x="16823" y="26044"/>
                    <a:pt x="16846" y="26021"/>
                  </a:cubicBezTo>
                  <a:lnTo>
                    <a:pt x="16891" y="26021"/>
                  </a:lnTo>
                  <a:cubicBezTo>
                    <a:pt x="16937" y="25998"/>
                    <a:pt x="16960" y="25998"/>
                    <a:pt x="16983" y="25975"/>
                  </a:cubicBezTo>
                  <a:lnTo>
                    <a:pt x="30472" y="17736"/>
                  </a:lnTo>
                  <a:cubicBezTo>
                    <a:pt x="30632" y="17644"/>
                    <a:pt x="30723" y="17484"/>
                    <a:pt x="30723" y="17302"/>
                  </a:cubicBezTo>
                  <a:lnTo>
                    <a:pt x="30815" y="1393"/>
                  </a:lnTo>
                  <a:cubicBezTo>
                    <a:pt x="30815" y="1096"/>
                    <a:pt x="30586" y="868"/>
                    <a:pt x="30290" y="868"/>
                  </a:cubicBezTo>
                  <a:cubicBezTo>
                    <a:pt x="30016" y="868"/>
                    <a:pt x="29788" y="1096"/>
                    <a:pt x="29788" y="1393"/>
                  </a:cubicBezTo>
                  <a:lnTo>
                    <a:pt x="29696" y="17005"/>
                  </a:lnTo>
                  <a:lnTo>
                    <a:pt x="17234" y="24629"/>
                  </a:lnTo>
                  <a:lnTo>
                    <a:pt x="17120" y="9382"/>
                  </a:lnTo>
                  <a:cubicBezTo>
                    <a:pt x="17097" y="9108"/>
                    <a:pt x="16868" y="8879"/>
                    <a:pt x="16595" y="8879"/>
                  </a:cubicBezTo>
                  <a:cubicBezTo>
                    <a:pt x="16298" y="8879"/>
                    <a:pt x="16070" y="9108"/>
                    <a:pt x="16092" y="9404"/>
                  </a:cubicBezTo>
                  <a:lnTo>
                    <a:pt x="16207" y="24674"/>
                  </a:lnTo>
                  <a:lnTo>
                    <a:pt x="16207" y="24674"/>
                  </a:lnTo>
                  <a:lnTo>
                    <a:pt x="1028" y="16503"/>
                  </a:lnTo>
                  <a:lnTo>
                    <a:pt x="1028" y="525"/>
                  </a:lnTo>
                  <a:cubicBezTo>
                    <a:pt x="1028" y="251"/>
                    <a:pt x="799" y="0"/>
                    <a:pt x="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722;p41">
              <a:extLst>
                <a:ext uri="{FF2B5EF4-FFF2-40B4-BE49-F238E27FC236}">
                  <a16:creationId xmlns:a16="http://schemas.microsoft.com/office/drawing/2014/main" id="{C9C72B37-A62F-4981-B132-956CAC8522F8}"/>
                </a:ext>
              </a:extLst>
            </p:cNvPr>
            <p:cNvSpPr/>
            <p:nvPr/>
          </p:nvSpPr>
          <p:spPr>
            <a:xfrm>
              <a:off x="5847898" y="4071016"/>
              <a:ext cx="18529" cy="71684"/>
            </a:xfrm>
            <a:custGeom>
              <a:avLst/>
              <a:gdLst/>
              <a:ahLst/>
              <a:cxnLst/>
              <a:rect l="l" t="t" r="r" b="b"/>
              <a:pathLst>
                <a:path w="1074" h="4155" extrusionOk="0">
                  <a:moveTo>
                    <a:pt x="526" y="0"/>
                  </a:moveTo>
                  <a:cubicBezTo>
                    <a:pt x="229" y="0"/>
                    <a:pt x="1" y="229"/>
                    <a:pt x="23" y="525"/>
                  </a:cubicBezTo>
                  <a:lnTo>
                    <a:pt x="46" y="3903"/>
                  </a:lnTo>
                  <a:lnTo>
                    <a:pt x="434" y="4155"/>
                  </a:lnTo>
                  <a:lnTo>
                    <a:pt x="1073" y="3789"/>
                  </a:lnTo>
                  <a:lnTo>
                    <a:pt x="1051" y="503"/>
                  </a:lnTo>
                  <a:cubicBezTo>
                    <a:pt x="1028" y="229"/>
                    <a:pt x="799" y="0"/>
                    <a:pt x="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723;p41">
              <a:extLst>
                <a:ext uri="{FF2B5EF4-FFF2-40B4-BE49-F238E27FC236}">
                  <a16:creationId xmlns:a16="http://schemas.microsoft.com/office/drawing/2014/main" id="{24274270-290F-41B5-9769-C19759E8857F}"/>
                </a:ext>
              </a:extLst>
            </p:cNvPr>
            <p:cNvSpPr/>
            <p:nvPr/>
          </p:nvSpPr>
          <p:spPr>
            <a:xfrm>
              <a:off x="6084171" y="3932789"/>
              <a:ext cx="18132" cy="76808"/>
            </a:xfrm>
            <a:custGeom>
              <a:avLst/>
              <a:gdLst/>
              <a:ahLst/>
              <a:cxnLst/>
              <a:rect l="l" t="t" r="r" b="b"/>
              <a:pathLst>
                <a:path w="1051" h="4452" extrusionOk="0">
                  <a:moveTo>
                    <a:pt x="526" y="1"/>
                  </a:moveTo>
                  <a:cubicBezTo>
                    <a:pt x="252" y="1"/>
                    <a:pt x="24" y="229"/>
                    <a:pt x="24" y="526"/>
                  </a:cubicBezTo>
                  <a:lnTo>
                    <a:pt x="1" y="4452"/>
                  </a:lnTo>
                  <a:lnTo>
                    <a:pt x="1028" y="3835"/>
                  </a:lnTo>
                  <a:lnTo>
                    <a:pt x="1051" y="526"/>
                  </a:lnTo>
                  <a:cubicBezTo>
                    <a:pt x="1051" y="229"/>
                    <a:pt x="822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724;p41">
              <a:extLst>
                <a:ext uri="{FF2B5EF4-FFF2-40B4-BE49-F238E27FC236}">
                  <a16:creationId xmlns:a16="http://schemas.microsoft.com/office/drawing/2014/main" id="{01A7FFA0-8F9D-497D-ADE5-A5308D88ADF1}"/>
                </a:ext>
              </a:extLst>
            </p:cNvPr>
            <p:cNvSpPr/>
            <p:nvPr/>
          </p:nvSpPr>
          <p:spPr>
            <a:xfrm>
              <a:off x="5570668" y="3917831"/>
              <a:ext cx="17736" cy="58693"/>
            </a:xfrm>
            <a:custGeom>
              <a:avLst/>
              <a:gdLst/>
              <a:ahLst/>
              <a:cxnLst/>
              <a:rect l="l" t="t" r="r" b="b"/>
              <a:pathLst>
                <a:path w="1028" h="3402" extrusionOk="0">
                  <a:moveTo>
                    <a:pt x="526" y="0"/>
                  </a:moveTo>
                  <a:cubicBezTo>
                    <a:pt x="229" y="0"/>
                    <a:pt x="1" y="251"/>
                    <a:pt x="1" y="525"/>
                  </a:cubicBezTo>
                  <a:lnTo>
                    <a:pt x="1" y="2762"/>
                  </a:lnTo>
                  <a:lnTo>
                    <a:pt x="1028" y="3401"/>
                  </a:lnTo>
                  <a:lnTo>
                    <a:pt x="1028" y="525"/>
                  </a:lnTo>
                  <a:cubicBezTo>
                    <a:pt x="1028" y="251"/>
                    <a:pt x="799" y="0"/>
                    <a:pt x="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725;p41">
              <a:extLst>
                <a:ext uri="{FF2B5EF4-FFF2-40B4-BE49-F238E27FC236}">
                  <a16:creationId xmlns:a16="http://schemas.microsoft.com/office/drawing/2014/main" id="{84F29796-BC0F-41EA-AD6E-406CC1A94298}"/>
                </a:ext>
              </a:extLst>
            </p:cNvPr>
            <p:cNvSpPr/>
            <p:nvPr/>
          </p:nvSpPr>
          <p:spPr>
            <a:xfrm>
              <a:off x="5511992" y="3577198"/>
              <a:ext cx="600956" cy="527305"/>
            </a:xfrm>
            <a:custGeom>
              <a:avLst/>
              <a:gdLst/>
              <a:ahLst/>
              <a:cxnLst/>
              <a:rect l="l" t="t" r="r" b="b"/>
              <a:pathLst>
                <a:path w="34833" h="30564" extrusionOk="0">
                  <a:moveTo>
                    <a:pt x="1" y="0"/>
                  </a:moveTo>
                  <a:lnTo>
                    <a:pt x="3424" y="21091"/>
                  </a:lnTo>
                  <a:lnTo>
                    <a:pt x="19996" y="30564"/>
                  </a:lnTo>
                  <a:lnTo>
                    <a:pt x="34421" y="22461"/>
                  </a:lnTo>
                  <a:lnTo>
                    <a:pt x="34832" y="15042"/>
                  </a:lnTo>
                  <a:lnTo>
                    <a:pt x="22735" y="21456"/>
                  </a:lnTo>
                  <a:lnTo>
                    <a:pt x="19060" y="102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726;p41">
              <a:extLst>
                <a:ext uri="{FF2B5EF4-FFF2-40B4-BE49-F238E27FC236}">
                  <a16:creationId xmlns:a16="http://schemas.microsoft.com/office/drawing/2014/main" id="{44A9154A-1D53-46FA-8E2F-5F4B0113FD0A}"/>
                </a:ext>
              </a:extLst>
            </p:cNvPr>
            <p:cNvSpPr/>
            <p:nvPr/>
          </p:nvSpPr>
          <p:spPr>
            <a:xfrm>
              <a:off x="5835683" y="3759126"/>
              <a:ext cx="21290" cy="336717"/>
            </a:xfrm>
            <a:custGeom>
              <a:avLst/>
              <a:gdLst/>
              <a:ahLst/>
              <a:cxnLst/>
              <a:rect l="l" t="t" r="r" b="b"/>
              <a:pathLst>
                <a:path w="1234" h="19517" extrusionOk="0">
                  <a:moveTo>
                    <a:pt x="1" y="1"/>
                  </a:moveTo>
                  <a:cubicBezTo>
                    <a:pt x="69" y="1644"/>
                    <a:pt x="138" y="3265"/>
                    <a:pt x="229" y="4885"/>
                  </a:cubicBezTo>
                  <a:lnTo>
                    <a:pt x="526" y="9770"/>
                  </a:lnTo>
                  <a:lnTo>
                    <a:pt x="846" y="14632"/>
                  </a:lnTo>
                  <a:cubicBezTo>
                    <a:pt x="960" y="16252"/>
                    <a:pt x="1097" y="17896"/>
                    <a:pt x="1234" y="19516"/>
                  </a:cubicBezTo>
                  <a:cubicBezTo>
                    <a:pt x="1165" y="17873"/>
                    <a:pt x="1097" y="16252"/>
                    <a:pt x="1005" y="14632"/>
                  </a:cubicBezTo>
                  <a:lnTo>
                    <a:pt x="709" y="9747"/>
                  </a:lnTo>
                  <a:lnTo>
                    <a:pt x="389" y="4885"/>
                  </a:lnTo>
                  <a:cubicBezTo>
                    <a:pt x="275" y="3265"/>
                    <a:pt x="138" y="1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727;p41">
              <a:extLst>
                <a:ext uri="{FF2B5EF4-FFF2-40B4-BE49-F238E27FC236}">
                  <a16:creationId xmlns:a16="http://schemas.microsoft.com/office/drawing/2014/main" id="{49BC78E1-0F66-40AF-A2FC-ACAC6425AFEA}"/>
                </a:ext>
              </a:extLst>
            </p:cNvPr>
            <p:cNvSpPr/>
            <p:nvPr/>
          </p:nvSpPr>
          <p:spPr>
            <a:xfrm>
              <a:off x="6595328" y="3893022"/>
              <a:ext cx="97666" cy="278421"/>
            </a:xfrm>
            <a:custGeom>
              <a:avLst/>
              <a:gdLst/>
              <a:ahLst/>
              <a:cxnLst/>
              <a:rect l="l" t="t" r="r" b="b"/>
              <a:pathLst>
                <a:path w="5661" h="16138" extrusionOk="0">
                  <a:moveTo>
                    <a:pt x="2830" y="0"/>
                  </a:moveTo>
                  <a:lnTo>
                    <a:pt x="2830" y="0"/>
                  </a:lnTo>
                  <a:cubicBezTo>
                    <a:pt x="2830" y="1"/>
                    <a:pt x="3835" y="13741"/>
                    <a:pt x="1552" y="14038"/>
                  </a:cubicBezTo>
                  <a:cubicBezTo>
                    <a:pt x="205" y="14220"/>
                    <a:pt x="0" y="16138"/>
                    <a:pt x="0" y="16138"/>
                  </a:cubicBezTo>
                  <a:lnTo>
                    <a:pt x="2922" y="16138"/>
                  </a:lnTo>
                  <a:cubicBezTo>
                    <a:pt x="4223" y="16138"/>
                    <a:pt x="4862" y="12577"/>
                    <a:pt x="4862" y="12577"/>
                  </a:cubicBezTo>
                  <a:lnTo>
                    <a:pt x="4862" y="16138"/>
                  </a:lnTo>
                  <a:lnTo>
                    <a:pt x="5478" y="16138"/>
                  </a:lnTo>
                  <a:lnTo>
                    <a:pt x="5661" y="845"/>
                  </a:lnTo>
                  <a:lnTo>
                    <a:pt x="2830" y="0"/>
                  </a:ln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728;p41">
              <a:extLst>
                <a:ext uri="{FF2B5EF4-FFF2-40B4-BE49-F238E27FC236}">
                  <a16:creationId xmlns:a16="http://schemas.microsoft.com/office/drawing/2014/main" id="{81BB51F7-7F8B-4BC1-811C-2A56304B5878}"/>
                </a:ext>
              </a:extLst>
            </p:cNvPr>
            <p:cNvSpPr/>
            <p:nvPr/>
          </p:nvSpPr>
          <p:spPr>
            <a:xfrm>
              <a:off x="6595328" y="4062752"/>
              <a:ext cx="95700" cy="108691"/>
            </a:xfrm>
            <a:custGeom>
              <a:avLst/>
              <a:gdLst/>
              <a:ahLst/>
              <a:cxnLst/>
              <a:rect l="l" t="t" r="r" b="b"/>
              <a:pathLst>
                <a:path w="5547" h="6300" extrusionOk="0">
                  <a:moveTo>
                    <a:pt x="5547" y="0"/>
                  </a:moveTo>
                  <a:lnTo>
                    <a:pt x="5547" y="0"/>
                  </a:lnTo>
                  <a:cubicBezTo>
                    <a:pt x="4999" y="46"/>
                    <a:pt x="3994" y="320"/>
                    <a:pt x="3789" y="1666"/>
                  </a:cubicBezTo>
                  <a:cubicBezTo>
                    <a:pt x="3536" y="3353"/>
                    <a:pt x="3205" y="4474"/>
                    <a:pt x="1412" y="4474"/>
                  </a:cubicBezTo>
                  <a:cubicBezTo>
                    <a:pt x="1264" y="4474"/>
                    <a:pt x="1105" y="4467"/>
                    <a:pt x="936" y="4451"/>
                  </a:cubicBezTo>
                  <a:cubicBezTo>
                    <a:pt x="137" y="4999"/>
                    <a:pt x="0" y="6300"/>
                    <a:pt x="0" y="6300"/>
                  </a:cubicBezTo>
                  <a:lnTo>
                    <a:pt x="2922" y="6300"/>
                  </a:lnTo>
                  <a:cubicBezTo>
                    <a:pt x="4223" y="6300"/>
                    <a:pt x="4862" y="2739"/>
                    <a:pt x="4862" y="2739"/>
                  </a:cubicBezTo>
                  <a:lnTo>
                    <a:pt x="4862" y="6300"/>
                  </a:lnTo>
                  <a:lnTo>
                    <a:pt x="5478" y="6300"/>
                  </a:lnTo>
                  <a:lnTo>
                    <a:pt x="5547" y="0"/>
                  </a:lnTo>
                  <a:close/>
                </a:path>
              </a:pathLst>
            </a:custGeom>
            <a:solidFill>
              <a:srgbClr val="605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729;p41">
              <a:extLst>
                <a:ext uri="{FF2B5EF4-FFF2-40B4-BE49-F238E27FC236}">
                  <a16:creationId xmlns:a16="http://schemas.microsoft.com/office/drawing/2014/main" id="{A2EF5540-27C4-427E-978C-71470A3B0326}"/>
                </a:ext>
              </a:extLst>
            </p:cNvPr>
            <p:cNvSpPr/>
            <p:nvPr/>
          </p:nvSpPr>
          <p:spPr>
            <a:xfrm>
              <a:off x="6706365" y="3858362"/>
              <a:ext cx="97684" cy="278438"/>
            </a:xfrm>
            <a:custGeom>
              <a:avLst/>
              <a:gdLst/>
              <a:ahLst/>
              <a:cxnLst/>
              <a:rect l="l" t="t" r="r" b="b"/>
              <a:pathLst>
                <a:path w="5662" h="16139" extrusionOk="0">
                  <a:moveTo>
                    <a:pt x="2831" y="1"/>
                  </a:moveTo>
                  <a:cubicBezTo>
                    <a:pt x="2831" y="1"/>
                    <a:pt x="3835" y="13742"/>
                    <a:pt x="1553" y="14061"/>
                  </a:cubicBezTo>
                  <a:cubicBezTo>
                    <a:pt x="206" y="14244"/>
                    <a:pt x="1" y="16138"/>
                    <a:pt x="1" y="16138"/>
                  </a:cubicBezTo>
                  <a:lnTo>
                    <a:pt x="2922" y="16138"/>
                  </a:lnTo>
                  <a:cubicBezTo>
                    <a:pt x="4223" y="16138"/>
                    <a:pt x="4840" y="12600"/>
                    <a:pt x="4840" y="12600"/>
                  </a:cubicBezTo>
                  <a:lnTo>
                    <a:pt x="4840" y="16138"/>
                  </a:lnTo>
                  <a:lnTo>
                    <a:pt x="5479" y="16138"/>
                  </a:lnTo>
                  <a:lnTo>
                    <a:pt x="5661" y="845"/>
                  </a:lnTo>
                  <a:lnTo>
                    <a:pt x="2831" y="1"/>
                  </a:ln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730;p41">
              <a:extLst>
                <a:ext uri="{FF2B5EF4-FFF2-40B4-BE49-F238E27FC236}">
                  <a16:creationId xmlns:a16="http://schemas.microsoft.com/office/drawing/2014/main" id="{EA1C47EF-6270-40CC-926F-5ED81560A05C}"/>
                </a:ext>
              </a:extLst>
            </p:cNvPr>
            <p:cNvSpPr/>
            <p:nvPr/>
          </p:nvSpPr>
          <p:spPr>
            <a:xfrm>
              <a:off x="6706365" y="4028489"/>
              <a:ext cx="95717" cy="108311"/>
            </a:xfrm>
            <a:custGeom>
              <a:avLst/>
              <a:gdLst/>
              <a:ahLst/>
              <a:cxnLst/>
              <a:rect l="l" t="t" r="r" b="b"/>
              <a:pathLst>
                <a:path w="5548" h="6278" extrusionOk="0">
                  <a:moveTo>
                    <a:pt x="5547" y="0"/>
                  </a:moveTo>
                  <a:lnTo>
                    <a:pt x="5547" y="0"/>
                  </a:lnTo>
                  <a:cubicBezTo>
                    <a:pt x="4999" y="46"/>
                    <a:pt x="3995" y="320"/>
                    <a:pt x="3790" y="1666"/>
                  </a:cubicBezTo>
                  <a:cubicBezTo>
                    <a:pt x="3535" y="3364"/>
                    <a:pt x="3201" y="4470"/>
                    <a:pt x="1376" y="4470"/>
                  </a:cubicBezTo>
                  <a:cubicBezTo>
                    <a:pt x="1238" y="4470"/>
                    <a:pt x="1092" y="4464"/>
                    <a:pt x="937" y="4451"/>
                  </a:cubicBezTo>
                  <a:cubicBezTo>
                    <a:pt x="138" y="4999"/>
                    <a:pt x="1" y="6277"/>
                    <a:pt x="1" y="6277"/>
                  </a:cubicBezTo>
                  <a:lnTo>
                    <a:pt x="2922" y="6277"/>
                  </a:lnTo>
                  <a:cubicBezTo>
                    <a:pt x="4223" y="6277"/>
                    <a:pt x="4840" y="2739"/>
                    <a:pt x="4840" y="2739"/>
                  </a:cubicBezTo>
                  <a:lnTo>
                    <a:pt x="4840" y="6277"/>
                  </a:lnTo>
                  <a:lnTo>
                    <a:pt x="5479" y="6277"/>
                  </a:lnTo>
                  <a:lnTo>
                    <a:pt x="5547" y="0"/>
                  </a:lnTo>
                  <a:close/>
                </a:path>
              </a:pathLst>
            </a:custGeom>
            <a:solidFill>
              <a:srgbClr val="605F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731;p41">
              <a:extLst>
                <a:ext uri="{FF2B5EF4-FFF2-40B4-BE49-F238E27FC236}">
                  <a16:creationId xmlns:a16="http://schemas.microsoft.com/office/drawing/2014/main" id="{1A950539-007B-4D18-8504-117117A9E234}"/>
                </a:ext>
              </a:extLst>
            </p:cNvPr>
            <p:cNvSpPr/>
            <p:nvPr/>
          </p:nvSpPr>
          <p:spPr>
            <a:xfrm>
              <a:off x="6830808" y="3499234"/>
              <a:ext cx="223299" cy="307957"/>
            </a:xfrm>
            <a:custGeom>
              <a:avLst/>
              <a:gdLst/>
              <a:ahLst/>
              <a:cxnLst/>
              <a:rect l="l" t="t" r="r" b="b"/>
              <a:pathLst>
                <a:path w="12943" h="17850" extrusionOk="0">
                  <a:moveTo>
                    <a:pt x="7647" y="0"/>
                  </a:moveTo>
                  <a:lnTo>
                    <a:pt x="3242" y="1347"/>
                  </a:lnTo>
                  <a:lnTo>
                    <a:pt x="3219" y="1347"/>
                  </a:lnTo>
                  <a:cubicBezTo>
                    <a:pt x="3265" y="1392"/>
                    <a:pt x="3265" y="1461"/>
                    <a:pt x="3242" y="1529"/>
                  </a:cubicBezTo>
                  <a:cubicBezTo>
                    <a:pt x="3013" y="1917"/>
                    <a:pt x="2557" y="2260"/>
                    <a:pt x="2237" y="2579"/>
                  </a:cubicBezTo>
                  <a:cubicBezTo>
                    <a:pt x="1827" y="2922"/>
                    <a:pt x="1416" y="3264"/>
                    <a:pt x="982" y="3584"/>
                  </a:cubicBezTo>
                  <a:cubicBezTo>
                    <a:pt x="948" y="3606"/>
                    <a:pt x="914" y="3618"/>
                    <a:pt x="882" y="3618"/>
                  </a:cubicBezTo>
                  <a:cubicBezTo>
                    <a:pt x="851" y="3618"/>
                    <a:pt x="822" y="3606"/>
                    <a:pt x="799" y="3584"/>
                  </a:cubicBezTo>
                  <a:lnTo>
                    <a:pt x="1" y="4314"/>
                  </a:lnTo>
                  <a:lnTo>
                    <a:pt x="2831" y="17849"/>
                  </a:lnTo>
                  <a:lnTo>
                    <a:pt x="12463" y="12805"/>
                  </a:lnTo>
                  <a:cubicBezTo>
                    <a:pt x="12463" y="12805"/>
                    <a:pt x="12942" y="2830"/>
                    <a:pt x="12098" y="1347"/>
                  </a:cubicBezTo>
                  <a:cubicBezTo>
                    <a:pt x="11756" y="708"/>
                    <a:pt x="10865" y="365"/>
                    <a:pt x="9975" y="183"/>
                  </a:cubicBezTo>
                  <a:cubicBezTo>
                    <a:pt x="9975" y="228"/>
                    <a:pt x="9930" y="274"/>
                    <a:pt x="9884" y="274"/>
                  </a:cubicBezTo>
                  <a:cubicBezTo>
                    <a:pt x="9761" y="296"/>
                    <a:pt x="9638" y="304"/>
                    <a:pt x="9516" y="304"/>
                  </a:cubicBezTo>
                  <a:cubicBezTo>
                    <a:pt x="9252" y="304"/>
                    <a:pt x="8992" y="267"/>
                    <a:pt x="8743" y="251"/>
                  </a:cubicBezTo>
                  <a:cubicBezTo>
                    <a:pt x="8636" y="251"/>
                    <a:pt x="8522" y="256"/>
                    <a:pt x="8407" y="256"/>
                  </a:cubicBezTo>
                  <a:cubicBezTo>
                    <a:pt x="8177" y="256"/>
                    <a:pt x="7944" y="236"/>
                    <a:pt x="7761" y="114"/>
                  </a:cubicBezTo>
                  <a:cubicBezTo>
                    <a:pt x="7716" y="69"/>
                    <a:pt x="7716" y="46"/>
                    <a:pt x="7693" y="0"/>
                  </a:cubicBezTo>
                  <a:close/>
                </a:path>
              </a:pathLst>
            </a:custGeom>
            <a:solidFill>
              <a:srgbClr val="38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732;p41">
              <a:extLst>
                <a:ext uri="{FF2B5EF4-FFF2-40B4-BE49-F238E27FC236}">
                  <a16:creationId xmlns:a16="http://schemas.microsoft.com/office/drawing/2014/main" id="{F805028D-DB88-48DD-AC36-0237E80A885B}"/>
                </a:ext>
              </a:extLst>
            </p:cNvPr>
            <p:cNvSpPr/>
            <p:nvPr/>
          </p:nvSpPr>
          <p:spPr>
            <a:xfrm>
              <a:off x="6875699" y="3509465"/>
              <a:ext cx="178408" cy="297726"/>
            </a:xfrm>
            <a:custGeom>
              <a:avLst/>
              <a:gdLst/>
              <a:ahLst/>
              <a:cxnLst/>
              <a:rect l="l" t="t" r="r" b="b"/>
              <a:pathLst>
                <a:path w="10341" h="17257" extrusionOk="0">
                  <a:moveTo>
                    <a:pt x="8629" y="1"/>
                  </a:moveTo>
                  <a:lnTo>
                    <a:pt x="8629" y="1"/>
                  </a:lnTo>
                  <a:cubicBezTo>
                    <a:pt x="9427" y="1598"/>
                    <a:pt x="8971" y="11413"/>
                    <a:pt x="8971" y="11413"/>
                  </a:cubicBezTo>
                  <a:lnTo>
                    <a:pt x="1" y="16115"/>
                  </a:lnTo>
                  <a:lnTo>
                    <a:pt x="229" y="17256"/>
                  </a:lnTo>
                  <a:lnTo>
                    <a:pt x="9861" y="12212"/>
                  </a:lnTo>
                  <a:cubicBezTo>
                    <a:pt x="9861" y="12212"/>
                    <a:pt x="10340" y="2237"/>
                    <a:pt x="9496" y="754"/>
                  </a:cubicBezTo>
                  <a:cubicBezTo>
                    <a:pt x="9336" y="434"/>
                    <a:pt x="9017" y="183"/>
                    <a:pt x="8629" y="1"/>
                  </a:cubicBezTo>
                  <a:close/>
                </a:path>
              </a:pathLst>
            </a:custGeom>
            <a:solidFill>
              <a:srgbClr val="27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733;p41">
              <a:extLst>
                <a:ext uri="{FF2B5EF4-FFF2-40B4-BE49-F238E27FC236}">
                  <a16:creationId xmlns:a16="http://schemas.microsoft.com/office/drawing/2014/main" id="{833EF89D-3BCD-4C52-8C0A-A6239A9F73C2}"/>
                </a:ext>
              </a:extLst>
            </p:cNvPr>
            <p:cNvSpPr/>
            <p:nvPr/>
          </p:nvSpPr>
          <p:spPr>
            <a:xfrm>
              <a:off x="6848526" y="3499234"/>
              <a:ext cx="154393" cy="159103"/>
            </a:xfrm>
            <a:custGeom>
              <a:avLst/>
              <a:gdLst/>
              <a:ahLst/>
              <a:cxnLst/>
              <a:rect l="l" t="t" r="r" b="b"/>
              <a:pathLst>
                <a:path w="8949" h="9222" extrusionOk="0">
                  <a:moveTo>
                    <a:pt x="6620" y="0"/>
                  </a:moveTo>
                  <a:lnTo>
                    <a:pt x="2215" y="1347"/>
                  </a:lnTo>
                  <a:lnTo>
                    <a:pt x="1" y="3424"/>
                  </a:lnTo>
                  <a:lnTo>
                    <a:pt x="1" y="9221"/>
                  </a:lnTo>
                  <a:cubicBezTo>
                    <a:pt x="6643" y="7053"/>
                    <a:pt x="8948" y="183"/>
                    <a:pt x="8948" y="183"/>
                  </a:cubicBezTo>
                  <a:lnTo>
                    <a:pt x="6620" y="0"/>
                  </a:ln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734;p41">
              <a:extLst>
                <a:ext uri="{FF2B5EF4-FFF2-40B4-BE49-F238E27FC236}">
                  <a16:creationId xmlns:a16="http://schemas.microsoft.com/office/drawing/2014/main" id="{AA16BB02-E7AE-479B-B1DD-6780E44B6BE3}"/>
                </a:ext>
              </a:extLst>
            </p:cNvPr>
            <p:cNvSpPr/>
            <p:nvPr/>
          </p:nvSpPr>
          <p:spPr>
            <a:xfrm>
              <a:off x="6580750" y="3615395"/>
              <a:ext cx="63420" cy="56329"/>
            </a:xfrm>
            <a:custGeom>
              <a:avLst/>
              <a:gdLst/>
              <a:ahLst/>
              <a:cxnLst/>
              <a:rect l="l" t="t" r="r" b="b"/>
              <a:pathLst>
                <a:path w="3676" h="3265" extrusionOk="0">
                  <a:moveTo>
                    <a:pt x="548" y="1"/>
                  </a:moveTo>
                  <a:cubicBezTo>
                    <a:pt x="548" y="1"/>
                    <a:pt x="525" y="297"/>
                    <a:pt x="1073" y="480"/>
                  </a:cubicBezTo>
                  <a:cubicBezTo>
                    <a:pt x="1644" y="662"/>
                    <a:pt x="2169" y="754"/>
                    <a:pt x="2169" y="754"/>
                  </a:cubicBezTo>
                  <a:lnTo>
                    <a:pt x="2443" y="1256"/>
                  </a:lnTo>
                  <a:lnTo>
                    <a:pt x="2009" y="891"/>
                  </a:lnTo>
                  <a:lnTo>
                    <a:pt x="366" y="526"/>
                  </a:lnTo>
                  <a:lnTo>
                    <a:pt x="366" y="526"/>
                  </a:lnTo>
                  <a:cubicBezTo>
                    <a:pt x="366" y="526"/>
                    <a:pt x="274" y="777"/>
                    <a:pt x="868" y="1005"/>
                  </a:cubicBezTo>
                  <a:cubicBezTo>
                    <a:pt x="1438" y="1233"/>
                    <a:pt x="1781" y="1347"/>
                    <a:pt x="1781" y="1347"/>
                  </a:cubicBezTo>
                  <a:lnTo>
                    <a:pt x="2215" y="1804"/>
                  </a:lnTo>
                  <a:lnTo>
                    <a:pt x="1667" y="1530"/>
                  </a:lnTo>
                  <a:lnTo>
                    <a:pt x="23" y="1279"/>
                  </a:lnTo>
                  <a:lnTo>
                    <a:pt x="23" y="1279"/>
                  </a:lnTo>
                  <a:cubicBezTo>
                    <a:pt x="23" y="1279"/>
                    <a:pt x="1" y="1484"/>
                    <a:pt x="320" y="1644"/>
                  </a:cubicBezTo>
                  <a:lnTo>
                    <a:pt x="1370" y="1895"/>
                  </a:lnTo>
                  <a:lnTo>
                    <a:pt x="2169" y="2420"/>
                  </a:lnTo>
                  <a:lnTo>
                    <a:pt x="1279" y="2123"/>
                  </a:lnTo>
                  <a:lnTo>
                    <a:pt x="160" y="2123"/>
                  </a:lnTo>
                  <a:cubicBezTo>
                    <a:pt x="160" y="2123"/>
                    <a:pt x="92" y="2215"/>
                    <a:pt x="366" y="2329"/>
                  </a:cubicBezTo>
                  <a:cubicBezTo>
                    <a:pt x="617" y="2420"/>
                    <a:pt x="1165" y="2420"/>
                    <a:pt x="1165" y="2420"/>
                  </a:cubicBezTo>
                  <a:lnTo>
                    <a:pt x="3150" y="3265"/>
                  </a:lnTo>
                  <a:lnTo>
                    <a:pt x="3675" y="1804"/>
                  </a:lnTo>
                  <a:lnTo>
                    <a:pt x="2397" y="366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735;p41">
              <a:extLst>
                <a:ext uri="{FF2B5EF4-FFF2-40B4-BE49-F238E27FC236}">
                  <a16:creationId xmlns:a16="http://schemas.microsoft.com/office/drawing/2014/main" id="{D937AE4A-1840-4090-8D04-81CA15A5BA46}"/>
                </a:ext>
              </a:extLst>
            </p:cNvPr>
            <p:cNvSpPr/>
            <p:nvPr/>
          </p:nvSpPr>
          <p:spPr>
            <a:xfrm>
              <a:off x="6635095" y="3554718"/>
              <a:ext cx="250075" cy="194194"/>
            </a:xfrm>
            <a:custGeom>
              <a:avLst/>
              <a:gdLst/>
              <a:ahLst/>
              <a:cxnLst/>
              <a:rect l="l" t="t" r="r" b="b"/>
              <a:pathLst>
                <a:path w="14495" h="11256" extrusionOk="0">
                  <a:moveTo>
                    <a:pt x="12925" y="0"/>
                  </a:moveTo>
                  <a:cubicBezTo>
                    <a:pt x="12155" y="0"/>
                    <a:pt x="11345" y="1098"/>
                    <a:pt x="11345" y="1098"/>
                  </a:cubicBezTo>
                  <a:lnTo>
                    <a:pt x="7966" y="7946"/>
                  </a:lnTo>
                  <a:lnTo>
                    <a:pt x="525" y="5321"/>
                  </a:lnTo>
                  <a:cubicBezTo>
                    <a:pt x="525" y="5321"/>
                    <a:pt x="137" y="5709"/>
                    <a:pt x="0" y="6782"/>
                  </a:cubicBezTo>
                  <a:lnTo>
                    <a:pt x="9085" y="11255"/>
                  </a:lnTo>
                  <a:lnTo>
                    <a:pt x="13011" y="4499"/>
                  </a:lnTo>
                  <a:cubicBezTo>
                    <a:pt x="13011" y="4499"/>
                    <a:pt x="14494" y="1646"/>
                    <a:pt x="13627" y="413"/>
                  </a:cubicBezTo>
                  <a:cubicBezTo>
                    <a:pt x="13416" y="113"/>
                    <a:pt x="13173" y="0"/>
                    <a:pt x="12925" y="0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736;p41">
              <a:extLst>
                <a:ext uri="{FF2B5EF4-FFF2-40B4-BE49-F238E27FC236}">
                  <a16:creationId xmlns:a16="http://schemas.microsoft.com/office/drawing/2014/main" id="{5A5C471D-BD3D-4EEC-8562-600441320D4D}"/>
                </a:ext>
              </a:extLst>
            </p:cNvPr>
            <p:cNvSpPr/>
            <p:nvPr/>
          </p:nvSpPr>
          <p:spPr>
            <a:xfrm>
              <a:off x="6821353" y="3554356"/>
              <a:ext cx="54363" cy="131947"/>
            </a:xfrm>
            <a:custGeom>
              <a:avLst/>
              <a:gdLst/>
              <a:ahLst/>
              <a:cxnLst/>
              <a:rect l="l" t="t" r="r" b="b"/>
              <a:pathLst>
                <a:path w="3151" h="7648" extrusionOk="0">
                  <a:moveTo>
                    <a:pt x="2169" y="1"/>
                  </a:moveTo>
                  <a:cubicBezTo>
                    <a:pt x="1918" y="1"/>
                    <a:pt x="1713" y="92"/>
                    <a:pt x="1507" y="206"/>
                  </a:cubicBezTo>
                  <a:cubicBezTo>
                    <a:pt x="1119" y="434"/>
                    <a:pt x="800" y="754"/>
                    <a:pt x="526" y="1119"/>
                  </a:cubicBezTo>
                  <a:lnTo>
                    <a:pt x="1" y="2215"/>
                  </a:lnTo>
                  <a:lnTo>
                    <a:pt x="549" y="1142"/>
                  </a:lnTo>
                  <a:cubicBezTo>
                    <a:pt x="845" y="800"/>
                    <a:pt x="1165" y="480"/>
                    <a:pt x="1530" y="252"/>
                  </a:cubicBezTo>
                  <a:cubicBezTo>
                    <a:pt x="1714" y="149"/>
                    <a:pt x="1898" y="66"/>
                    <a:pt x="2082" y="66"/>
                  </a:cubicBezTo>
                  <a:cubicBezTo>
                    <a:pt x="2103" y="66"/>
                    <a:pt x="2125" y="67"/>
                    <a:pt x="2146" y="69"/>
                  </a:cubicBezTo>
                  <a:cubicBezTo>
                    <a:pt x="2260" y="69"/>
                    <a:pt x="2375" y="92"/>
                    <a:pt x="2466" y="138"/>
                  </a:cubicBezTo>
                  <a:cubicBezTo>
                    <a:pt x="2557" y="206"/>
                    <a:pt x="2648" y="252"/>
                    <a:pt x="2717" y="343"/>
                  </a:cubicBezTo>
                  <a:cubicBezTo>
                    <a:pt x="3014" y="685"/>
                    <a:pt x="3082" y="1142"/>
                    <a:pt x="3059" y="1598"/>
                  </a:cubicBezTo>
                  <a:cubicBezTo>
                    <a:pt x="3037" y="2032"/>
                    <a:pt x="2945" y="2466"/>
                    <a:pt x="2831" y="2899"/>
                  </a:cubicBezTo>
                  <a:cubicBezTo>
                    <a:pt x="2694" y="3333"/>
                    <a:pt x="2534" y="3744"/>
                    <a:pt x="2352" y="4155"/>
                  </a:cubicBezTo>
                  <a:cubicBezTo>
                    <a:pt x="2169" y="4566"/>
                    <a:pt x="1918" y="4931"/>
                    <a:pt x="1713" y="5319"/>
                  </a:cubicBezTo>
                  <a:lnTo>
                    <a:pt x="389" y="7647"/>
                  </a:lnTo>
                  <a:lnTo>
                    <a:pt x="1758" y="5342"/>
                  </a:lnTo>
                  <a:cubicBezTo>
                    <a:pt x="1964" y="4954"/>
                    <a:pt x="2238" y="4588"/>
                    <a:pt x="2397" y="4178"/>
                  </a:cubicBezTo>
                  <a:cubicBezTo>
                    <a:pt x="2603" y="3767"/>
                    <a:pt x="2763" y="3356"/>
                    <a:pt x="2900" y="2922"/>
                  </a:cubicBezTo>
                  <a:cubicBezTo>
                    <a:pt x="3014" y="2489"/>
                    <a:pt x="3128" y="2032"/>
                    <a:pt x="3128" y="1598"/>
                  </a:cubicBezTo>
                  <a:cubicBezTo>
                    <a:pt x="3151" y="1142"/>
                    <a:pt x="3059" y="663"/>
                    <a:pt x="2763" y="320"/>
                  </a:cubicBezTo>
                  <a:cubicBezTo>
                    <a:pt x="2694" y="229"/>
                    <a:pt x="2580" y="160"/>
                    <a:pt x="2489" y="92"/>
                  </a:cubicBezTo>
                  <a:cubicBezTo>
                    <a:pt x="2397" y="46"/>
                    <a:pt x="2283" y="1"/>
                    <a:pt x="2169" y="1"/>
                  </a:cubicBezTo>
                  <a:close/>
                </a:path>
              </a:pathLst>
            </a:custGeom>
            <a:solidFill>
              <a:srgbClr val="D19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737;p41">
              <a:extLst>
                <a:ext uri="{FF2B5EF4-FFF2-40B4-BE49-F238E27FC236}">
                  <a16:creationId xmlns:a16="http://schemas.microsoft.com/office/drawing/2014/main" id="{82E17AC5-E9F2-4C5D-982F-E7E9D34BEA25}"/>
                </a:ext>
              </a:extLst>
            </p:cNvPr>
            <p:cNvSpPr/>
            <p:nvPr/>
          </p:nvSpPr>
          <p:spPr>
            <a:xfrm>
              <a:off x="6816247" y="3229077"/>
              <a:ext cx="213448" cy="304489"/>
            </a:xfrm>
            <a:custGeom>
              <a:avLst/>
              <a:gdLst/>
              <a:ahLst/>
              <a:cxnLst/>
              <a:rect l="l" t="t" r="r" b="b"/>
              <a:pathLst>
                <a:path w="12372" h="17649" extrusionOk="0">
                  <a:moveTo>
                    <a:pt x="6163" y="1"/>
                  </a:moveTo>
                  <a:cubicBezTo>
                    <a:pt x="4063" y="1"/>
                    <a:pt x="2283" y="1234"/>
                    <a:pt x="1484" y="3037"/>
                  </a:cubicBezTo>
                  <a:cubicBezTo>
                    <a:pt x="1370" y="3311"/>
                    <a:pt x="1278" y="3585"/>
                    <a:pt x="1210" y="3858"/>
                  </a:cubicBezTo>
                  <a:cubicBezTo>
                    <a:pt x="1187" y="3927"/>
                    <a:pt x="1164" y="3995"/>
                    <a:pt x="1141" y="4064"/>
                  </a:cubicBezTo>
                  <a:cubicBezTo>
                    <a:pt x="1141" y="4064"/>
                    <a:pt x="1141" y="4064"/>
                    <a:pt x="1141" y="4087"/>
                  </a:cubicBezTo>
                  <a:cubicBezTo>
                    <a:pt x="0" y="8538"/>
                    <a:pt x="2442" y="13582"/>
                    <a:pt x="2442" y="13582"/>
                  </a:cubicBezTo>
                  <a:cubicBezTo>
                    <a:pt x="3013" y="13559"/>
                    <a:pt x="3561" y="13468"/>
                    <a:pt x="4086" y="13354"/>
                  </a:cubicBezTo>
                  <a:lnTo>
                    <a:pt x="4086" y="17006"/>
                  </a:lnTo>
                  <a:cubicBezTo>
                    <a:pt x="4086" y="17006"/>
                    <a:pt x="5081" y="17649"/>
                    <a:pt x="6163" y="17649"/>
                  </a:cubicBezTo>
                  <a:cubicBezTo>
                    <a:pt x="7047" y="17649"/>
                    <a:pt x="7988" y="17219"/>
                    <a:pt x="8491" y="15659"/>
                  </a:cubicBezTo>
                  <a:lnTo>
                    <a:pt x="8491" y="10866"/>
                  </a:lnTo>
                  <a:cubicBezTo>
                    <a:pt x="10751" y="10158"/>
                    <a:pt x="12371" y="8035"/>
                    <a:pt x="12371" y="5547"/>
                  </a:cubicBezTo>
                  <a:cubicBezTo>
                    <a:pt x="12371" y="2489"/>
                    <a:pt x="9883" y="1"/>
                    <a:pt x="6802" y="1"/>
                  </a:cubicBezTo>
                  <a:close/>
                </a:path>
              </a:pathLst>
            </a:custGeom>
            <a:solidFill>
              <a:srgbClr val="F7D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738;p41">
              <a:extLst>
                <a:ext uri="{FF2B5EF4-FFF2-40B4-BE49-F238E27FC236}">
                  <a16:creationId xmlns:a16="http://schemas.microsoft.com/office/drawing/2014/main" id="{376E30CE-925B-4066-838D-F93664DFF44C}"/>
                </a:ext>
              </a:extLst>
            </p:cNvPr>
            <p:cNvSpPr/>
            <p:nvPr/>
          </p:nvSpPr>
          <p:spPr>
            <a:xfrm>
              <a:off x="6886723" y="3428343"/>
              <a:ext cx="77999" cy="58296"/>
            </a:xfrm>
            <a:custGeom>
              <a:avLst/>
              <a:gdLst/>
              <a:ahLst/>
              <a:cxnLst/>
              <a:rect l="l" t="t" r="r" b="b"/>
              <a:pathLst>
                <a:path w="4521" h="3379" extrusionOk="0">
                  <a:moveTo>
                    <a:pt x="4520" y="1"/>
                  </a:moveTo>
                  <a:lnTo>
                    <a:pt x="4520" y="1"/>
                  </a:lnTo>
                  <a:cubicBezTo>
                    <a:pt x="3379" y="1575"/>
                    <a:pt x="1" y="1804"/>
                    <a:pt x="1" y="1804"/>
                  </a:cubicBezTo>
                  <a:lnTo>
                    <a:pt x="1" y="3379"/>
                  </a:lnTo>
                  <a:cubicBezTo>
                    <a:pt x="2854" y="3333"/>
                    <a:pt x="4360" y="1918"/>
                    <a:pt x="4360" y="1918"/>
                  </a:cubicBezTo>
                  <a:lnTo>
                    <a:pt x="4520" y="1"/>
                  </a:lnTo>
                  <a:close/>
                </a:path>
              </a:pathLst>
            </a:custGeom>
            <a:solidFill>
              <a:srgbClr val="EDC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739;p41">
              <a:extLst>
                <a:ext uri="{FF2B5EF4-FFF2-40B4-BE49-F238E27FC236}">
                  <a16:creationId xmlns:a16="http://schemas.microsoft.com/office/drawing/2014/main" id="{16368811-B040-4997-A870-F47A456D9BE3}"/>
                </a:ext>
              </a:extLst>
            </p:cNvPr>
            <p:cNvSpPr/>
            <p:nvPr/>
          </p:nvSpPr>
          <p:spPr>
            <a:xfrm>
              <a:off x="6841832" y="3222970"/>
              <a:ext cx="229993" cy="247142"/>
            </a:xfrm>
            <a:custGeom>
              <a:avLst/>
              <a:gdLst/>
              <a:ahLst/>
              <a:cxnLst/>
              <a:rect l="l" t="t" r="r" b="b"/>
              <a:pathLst>
                <a:path w="13331" h="14325" extrusionOk="0">
                  <a:moveTo>
                    <a:pt x="5286" y="1"/>
                  </a:moveTo>
                  <a:cubicBezTo>
                    <a:pt x="2752" y="1"/>
                    <a:pt x="344" y="1492"/>
                    <a:pt x="1" y="3391"/>
                  </a:cubicBezTo>
                  <a:cubicBezTo>
                    <a:pt x="1" y="3391"/>
                    <a:pt x="297" y="7705"/>
                    <a:pt x="2146" y="8914"/>
                  </a:cubicBezTo>
                  <a:cubicBezTo>
                    <a:pt x="2146" y="8914"/>
                    <a:pt x="2615" y="7688"/>
                    <a:pt x="3441" y="7688"/>
                  </a:cubicBezTo>
                  <a:cubicBezTo>
                    <a:pt x="3544" y="7688"/>
                    <a:pt x="3653" y="7707"/>
                    <a:pt x="3767" y="7750"/>
                  </a:cubicBezTo>
                  <a:cubicBezTo>
                    <a:pt x="4784" y="8157"/>
                    <a:pt x="3786" y="10490"/>
                    <a:pt x="2636" y="10490"/>
                  </a:cubicBezTo>
                  <a:cubicBezTo>
                    <a:pt x="2625" y="10490"/>
                    <a:pt x="2614" y="10490"/>
                    <a:pt x="2603" y="10489"/>
                  </a:cubicBezTo>
                  <a:lnTo>
                    <a:pt x="2603" y="10489"/>
                  </a:lnTo>
                  <a:cubicBezTo>
                    <a:pt x="2603" y="10489"/>
                    <a:pt x="3607" y="14278"/>
                    <a:pt x="6962" y="14324"/>
                  </a:cubicBezTo>
                  <a:cubicBezTo>
                    <a:pt x="6962" y="14324"/>
                    <a:pt x="13331" y="10307"/>
                    <a:pt x="10888" y="4030"/>
                  </a:cubicBezTo>
                  <a:cubicBezTo>
                    <a:pt x="9757" y="1111"/>
                    <a:pt x="7474" y="1"/>
                    <a:pt x="5286" y="1"/>
                  </a:cubicBezTo>
                  <a:close/>
                </a:path>
              </a:pathLst>
            </a:custGeom>
            <a:solidFill>
              <a:srgbClr val="A64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740;p41">
              <a:extLst>
                <a:ext uri="{FF2B5EF4-FFF2-40B4-BE49-F238E27FC236}">
                  <a16:creationId xmlns:a16="http://schemas.microsoft.com/office/drawing/2014/main" id="{1BB8F7A5-E299-459B-B163-76DEEE757B5F}"/>
                </a:ext>
              </a:extLst>
            </p:cNvPr>
            <p:cNvSpPr/>
            <p:nvPr/>
          </p:nvSpPr>
          <p:spPr>
            <a:xfrm>
              <a:off x="6667772" y="3757073"/>
              <a:ext cx="246538" cy="178098"/>
            </a:xfrm>
            <a:custGeom>
              <a:avLst/>
              <a:gdLst/>
              <a:ahLst/>
              <a:cxnLst/>
              <a:rect l="l" t="t" r="r" b="b"/>
              <a:pathLst>
                <a:path w="14290" h="10323" extrusionOk="0">
                  <a:moveTo>
                    <a:pt x="7302" y="1"/>
                  </a:moveTo>
                  <a:cubicBezTo>
                    <a:pt x="3214" y="1"/>
                    <a:pt x="1" y="5963"/>
                    <a:pt x="1" y="5963"/>
                  </a:cubicBezTo>
                  <a:lnTo>
                    <a:pt x="8811" y="10323"/>
                  </a:lnTo>
                  <a:lnTo>
                    <a:pt x="14290" y="2904"/>
                  </a:lnTo>
                  <a:cubicBezTo>
                    <a:pt x="14290" y="2904"/>
                    <a:pt x="12532" y="919"/>
                    <a:pt x="8081" y="74"/>
                  </a:cubicBezTo>
                  <a:cubicBezTo>
                    <a:pt x="7818" y="24"/>
                    <a:pt x="7559" y="1"/>
                    <a:pt x="7302" y="1"/>
                  </a:cubicBezTo>
                  <a:close/>
                </a:path>
              </a:pathLst>
            </a:custGeom>
            <a:solidFill>
              <a:srgbClr val="38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741;p41">
              <a:extLst>
                <a:ext uri="{FF2B5EF4-FFF2-40B4-BE49-F238E27FC236}">
                  <a16:creationId xmlns:a16="http://schemas.microsoft.com/office/drawing/2014/main" id="{89C90E0E-51D0-47FA-9EE0-F4D493E1EC87}"/>
                </a:ext>
              </a:extLst>
            </p:cNvPr>
            <p:cNvSpPr/>
            <p:nvPr/>
          </p:nvSpPr>
          <p:spPr>
            <a:xfrm>
              <a:off x="6982423" y="3205062"/>
              <a:ext cx="113815" cy="114212"/>
            </a:xfrm>
            <a:custGeom>
              <a:avLst/>
              <a:gdLst/>
              <a:ahLst/>
              <a:cxnLst/>
              <a:rect l="l" t="t" r="r" b="b"/>
              <a:pathLst>
                <a:path w="6597" h="6620" extrusionOk="0">
                  <a:moveTo>
                    <a:pt x="3310" y="1"/>
                  </a:moveTo>
                  <a:cubicBezTo>
                    <a:pt x="1461" y="1"/>
                    <a:pt x="0" y="1484"/>
                    <a:pt x="0" y="3310"/>
                  </a:cubicBezTo>
                  <a:cubicBezTo>
                    <a:pt x="0" y="5136"/>
                    <a:pt x="1461" y="6620"/>
                    <a:pt x="3310" y="6620"/>
                  </a:cubicBezTo>
                  <a:cubicBezTo>
                    <a:pt x="5136" y="6620"/>
                    <a:pt x="6597" y="5136"/>
                    <a:pt x="6597" y="3310"/>
                  </a:cubicBezTo>
                  <a:cubicBezTo>
                    <a:pt x="6597" y="1484"/>
                    <a:pt x="5136" y="1"/>
                    <a:pt x="3310" y="1"/>
                  </a:cubicBezTo>
                  <a:close/>
                </a:path>
              </a:pathLst>
            </a:custGeom>
            <a:solidFill>
              <a:srgbClr val="A64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742;p41">
              <a:extLst>
                <a:ext uri="{FF2B5EF4-FFF2-40B4-BE49-F238E27FC236}">
                  <a16:creationId xmlns:a16="http://schemas.microsoft.com/office/drawing/2014/main" id="{7035C57E-6272-43B9-8649-21CBE45CB2E4}"/>
                </a:ext>
              </a:extLst>
            </p:cNvPr>
            <p:cNvSpPr/>
            <p:nvPr/>
          </p:nvSpPr>
          <p:spPr>
            <a:xfrm>
              <a:off x="6617377" y="4015101"/>
              <a:ext cx="532429" cy="168557"/>
            </a:xfrm>
            <a:custGeom>
              <a:avLst/>
              <a:gdLst/>
              <a:ahLst/>
              <a:cxnLst/>
              <a:rect l="l" t="t" r="r" b="b"/>
              <a:pathLst>
                <a:path w="30861" h="9770" extrusionOk="0">
                  <a:moveTo>
                    <a:pt x="15761" y="0"/>
                  </a:moveTo>
                  <a:cubicBezTo>
                    <a:pt x="15670" y="0"/>
                    <a:pt x="15579" y="23"/>
                    <a:pt x="15499" y="69"/>
                  </a:cubicBezTo>
                  <a:lnTo>
                    <a:pt x="320" y="8811"/>
                  </a:lnTo>
                  <a:cubicBezTo>
                    <a:pt x="69" y="8948"/>
                    <a:pt x="0" y="9267"/>
                    <a:pt x="137" y="9495"/>
                  </a:cubicBezTo>
                  <a:cubicBezTo>
                    <a:pt x="228" y="9678"/>
                    <a:pt x="388" y="9769"/>
                    <a:pt x="571" y="9769"/>
                  </a:cubicBezTo>
                  <a:cubicBezTo>
                    <a:pt x="662" y="9769"/>
                    <a:pt x="753" y="9747"/>
                    <a:pt x="822" y="9701"/>
                  </a:cubicBezTo>
                  <a:lnTo>
                    <a:pt x="15773" y="1119"/>
                  </a:lnTo>
                  <a:lnTo>
                    <a:pt x="30016" y="9199"/>
                  </a:lnTo>
                  <a:cubicBezTo>
                    <a:pt x="30101" y="9245"/>
                    <a:pt x="30194" y="9268"/>
                    <a:pt x="30285" y="9268"/>
                  </a:cubicBezTo>
                  <a:cubicBezTo>
                    <a:pt x="30463" y="9268"/>
                    <a:pt x="30633" y="9182"/>
                    <a:pt x="30723" y="9016"/>
                  </a:cubicBezTo>
                  <a:cubicBezTo>
                    <a:pt x="30860" y="8765"/>
                    <a:pt x="30769" y="8446"/>
                    <a:pt x="30518" y="8309"/>
                  </a:cubicBezTo>
                  <a:lnTo>
                    <a:pt x="16024" y="69"/>
                  </a:lnTo>
                  <a:cubicBezTo>
                    <a:pt x="15944" y="23"/>
                    <a:pt x="15852" y="0"/>
                    <a:pt x="157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743;p41">
              <a:extLst>
                <a:ext uri="{FF2B5EF4-FFF2-40B4-BE49-F238E27FC236}">
                  <a16:creationId xmlns:a16="http://schemas.microsoft.com/office/drawing/2014/main" id="{D35E9337-CBD3-41B8-BE42-435E548DD4E1}"/>
                </a:ext>
              </a:extLst>
            </p:cNvPr>
            <p:cNvSpPr/>
            <p:nvPr/>
          </p:nvSpPr>
          <p:spPr>
            <a:xfrm>
              <a:off x="7073378" y="4120238"/>
              <a:ext cx="76429" cy="54777"/>
            </a:xfrm>
            <a:custGeom>
              <a:avLst/>
              <a:gdLst/>
              <a:ahLst/>
              <a:cxnLst/>
              <a:rect l="l" t="t" r="r" b="b"/>
              <a:pathLst>
                <a:path w="4430" h="3175" extrusionOk="0">
                  <a:moveTo>
                    <a:pt x="206" y="1"/>
                  </a:moveTo>
                  <a:cubicBezTo>
                    <a:pt x="138" y="366"/>
                    <a:pt x="69" y="731"/>
                    <a:pt x="1" y="1073"/>
                  </a:cubicBezTo>
                  <a:lnTo>
                    <a:pt x="3585" y="3105"/>
                  </a:lnTo>
                  <a:cubicBezTo>
                    <a:pt x="3670" y="3151"/>
                    <a:pt x="3763" y="3174"/>
                    <a:pt x="3854" y="3174"/>
                  </a:cubicBezTo>
                  <a:cubicBezTo>
                    <a:pt x="4032" y="3174"/>
                    <a:pt x="4202" y="3088"/>
                    <a:pt x="4292" y="2922"/>
                  </a:cubicBezTo>
                  <a:cubicBezTo>
                    <a:pt x="4429" y="2671"/>
                    <a:pt x="4338" y="2352"/>
                    <a:pt x="4087" y="2215"/>
                  </a:cubicBezTo>
                  <a:lnTo>
                    <a:pt x="2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744;p41">
              <a:extLst>
                <a:ext uri="{FF2B5EF4-FFF2-40B4-BE49-F238E27FC236}">
                  <a16:creationId xmlns:a16="http://schemas.microsoft.com/office/drawing/2014/main" id="{5363BEF9-0E5C-4158-82D1-F216B237D8D4}"/>
                </a:ext>
              </a:extLst>
            </p:cNvPr>
            <p:cNvSpPr/>
            <p:nvPr/>
          </p:nvSpPr>
          <p:spPr>
            <a:xfrm>
              <a:off x="6617377" y="4133626"/>
              <a:ext cx="65387" cy="50032"/>
            </a:xfrm>
            <a:custGeom>
              <a:avLst/>
              <a:gdLst/>
              <a:ahLst/>
              <a:cxnLst/>
              <a:rect l="l" t="t" r="r" b="b"/>
              <a:pathLst>
                <a:path w="3790" h="2900" extrusionOk="0">
                  <a:moveTo>
                    <a:pt x="3675" y="1"/>
                  </a:moveTo>
                  <a:lnTo>
                    <a:pt x="320" y="1941"/>
                  </a:lnTo>
                  <a:cubicBezTo>
                    <a:pt x="69" y="2078"/>
                    <a:pt x="0" y="2397"/>
                    <a:pt x="137" y="2625"/>
                  </a:cubicBezTo>
                  <a:cubicBezTo>
                    <a:pt x="228" y="2808"/>
                    <a:pt x="388" y="2899"/>
                    <a:pt x="571" y="2899"/>
                  </a:cubicBezTo>
                  <a:cubicBezTo>
                    <a:pt x="662" y="2899"/>
                    <a:pt x="753" y="2877"/>
                    <a:pt x="822" y="2831"/>
                  </a:cubicBezTo>
                  <a:lnTo>
                    <a:pt x="3789" y="1119"/>
                  </a:lnTo>
                  <a:cubicBezTo>
                    <a:pt x="3744" y="754"/>
                    <a:pt x="3698" y="389"/>
                    <a:pt x="3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745;p41">
              <a:extLst>
                <a:ext uri="{FF2B5EF4-FFF2-40B4-BE49-F238E27FC236}">
                  <a16:creationId xmlns:a16="http://schemas.microsoft.com/office/drawing/2014/main" id="{3E28A45F-9CEE-454A-AEE3-C92ED54B30F6}"/>
                </a:ext>
              </a:extLst>
            </p:cNvPr>
            <p:cNvSpPr/>
            <p:nvPr/>
          </p:nvSpPr>
          <p:spPr>
            <a:xfrm>
              <a:off x="6616980" y="3876477"/>
              <a:ext cx="531636" cy="449341"/>
            </a:xfrm>
            <a:custGeom>
              <a:avLst/>
              <a:gdLst/>
              <a:ahLst/>
              <a:cxnLst/>
              <a:rect l="l" t="t" r="r" b="b"/>
              <a:pathLst>
                <a:path w="30815" h="26045" extrusionOk="0">
                  <a:moveTo>
                    <a:pt x="30290" y="1"/>
                  </a:moveTo>
                  <a:cubicBezTo>
                    <a:pt x="30016" y="1"/>
                    <a:pt x="29787" y="229"/>
                    <a:pt x="29787" y="503"/>
                  </a:cubicBezTo>
                  <a:lnTo>
                    <a:pt x="29787" y="16481"/>
                  </a:lnTo>
                  <a:lnTo>
                    <a:pt x="14609" y="24652"/>
                  </a:lnTo>
                  <a:lnTo>
                    <a:pt x="14723" y="9382"/>
                  </a:lnTo>
                  <a:cubicBezTo>
                    <a:pt x="14723" y="9108"/>
                    <a:pt x="14494" y="8857"/>
                    <a:pt x="14221" y="8857"/>
                  </a:cubicBezTo>
                  <a:cubicBezTo>
                    <a:pt x="13924" y="8857"/>
                    <a:pt x="13696" y="9085"/>
                    <a:pt x="13696" y="9382"/>
                  </a:cubicBezTo>
                  <a:lnTo>
                    <a:pt x="13581" y="24606"/>
                  </a:lnTo>
                  <a:lnTo>
                    <a:pt x="1119" y="16983"/>
                  </a:lnTo>
                  <a:lnTo>
                    <a:pt x="1028" y="1370"/>
                  </a:lnTo>
                  <a:cubicBezTo>
                    <a:pt x="1028" y="1096"/>
                    <a:pt x="799" y="868"/>
                    <a:pt x="525" y="868"/>
                  </a:cubicBezTo>
                  <a:cubicBezTo>
                    <a:pt x="229" y="868"/>
                    <a:pt x="0" y="1096"/>
                    <a:pt x="0" y="1370"/>
                  </a:cubicBezTo>
                  <a:lnTo>
                    <a:pt x="92" y="17279"/>
                  </a:lnTo>
                  <a:cubicBezTo>
                    <a:pt x="92" y="17462"/>
                    <a:pt x="183" y="17622"/>
                    <a:pt x="343" y="17713"/>
                  </a:cubicBezTo>
                  <a:lnTo>
                    <a:pt x="13833" y="25953"/>
                  </a:lnTo>
                  <a:cubicBezTo>
                    <a:pt x="13833" y="25953"/>
                    <a:pt x="13833" y="25976"/>
                    <a:pt x="13833" y="25976"/>
                  </a:cubicBezTo>
                  <a:cubicBezTo>
                    <a:pt x="13855" y="25976"/>
                    <a:pt x="13878" y="25999"/>
                    <a:pt x="13924" y="25999"/>
                  </a:cubicBezTo>
                  <a:cubicBezTo>
                    <a:pt x="13924" y="25999"/>
                    <a:pt x="13947" y="26021"/>
                    <a:pt x="13947" y="26021"/>
                  </a:cubicBezTo>
                  <a:cubicBezTo>
                    <a:pt x="13992" y="26021"/>
                    <a:pt x="14038" y="26044"/>
                    <a:pt x="14061" y="26044"/>
                  </a:cubicBezTo>
                  <a:lnTo>
                    <a:pt x="14084" y="26044"/>
                  </a:lnTo>
                  <a:cubicBezTo>
                    <a:pt x="14129" y="26044"/>
                    <a:pt x="14175" y="26044"/>
                    <a:pt x="14221" y="26021"/>
                  </a:cubicBezTo>
                  <a:cubicBezTo>
                    <a:pt x="14243" y="26021"/>
                    <a:pt x="14266" y="25999"/>
                    <a:pt x="14266" y="25999"/>
                  </a:cubicBezTo>
                  <a:cubicBezTo>
                    <a:pt x="14289" y="25999"/>
                    <a:pt x="14312" y="25999"/>
                    <a:pt x="14335" y="25976"/>
                  </a:cubicBezTo>
                  <a:lnTo>
                    <a:pt x="30541" y="17234"/>
                  </a:lnTo>
                  <a:cubicBezTo>
                    <a:pt x="30700" y="17165"/>
                    <a:pt x="30815" y="16983"/>
                    <a:pt x="30815" y="16800"/>
                  </a:cubicBezTo>
                  <a:lnTo>
                    <a:pt x="30815" y="503"/>
                  </a:lnTo>
                  <a:cubicBezTo>
                    <a:pt x="30815" y="229"/>
                    <a:pt x="30586" y="1"/>
                    <a:pt x="30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746;p41">
              <a:extLst>
                <a:ext uri="{FF2B5EF4-FFF2-40B4-BE49-F238E27FC236}">
                  <a16:creationId xmlns:a16="http://schemas.microsoft.com/office/drawing/2014/main" id="{DB35CDEC-6325-4099-954C-40724A7D278B}"/>
                </a:ext>
              </a:extLst>
            </p:cNvPr>
            <p:cNvSpPr/>
            <p:nvPr/>
          </p:nvSpPr>
          <p:spPr>
            <a:xfrm>
              <a:off x="6852856" y="4029265"/>
              <a:ext cx="18132" cy="71701"/>
            </a:xfrm>
            <a:custGeom>
              <a:avLst/>
              <a:gdLst/>
              <a:ahLst/>
              <a:cxnLst/>
              <a:rect l="l" t="t" r="r" b="b"/>
              <a:pathLst>
                <a:path w="1051" h="4156" extrusionOk="0">
                  <a:moveTo>
                    <a:pt x="549" y="1"/>
                  </a:moveTo>
                  <a:cubicBezTo>
                    <a:pt x="252" y="1"/>
                    <a:pt x="24" y="229"/>
                    <a:pt x="24" y="526"/>
                  </a:cubicBezTo>
                  <a:lnTo>
                    <a:pt x="1" y="3790"/>
                  </a:lnTo>
                  <a:lnTo>
                    <a:pt x="640" y="4155"/>
                  </a:lnTo>
                  <a:lnTo>
                    <a:pt x="1028" y="3904"/>
                  </a:lnTo>
                  <a:lnTo>
                    <a:pt x="1051" y="526"/>
                  </a:lnTo>
                  <a:cubicBezTo>
                    <a:pt x="1051" y="252"/>
                    <a:pt x="822" y="1"/>
                    <a:pt x="5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747;p41">
              <a:extLst>
                <a:ext uri="{FF2B5EF4-FFF2-40B4-BE49-F238E27FC236}">
                  <a16:creationId xmlns:a16="http://schemas.microsoft.com/office/drawing/2014/main" id="{D95AB449-F247-49FB-8179-6BDB640FDE45}"/>
                </a:ext>
              </a:extLst>
            </p:cNvPr>
            <p:cNvSpPr/>
            <p:nvPr/>
          </p:nvSpPr>
          <p:spPr>
            <a:xfrm>
              <a:off x="6616980" y="3891452"/>
              <a:ext cx="18132" cy="76411"/>
            </a:xfrm>
            <a:custGeom>
              <a:avLst/>
              <a:gdLst/>
              <a:ahLst/>
              <a:cxnLst/>
              <a:rect l="l" t="t" r="r" b="b"/>
              <a:pathLst>
                <a:path w="1051" h="4429" extrusionOk="0">
                  <a:moveTo>
                    <a:pt x="525" y="0"/>
                  </a:moveTo>
                  <a:cubicBezTo>
                    <a:pt x="229" y="0"/>
                    <a:pt x="0" y="228"/>
                    <a:pt x="0" y="502"/>
                  </a:cubicBezTo>
                  <a:lnTo>
                    <a:pt x="23" y="3835"/>
                  </a:lnTo>
                  <a:lnTo>
                    <a:pt x="1050" y="4428"/>
                  </a:lnTo>
                  <a:lnTo>
                    <a:pt x="1028" y="502"/>
                  </a:lnTo>
                  <a:cubicBezTo>
                    <a:pt x="1028" y="228"/>
                    <a:pt x="799" y="0"/>
                    <a:pt x="5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748;p41">
              <a:extLst>
                <a:ext uri="{FF2B5EF4-FFF2-40B4-BE49-F238E27FC236}">
                  <a16:creationId xmlns:a16="http://schemas.microsoft.com/office/drawing/2014/main" id="{82BAC05C-46F6-4C7A-912F-6CB934967496}"/>
                </a:ext>
              </a:extLst>
            </p:cNvPr>
            <p:cNvSpPr/>
            <p:nvPr/>
          </p:nvSpPr>
          <p:spPr>
            <a:xfrm>
              <a:off x="7130880" y="3876477"/>
              <a:ext cx="17736" cy="58693"/>
            </a:xfrm>
            <a:custGeom>
              <a:avLst/>
              <a:gdLst/>
              <a:ahLst/>
              <a:cxnLst/>
              <a:rect l="l" t="t" r="r" b="b"/>
              <a:pathLst>
                <a:path w="1028" h="3402" extrusionOk="0">
                  <a:moveTo>
                    <a:pt x="503" y="1"/>
                  </a:moveTo>
                  <a:cubicBezTo>
                    <a:pt x="229" y="1"/>
                    <a:pt x="0" y="229"/>
                    <a:pt x="0" y="503"/>
                  </a:cubicBezTo>
                  <a:lnTo>
                    <a:pt x="0" y="3402"/>
                  </a:lnTo>
                  <a:lnTo>
                    <a:pt x="1028" y="2763"/>
                  </a:lnTo>
                  <a:lnTo>
                    <a:pt x="1028" y="503"/>
                  </a:lnTo>
                  <a:cubicBezTo>
                    <a:pt x="1028" y="229"/>
                    <a:pt x="799" y="1"/>
                    <a:pt x="5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749;p41">
              <a:extLst>
                <a:ext uri="{FF2B5EF4-FFF2-40B4-BE49-F238E27FC236}">
                  <a16:creationId xmlns:a16="http://schemas.microsoft.com/office/drawing/2014/main" id="{2D43BA10-7657-436A-8723-0D83BC5F7028}"/>
                </a:ext>
              </a:extLst>
            </p:cNvPr>
            <p:cNvSpPr/>
            <p:nvPr/>
          </p:nvSpPr>
          <p:spPr>
            <a:xfrm>
              <a:off x="6606353" y="3535464"/>
              <a:ext cx="600939" cy="527305"/>
            </a:xfrm>
            <a:custGeom>
              <a:avLst/>
              <a:gdLst/>
              <a:ahLst/>
              <a:cxnLst/>
              <a:rect l="l" t="t" r="r" b="b"/>
              <a:pathLst>
                <a:path w="34832" h="30564" extrusionOk="0">
                  <a:moveTo>
                    <a:pt x="34832" y="0"/>
                  </a:moveTo>
                  <a:lnTo>
                    <a:pt x="15772" y="10249"/>
                  </a:lnTo>
                  <a:lnTo>
                    <a:pt x="12098" y="21456"/>
                  </a:lnTo>
                  <a:lnTo>
                    <a:pt x="0" y="15042"/>
                  </a:lnTo>
                  <a:lnTo>
                    <a:pt x="411" y="22483"/>
                  </a:lnTo>
                  <a:lnTo>
                    <a:pt x="14837" y="30563"/>
                  </a:lnTo>
                  <a:lnTo>
                    <a:pt x="31408" y="21091"/>
                  </a:lnTo>
                  <a:lnTo>
                    <a:pt x="348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750;p41">
              <a:extLst>
                <a:ext uri="{FF2B5EF4-FFF2-40B4-BE49-F238E27FC236}">
                  <a16:creationId xmlns:a16="http://schemas.microsoft.com/office/drawing/2014/main" id="{934109F7-0454-46D1-90F2-FFF630286BBF}"/>
                </a:ext>
              </a:extLst>
            </p:cNvPr>
            <p:cNvSpPr/>
            <p:nvPr/>
          </p:nvSpPr>
          <p:spPr>
            <a:xfrm>
              <a:off x="6862311" y="3717789"/>
              <a:ext cx="21290" cy="336303"/>
            </a:xfrm>
            <a:custGeom>
              <a:avLst/>
              <a:gdLst/>
              <a:ahLst/>
              <a:cxnLst/>
              <a:rect l="l" t="t" r="r" b="b"/>
              <a:pathLst>
                <a:path w="1234" h="19493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1096" y="1621"/>
                    <a:pt x="959" y="3241"/>
                    <a:pt x="845" y="4862"/>
                  </a:cubicBezTo>
                  <a:lnTo>
                    <a:pt x="526" y="9746"/>
                  </a:lnTo>
                  <a:lnTo>
                    <a:pt x="229" y="14608"/>
                  </a:lnTo>
                  <a:cubicBezTo>
                    <a:pt x="138" y="16252"/>
                    <a:pt x="69" y="17872"/>
                    <a:pt x="1" y="19493"/>
                  </a:cubicBezTo>
                  <a:cubicBezTo>
                    <a:pt x="138" y="17872"/>
                    <a:pt x="252" y="16252"/>
                    <a:pt x="366" y="14631"/>
                  </a:cubicBezTo>
                  <a:lnTo>
                    <a:pt x="708" y="9746"/>
                  </a:lnTo>
                  <a:lnTo>
                    <a:pt x="982" y="4885"/>
                  </a:lnTo>
                  <a:cubicBezTo>
                    <a:pt x="1073" y="3241"/>
                    <a:pt x="1165" y="1621"/>
                    <a:pt x="12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77" name="Google Shape;3482;p71">
            <a:extLst>
              <a:ext uri="{FF2B5EF4-FFF2-40B4-BE49-F238E27FC236}">
                <a16:creationId xmlns:a16="http://schemas.microsoft.com/office/drawing/2014/main" id="{478BEEA6-0BA8-47D2-A2FD-682B39153AEE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5400000">
            <a:off x="7613667" y="2372448"/>
            <a:ext cx="519677" cy="199213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8" name="Google Shape;3481;p71">
            <a:extLst>
              <a:ext uri="{FF2B5EF4-FFF2-40B4-BE49-F238E27FC236}">
                <a16:creationId xmlns:a16="http://schemas.microsoft.com/office/drawing/2014/main" id="{81CBE497-2F09-4B7C-AF16-960D49156730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9620487">
            <a:off x="2938631" y="4467478"/>
            <a:ext cx="939000" cy="2158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279" name="Google Shape;3477;p71">
            <a:extLst>
              <a:ext uri="{FF2B5EF4-FFF2-40B4-BE49-F238E27FC236}">
                <a16:creationId xmlns:a16="http://schemas.microsoft.com/office/drawing/2014/main" id="{E202D0BD-C54B-47F1-8676-DE5BAB2EBC92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1984461">
            <a:off x="6450003" y="4704877"/>
            <a:ext cx="519677" cy="132462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1EC5DE39-71A4-4453-B1BA-31C775870E57}"/>
              </a:ext>
            </a:extLst>
          </p:cNvPr>
          <p:cNvGrpSpPr/>
          <p:nvPr/>
        </p:nvGrpSpPr>
        <p:grpSpPr>
          <a:xfrm>
            <a:off x="107333" y="186379"/>
            <a:ext cx="4025708" cy="3901583"/>
            <a:chOff x="112177" y="158182"/>
            <a:chExt cx="4025708" cy="3901583"/>
          </a:xfrm>
        </p:grpSpPr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31288742-9780-4A95-BB8C-62CFAD5FA83D}"/>
                </a:ext>
              </a:extLst>
            </p:cNvPr>
            <p:cNvGrpSpPr/>
            <p:nvPr/>
          </p:nvGrpSpPr>
          <p:grpSpPr>
            <a:xfrm>
              <a:off x="2237318" y="158182"/>
              <a:ext cx="1900567" cy="2334837"/>
              <a:chOff x="0" y="0"/>
              <a:chExt cx="2414905" cy="3028950"/>
            </a:xfrm>
          </p:grpSpPr>
          <p:pic>
            <p:nvPicPr>
              <p:cNvPr id="281" name="Picture 280" descr="Graphical user interface, application&#10;&#10;Description automatically generated">
                <a:extLst>
                  <a:ext uri="{FF2B5EF4-FFF2-40B4-BE49-F238E27FC236}">
                    <a16:creationId xmlns:a16="http://schemas.microsoft.com/office/drawing/2014/main" id="{5DEC1475-A258-4A44-9E4C-813F9EE6C72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511" r="583" b="37934"/>
              <a:stretch/>
            </p:blipFill>
            <p:spPr bwMode="auto">
              <a:xfrm>
                <a:off x="0" y="0"/>
                <a:ext cx="2414905" cy="302895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282" name="Flowchart: Process 281">
                <a:extLst>
                  <a:ext uri="{FF2B5EF4-FFF2-40B4-BE49-F238E27FC236}">
                    <a16:creationId xmlns:a16="http://schemas.microsoft.com/office/drawing/2014/main" id="{2F0E27D2-C977-47CA-839F-077A38F4D22E}"/>
                  </a:ext>
                </a:extLst>
              </p:cNvPr>
              <p:cNvSpPr/>
              <p:nvPr/>
            </p:nvSpPr>
            <p:spPr>
              <a:xfrm>
                <a:off x="19050" y="323850"/>
                <a:ext cx="2371725" cy="144780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432893CE-E098-44B5-91E3-624114DA2CAD}"/>
                </a:ext>
              </a:extLst>
            </p:cNvPr>
            <p:cNvGrpSpPr/>
            <p:nvPr/>
          </p:nvGrpSpPr>
          <p:grpSpPr>
            <a:xfrm>
              <a:off x="112177" y="158182"/>
              <a:ext cx="2122771" cy="3901583"/>
              <a:chOff x="-14590" y="-74135"/>
              <a:chExt cx="2347595" cy="3933825"/>
            </a:xfrm>
          </p:grpSpPr>
          <p:pic>
            <p:nvPicPr>
              <p:cNvPr id="284" name="Picture 283" descr="Graphical user interface, text, application, email&#10;&#10;Description automatically generated">
                <a:extLst>
                  <a:ext uri="{FF2B5EF4-FFF2-40B4-BE49-F238E27FC236}">
                    <a16:creationId xmlns:a16="http://schemas.microsoft.com/office/drawing/2014/main" id="{8D3D5826-30F1-4067-A1A2-31F655DCAEC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507" b="18154"/>
              <a:stretch/>
            </p:blipFill>
            <p:spPr bwMode="auto">
              <a:xfrm>
                <a:off x="-14590" y="-74135"/>
                <a:ext cx="2347595" cy="3933825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285" name="Flowchart: Process 284">
                <a:extLst>
                  <a:ext uri="{FF2B5EF4-FFF2-40B4-BE49-F238E27FC236}">
                    <a16:creationId xmlns:a16="http://schemas.microsoft.com/office/drawing/2014/main" id="{BDFA39A5-036C-4561-B2D2-1F79FBA277D5}"/>
                  </a:ext>
                </a:extLst>
              </p:cNvPr>
              <p:cNvSpPr/>
              <p:nvPr/>
            </p:nvSpPr>
            <p:spPr>
              <a:xfrm>
                <a:off x="25222" y="460731"/>
                <a:ext cx="2228850" cy="236220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 dirty="0"/>
              </a:p>
            </p:txBody>
          </p:sp>
        </p:grp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B5C9F339-91E5-41C4-A92E-101475CE2D41}"/>
              </a:ext>
            </a:extLst>
          </p:cNvPr>
          <p:cNvGrpSpPr/>
          <p:nvPr/>
        </p:nvGrpSpPr>
        <p:grpSpPr>
          <a:xfrm>
            <a:off x="628656" y="772213"/>
            <a:ext cx="2295525" cy="3152775"/>
            <a:chOff x="0" y="0"/>
            <a:chExt cx="2295525" cy="3152775"/>
          </a:xfrm>
        </p:grpSpPr>
        <p:pic>
          <p:nvPicPr>
            <p:cNvPr id="287" name="Picture 286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B03AE02D-5C4B-4AD1-8EBB-6444D38CB14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416" b="30781"/>
            <a:stretch/>
          </p:blipFill>
          <p:spPr bwMode="auto">
            <a:xfrm>
              <a:off x="0" y="0"/>
              <a:ext cx="2280285" cy="315277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288" name="Flowchart: Process 287">
              <a:extLst>
                <a:ext uri="{FF2B5EF4-FFF2-40B4-BE49-F238E27FC236}">
                  <a16:creationId xmlns:a16="http://schemas.microsoft.com/office/drawing/2014/main" id="{68F2B9EA-F7C1-444F-A9B8-D3AE9C575A8B}"/>
                </a:ext>
              </a:extLst>
            </p:cNvPr>
            <p:cNvSpPr/>
            <p:nvPr/>
          </p:nvSpPr>
          <p:spPr>
            <a:xfrm>
              <a:off x="0" y="333375"/>
              <a:ext cx="2295525" cy="1962150"/>
            </a:xfrm>
            <a:prstGeom prst="flowChartProcess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A61F1394-66F1-4CC7-B845-DFE0F9F9C8F3}"/>
              </a:ext>
            </a:extLst>
          </p:cNvPr>
          <p:cNvGrpSpPr/>
          <p:nvPr/>
        </p:nvGrpSpPr>
        <p:grpSpPr>
          <a:xfrm>
            <a:off x="724765" y="407744"/>
            <a:ext cx="2428240" cy="3543300"/>
            <a:chOff x="0" y="0"/>
            <a:chExt cx="2428240" cy="3543300"/>
          </a:xfrm>
        </p:grpSpPr>
        <p:pic>
          <p:nvPicPr>
            <p:cNvPr id="290" name="Picture 289" descr="A picture containing chart&#10;&#10;Description automatically generated">
              <a:extLst>
                <a:ext uri="{FF2B5EF4-FFF2-40B4-BE49-F238E27FC236}">
                  <a16:creationId xmlns:a16="http://schemas.microsoft.com/office/drawing/2014/main" id="{5F1D0AAA-29F3-46BE-884B-534ABD0B88D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155" b="27243"/>
            <a:stretch/>
          </p:blipFill>
          <p:spPr bwMode="auto">
            <a:xfrm>
              <a:off x="9525" y="0"/>
              <a:ext cx="2418715" cy="3543300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291" name="Flowchart: Process 290">
              <a:extLst>
                <a:ext uri="{FF2B5EF4-FFF2-40B4-BE49-F238E27FC236}">
                  <a16:creationId xmlns:a16="http://schemas.microsoft.com/office/drawing/2014/main" id="{7AFC28EF-F984-4881-8052-20E8ABB46894}"/>
                </a:ext>
              </a:extLst>
            </p:cNvPr>
            <p:cNvSpPr/>
            <p:nvPr/>
          </p:nvSpPr>
          <p:spPr>
            <a:xfrm>
              <a:off x="0" y="352425"/>
              <a:ext cx="2409825" cy="2009775"/>
            </a:xfrm>
            <a:prstGeom prst="flowChartProcess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xit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4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37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Freeform: Shape 70"/>
          <p:cNvSpPr>
            <a:spLocks noGrp="1" noRot="1" noChangeAspect="1" noMove="1" noResize="1" noEditPoints="1" noAdjustHandles="1" noChangeArrowheads="1" noChangeShapeType="1" noTextEdit="1"/>
          </p:cNvSpPr>
          <p:nvPr/>
        </p:nvSpPr>
        <p:spPr>
          <a:xfrm flipH="1">
            <a:off x="0" y="0"/>
            <a:ext cx="4629587" cy="5143500"/>
          </a:xfrm>
          <a:custGeom>
            <a:avLst/>
            <a:gdLst>
              <a:gd name="connsiteX0" fmla="*/ 6172782 w 6172782"/>
              <a:gd name="connsiteY0" fmla="*/ 0 h 6858000"/>
              <a:gd name="connsiteX1" fmla="*/ 69075 w 6172782"/>
              <a:gd name="connsiteY1" fmla="*/ 0 h 6858000"/>
              <a:gd name="connsiteX2" fmla="*/ 35131 w 6172782"/>
              <a:gd name="connsiteY2" fmla="*/ 267128 h 6858000"/>
              <a:gd name="connsiteX3" fmla="*/ 0 w 6172782"/>
              <a:gd name="connsiteY3" fmla="*/ 962845 h 6858000"/>
              <a:gd name="connsiteX4" fmla="*/ 3276103 w 6172782"/>
              <a:gd name="connsiteY4" fmla="*/ 6782205 h 6858000"/>
              <a:gd name="connsiteX5" fmla="*/ 3407923 w 6172782"/>
              <a:gd name="connsiteY5" fmla="*/ 6858000 h 6858000"/>
              <a:gd name="connsiteX6" fmla="*/ 6172782 w 6172782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782" h="6858000">
                <a:moveTo>
                  <a:pt x="6172782" y="0"/>
                </a:moveTo>
                <a:lnTo>
                  <a:pt x="69075" y="0"/>
                </a:lnTo>
                <a:lnTo>
                  <a:pt x="35131" y="267128"/>
                </a:lnTo>
                <a:cubicBezTo>
                  <a:pt x="11901" y="495874"/>
                  <a:pt x="0" y="727970"/>
                  <a:pt x="0" y="962845"/>
                </a:cubicBezTo>
                <a:cubicBezTo>
                  <a:pt x="0" y="3429034"/>
                  <a:pt x="1312002" y="5588789"/>
                  <a:pt x="3276103" y="6782205"/>
                </a:cubicBezTo>
                <a:lnTo>
                  <a:pt x="3407923" y="6858000"/>
                </a:lnTo>
                <a:lnTo>
                  <a:pt x="6172782" y="6858000"/>
                </a:lnTo>
                <a:close/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685800">
              <a:buClrTx/>
              <a:defRPr/>
            </a:pPr>
            <a:endParaRPr lang="en-US" sz="1350" kern="1200">
              <a:solidFill>
                <a:schemeClr val="tx1">
                  <a:lumMod val="50000"/>
                </a:schemeClr>
              </a:solidFill>
              <a:latin typeface="Calibri" panose="020F0502020204030204"/>
            </a:endParaRPr>
          </a:p>
        </p:txBody>
      </p:sp>
      <p:pic>
        <p:nvPicPr>
          <p:cNvPr id="6146" name="Picture 2" descr="Part II: My take on StashAway | Financial Horse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996" t="3388" r="24887" b="-3388"/>
          <a:stretch>
            <a:fillRect/>
          </a:stretch>
        </p:blipFill>
        <p:spPr bwMode="auto">
          <a:xfrm>
            <a:off x="-173964" y="0"/>
            <a:ext cx="4591487" cy="5247861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ffectLst>
            <a:outerShdw blurRad="241300" dir="6900000" algn="ctr" rotWithShape="0">
              <a:srgbClr val="000000">
                <a:alpha val="58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6429372" y="0"/>
            <a:ext cx="2726355" cy="491465"/>
          </a:xfrm>
          <a:prstGeom prst="rect">
            <a:avLst/>
          </a:prstGeom>
          <a:solidFill>
            <a:srgbClr val="06243E"/>
          </a:solidFill>
          <a:ln>
            <a:solidFill>
              <a:srgbClr val="0624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 sz="105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04533" y="92838"/>
            <a:ext cx="1666994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35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Keep Planning</a:t>
            </a:r>
            <a:endParaRPr lang="en-MY" sz="135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591483" y="77165"/>
            <a:ext cx="1568637" cy="3231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500" b="1" dirty="0">
                <a:solidFill>
                  <a:schemeClr val="bg1"/>
                </a:solidFill>
                <a:latin typeface="Sabon Next LT" panose="02000500000000000000" pitchFamily="2" charset="0"/>
                <a:cs typeface="Sabon Next LT" panose="02000500000000000000" pitchFamily="2" charset="0"/>
              </a:rPr>
              <a:t>HOME -</a:t>
            </a:r>
            <a:endParaRPr lang="en-MY" sz="1500" b="1" dirty="0">
              <a:solidFill>
                <a:schemeClr val="bg1"/>
              </a:solidFill>
              <a:latin typeface="Sabon Next LT" panose="02000500000000000000" pitchFamily="2" charset="0"/>
              <a:cs typeface="Sabon Next LT" panose="02000500000000000000" pitchFamily="2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91487" y="619671"/>
            <a:ext cx="4599579" cy="2247081"/>
            <a:chOff x="6399184" y="165211"/>
            <a:chExt cx="6132772" cy="2996108"/>
          </a:xfrm>
        </p:grpSpPr>
        <p:sp>
          <p:nvSpPr>
            <p:cNvPr id="9" name="Title 1"/>
            <p:cNvSpPr txBox="1"/>
            <p:nvPr/>
          </p:nvSpPr>
          <p:spPr>
            <a:xfrm>
              <a:off x="6399184" y="165211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User Experience 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6454984" y="682148"/>
              <a:ext cx="6076972" cy="2479171"/>
              <a:chOff x="6454984" y="670950"/>
              <a:chExt cx="6076972" cy="2479171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6454984" y="748950"/>
                <a:ext cx="6076972" cy="240117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>
                  <a:lnSpc>
                    <a:spcPct val="80000"/>
                  </a:lnSpc>
                </a:pPr>
                <a:r>
                  <a:rPr lang="en-US" sz="135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Rating: 4/5 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General Portfolio 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allow us to choose between core or high risk</a:t>
                </a:r>
                <a:endParaRPr lang="en-MY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endParaRP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Able to set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Risk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Index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by ourselves</a:t>
                </a:r>
              </a:p>
              <a:p>
                <a:pPr marL="257175" indent="-257175">
                  <a:lnSpc>
                    <a:spcPct val="150000"/>
                  </a:lnSpc>
                  <a:spcBef>
                    <a:spcPts val="450"/>
                  </a:spcBef>
                  <a:buFont typeface="Arial" panose="020B0604020202020204" pitchFamily="34" charset="0"/>
                  <a:buChar char="•"/>
                </a:pP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Excellent explanation in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target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asset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  <a:r>
                  <a:rPr lang="en-MY" sz="1500" b="1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allocation</a:t>
                </a:r>
                <a:r>
                  <a:rPr lang="en-MY" sz="1500" dirty="0">
                    <a:solidFill>
                      <a:schemeClr val="tx1">
                        <a:lumMod val="50000"/>
                      </a:schemeClr>
                    </a:solidFill>
                    <a:latin typeface="Sabon Next LT" panose="02000500000000000000" pitchFamily="2" charset="0"/>
                    <a:cs typeface="Sabon Next LT" panose="02000500000000000000" pitchFamily="2" charset="0"/>
                  </a:rPr>
                  <a:t> </a:t>
                </a: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7769381" y="670950"/>
                <a:ext cx="1804360" cy="383805"/>
                <a:chOff x="3905867" y="1228245"/>
                <a:chExt cx="2578547" cy="482619"/>
              </a:xfrm>
              <a:solidFill>
                <a:srgbClr val="06243E"/>
              </a:solidFill>
            </p:grpSpPr>
            <p:pic>
              <p:nvPicPr>
                <p:cNvPr id="13" name="Graphic 12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3905867" y="123651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4" name="Graphic 13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429179" y="1228246"/>
                  <a:ext cx="497217" cy="474348"/>
                </a:xfrm>
                <a:prstGeom prst="rect">
                  <a:avLst/>
                </a:prstGeom>
              </p:spPr>
            </p:pic>
            <p:pic>
              <p:nvPicPr>
                <p:cNvPr id="15" name="Graphic 14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4952491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6" name="Graphic 15" descr="Star with solid fill"/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474280" y="1228245"/>
                  <a:ext cx="497217" cy="474349"/>
                </a:xfrm>
                <a:prstGeom prst="rect">
                  <a:avLst/>
                </a:prstGeom>
              </p:spPr>
            </p:pic>
            <p:pic>
              <p:nvPicPr>
                <p:cNvPr id="17" name="Graphic 16" descr="Star outline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rcRect/>
                <a:stretch>
                  <a:fillRect/>
                </a:stretch>
              </p:blipFill>
              <p:spPr>
                <a:xfrm>
                  <a:off x="5987197" y="1246664"/>
                  <a:ext cx="497217" cy="437510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8" name="Group 17"/>
          <p:cNvGrpSpPr/>
          <p:nvPr/>
        </p:nvGrpSpPr>
        <p:grpSpPr>
          <a:xfrm>
            <a:off x="3997581" y="2869156"/>
            <a:ext cx="4863581" cy="1099043"/>
            <a:chOff x="5835772" y="3335697"/>
            <a:chExt cx="6484774" cy="1465391"/>
          </a:xfrm>
        </p:grpSpPr>
        <p:sp>
          <p:nvSpPr>
            <p:cNvPr id="19" name="Title 1"/>
            <p:cNvSpPr txBox="1"/>
            <p:nvPr/>
          </p:nvSpPr>
          <p:spPr>
            <a:xfrm>
              <a:off x="5835772" y="3335697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Area of Improvement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835772" y="3888957"/>
              <a:ext cx="6484774" cy="9121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Lack of customization in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Goal-Based Investing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35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Only provide </a:t>
              </a:r>
              <a:r>
                <a:rPr lang="en-US" sz="135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8 Goals</a:t>
              </a:r>
              <a:endParaRPr lang="en-MY" sz="1350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572000" y="575766"/>
            <a:ext cx="4741043" cy="2274095"/>
            <a:chOff x="2876297" y="9035749"/>
            <a:chExt cx="6703235" cy="3032125"/>
          </a:xfrm>
        </p:grpSpPr>
        <p:sp>
          <p:nvSpPr>
            <p:cNvPr id="22" name="Title 1"/>
            <p:cNvSpPr txBox="1"/>
            <p:nvPr/>
          </p:nvSpPr>
          <p:spPr>
            <a:xfrm>
              <a:off x="2876297" y="9035749"/>
              <a:ext cx="4205162" cy="583739"/>
            </a:xfrm>
            <a:prstGeom prst="rect">
              <a:avLst/>
            </a:prstGeom>
          </p:spPr>
          <p:txBody>
            <a:bodyPr vert="horz" lIns="68580" tIns="34290" rIns="68580" bIns="34290" rtlCol="0" anchor="b">
              <a:noAutofit/>
            </a:bodyPr>
            <a:lstStyle>
              <a:lvl1pPr algn="ctr" defTabSz="9144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4400" b="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2250" b="1" u="sng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Suggestion</a:t>
              </a:r>
              <a:endParaRPr lang="en-MY" sz="2250" b="1" u="sng" dirty="0">
                <a:solidFill>
                  <a:schemeClr val="tx1">
                    <a:lumMod val="50000"/>
                  </a:schemeClr>
                </a:solidFill>
                <a:latin typeface="Sabon Next LT" panose="02000500000000000000" pitchFamily="2" charset="0"/>
                <a:cs typeface="Sabon Next LT" panose="020005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794" y="9683119"/>
              <a:ext cx="6610738" cy="23847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Provide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More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Categories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in Goal-Based Investing</a:t>
              </a:r>
            </a:p>
            <a:p>
              <a:pPr marL="214313" indent="-214313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Importance: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- Allow users to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choose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based on their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own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preferences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.</a:t>
              </a:r>
              <a:b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</a:b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-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Improve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their user </a:t>
              </a:r>
              <a:r>
                <a:rPr lang="en-US" sz="1500" b="1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experience</a:t>
              </a:r>
              <a:r>
                <a:rPr lang="en-US" sz="1500" dirty="0">
                  <a:solidFill>
                    <a:schemeClr val="tx1">
                      <a:lumMod val="50000"/>
                    </a:schemeClr>
                  </a:solidFill>
                  <a:latin typeface="Sabon Next LT" panose="02000500000000000000" pitchFamily="2" charset="0"/>
                  <a:cs typeface="Sabon Next LT" panose="02000500000000000000" pitchFamily="2" charset="0"/>
                </a:rPr>
                <a:t> </a:t>
              </a:r>
            </a:p>
          </p:txBody>
        </p:sp>
      </p:grpSp>
      <p:grpSp>
        <p:nvGrpSpPr>
          <p:cNvPr id="29" name="Google Shape;5807;p46">
            <a:extLst>
              <a:ext uri="{FF2B5EF4-FFF2-40B4-BE49-F238E27FC236}">
                <a16:creationId xmlns:a16="http://schemas.microsoft.com/office/drawing/2014/main" id="{F01D7E5B-FA17-4B90-BD13-979A5BD9EBA7}"/>
              </a:ext>
            </a:extLst>
          </p:cNvPr>
          <p:cNvGrpSpPr/>
          <p:nvPr/>
        </p:nvGrpSpPr>
        <p:grpSpPr>
          <a:xfrm flipH="1">
            <a:off x="6802581" y="3518235"/>
            <a:ext cx="2149256" cy="1585104"/>
            <a:chOff x="2845475" y="1804150"/>
            <a:chExt cx="4121950" cy="3162225"/>
          </a:xfrm>
        </p:grpSpPr>
        <p:sp>
          <p:nvSpPr>
            <p:cNvPr id="30" name="Google Shape;5808;p46">
              <a:extLst>
                <a:ext uri="{FF2B5EF4-FFF2-40B4-BE49-F238E27FC236}">
                  <a16:creationId xmlns:a16="http://schemas.microsoft.com/office/drawing/2014/main" id="{995FD2E4-38B4-477D-A6EE-A20337C14322}"/>
                </a:ext>
              </a:extLst>
            </p:cNvPr>
            <p:cNvSpPr/>
            <p:nvPr/>
          </p:nvSpPr>
          <p:spPr>
            <a:xfrm>
              <a:off x="3759475" y="2662025"/>
              <a:ext cx="2345975" cy="1232700"/>
            </a:xfrm>
            <a:custGeom>
              <a:avLst/>
              <a:gdLst/>
              <a:ahLst/>
              <a:cxnLst/>
              <a:rect l="l" t="t" r="r" b="b"/>
              <a:pathLst>
                <a:path w="93839" h="49308" extrusionOk="0">
                  <a:moveTo>
                    <a:pt x="46660" y="1"/>
                  </a:moveTo>
                  <a:cubicBezTo>
                    <a:pt x="35774" y="1"/>
                    <a:pt x="24910" y="2388"/>
                    <a:pt x="16628" y="7170"/>
                  </a:cubicBezTo>
                  <a:cubicBezTo>
                    <a:pt x="1" y="16769"/>
                    <a:pt x="74" y="32368"/>
                    <a:pt x="16799" y="42040"/>
                  </a:cubicBezTo>
                  <a:cubicBezTo>
                    <a:pt x="25206" y="46883"/>
                    <a:pt x="36204" y="49307"/>
                    <a:pt x="47176" y="49307"/>
                  </a:cubicBezTo>
                  <a:cubicBezTo>
                    <a:pt x="58065" y="49307"/>
                    <a:pt x="68929" y="46920"/>
                    <a:pt x="77211" y="42138"/>
                  </a:cubicBezTo>
                  <a:cubicBezTo>
                    <a:pt x="93839" y="32539"/>
                    <a:pt x="93741" y="16940"/>
                    <a:pt x="77015" y="7268"/>
                  </a:cubicBezTo>
                  <a:cubicBezTo>
                    <a:pt x="68621" y="2425"/>
                    <a:pt x="57629" y="1"/>
                    <a:pt x="46660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809;p46">
              <a:extLst>
                <a:ext uri="{FF2B5EF4-FFF2-40B4-BE49-F238E27FC236}">
                  <a16:creationId xmlns:a16="http://schemas.microsoft.com/office/drawing/2014/main" id="{73490D99-1227-4FD5-AEE6-F093FC9A687B}"/>
                </a:ext>
              </a:extLst>
            </p:cNvPr>
            <p:cNvSpPr/>
            <p:nvPr/>
          </p:nvSpPr>
          <p:spPr>
            <a:xfrm>
              <a:off x="2845475" y="3032400"/>
              <a:ext cx="2345975" cy="1232700"/>
            </a:xfrm>
            <a:custGeom>
              <a:avLst/>
              <a:gdLst/>
              <a:ahLst/>
              <a:cxnLst/>
              <a:rect l="l" t="t" r="r" b="b"/>
              <a:pathLst>
                <a:path w="93839" h="49308" extrusionOk="0">
                  <a:moveTo>
                    <a:pt x="46672" y="1"/>
                  </a:moveTo>
                  <a:cubicBezTo>
                    <a:pt x="35780" y="1"/>
                    <a:pt x="24909" y="2388"/>
                    <a:pt x="16628" y="7170"/>
                  </a:cubicBezTo>
                  <a:cubicBezTo>
                    <a:pt x="0" y="16769"/>
                    <a:pt x="98" y="32368"/>
                    <a:pt x="16823" y="42040"/>
                  </a:cubicBezTo>
                  <a:cubicBezTo>
                    <a:pt x="25218" y="46883"/>
                    <a:pt x="36210" y="49307"/>
                    <a:pt x="47179" y="49307"/>
                  </a:cubicBezTo>
                  <a:cubicBezTo>
                    <a:pt x="58065" y="49307"/>
                    <a:pt x="68929" y="46920"/>
                    <a:pt x="77211" y="42138"/>
                  </a:cubicBezTo>
                  <a:cubicBezTo>
                    <a:pt x="93838" y="32539"/>
                    <a:pt x="93765" y="16940"/>
                    <a:pt x="77039" y="7268"/>
                  </a:cubicBezTo>
                  <a:cubicBezTo>
                    <a:pt x="68645" y="2425"/>
                    <a:pt x="57647" y="1"/>
                    <a:pt x="46672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810;p46">
              <a:extLst>
                <a:ext uri="{FF2B5EF4-FFF2-40B4-BE49-F238E27FC236}">
                  <a16:creationId xmlns:a16="http://schemas.microsoft.com/office/drawing/2014/main" id="{FCC090ED-3617-4F24-AE1F-6A214E14B1D3}"/>
                </a:ext>
              </a:extLst>
            </p:cNvPr>
            <p:cNvSpPr/>
            <p:nvPr/>
          </p:nvSpPr>
          <p:spPr>
            <a:xfrm>
              <a:off x="4620850" y="3345850"/>
              <a:ext cx="2346575" cy="1232700"/>
            </a:xfrm>
            <a:custGeom>
              <a:avLst/>
              <a:gdLst/>
              <a:ahLst/>
              <a:cxnLst/>
              <a:rect l="l" t="t" r="r" b="b"/>
              <a:pathLst>
                <a:path w="93863" h="49308" extrusionOk="0">
                  <a:moveTo>
                    <a:pt x="46672" y="1"/>
                  </a:moveTo>
                  <a:cubicBezTo>
                    <a:pt x="35780" y="1"/>
                    <a:pt x="24910" y="2388"/>
                    <a:pt x="16628" y="7170"/>
                  </a:cubicBezTo>
                  <a:cubicBezTo>
                    <a:pt x="0" y="16769"/>
                    <a:pt x="98" y="32392"/>
                    <a:pt x="16824" y="42040"/>
                  </a:cubicBezTo>
                  <a:cubicBezTo>
                    <a:pt x="25218" y="46883"/>
                    <a:pt x="36216" y="49307"/>
                    <a:pt x="47191" y="49307"/>
                  </a:cubicBezTo>
                  <a:cubicBezTo>
                    <a:pt x="58083" y="49307"/>
                    <a:pt x="68953" y="46919"/>
                    <a:pt x="77235" y="42138"/>
                  </a:cubicBezTo>
                  <a:cubicBezTo>
                    <a:pt x="93863" y="32539"/>
                    <a:pt x="93765" y="16940"/>
                    <a:pt x="77039" y="7267"/>
                  </a:cubicBezTo>
                  <a:cubicBezTo>
                    <a:pt x="68645" y="2425"/>
                    <a:pt x="57647" y="1"/>
                    <a:pt x="46672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811;p46">
              <a:extLst>
                <a:ext uri="{FF2B5EF4-FFF2-40B4-BE49-F238E27FC236}">
                  <a16:creationId xmlns:a16="http://schemas.microsoft.com/office/drawing/2014/main" id="{6E87392E-5BE6-4689-AF5B-F1A694D1C4CF}"/>
                </a:ext>
              </a:extLst>
            </p:cNvPr>
            <p:cNvSpPr/>
            <p:nvPr/>
          </p:nvSpPr>
          <p:spPr>
            <a:xfrm>
              <a:off x="3269725" y="3920700"/>
              <a:ext cx="924450" cy="485800"/>
            </a:xfrm>
            <a:custGeom>
              <a:avLst/>
              <a:gdLst/>
              <a:ahLst/>
              <a:cxnLst/>
              <a:rect l="l" t="t" r="r" b="b"/>
              <a:pathLst>
                <a:path w="36978" h="19432" extrusionOk="0">
                  <a:moveTo>
                    <a:pt x="18395" y="1"/>
                  </a:moveTo>
                  <a:cubicBezTo>
                    <a:pt x="14102" y="1"/>
                    <a:pt x="9822" y="944"/>
                    <a:pt x="6563" y="2835"/>
                  </a:cubicBezTo>
                  <a:cubicBezTo>
                    <a:pt x="0" y="6606"/>
                    <a:pt x="49" y="12753"/>
                    <a:pt x="6637" y="16573"/>
                  </a:cubicBezTo>
                  <a:cubicBezTo>
                    <a:pt x="9941" y="18477"/>
                    <a:pt x="14268" y="19432"/>
                    <a:pt x="18589" y="19432"/>
                  </a:cubicBezTo>
                  <a:cubicBezTo>
                    <a:pt x="22882" y="19432"/>
                    <a:pt x="27168" y="18489"/>
                    <a:pt x="30439" y="16597"/>
                  </a:cubicBezTo>
                  <a:cubicBezTo>
                    <a:pt x="36977" y="12826"/>
                    <a:pt x="36953" y="6680"/>
                    <a:pt x="30365" y="2860"/>
                  </a:cubicBezTo>
                  <a:cubicBezTo>
                    <a:pt x="27049" y="956"/>
                    <a:pt x="22716" y="1"/>
                    <a:pt x="18395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812;p46">
              <a:extLst>
                <a:ext uri="{FF2B5EF4-FFF2-40B4-BE49-F238E27FC236}">
                  <a16:creationId xmlns:a16="http://schemas.microsoft.com/office/drawing/2014/main" id="{382A2CD3-B649-48BD-873E-4B881C1F8DEA}"/>
                </a:ext>
              </a:extLst>
            </p:cNvPr>
            <p:cNvSpPr/>
            <p:nvPr/>
          </p:nvSpPr>
          <p:spPr>
            <a:xfrm>
              <a:off x="3645000" y="4432125"/>
              <a:ext cx="347750" cy="182925"/>
            </a:xfrm>
            <a:custGeom>
              <a:avLst/>
              <a:gdLst/>
              <a:ahLst/>
              <a:cxnLst/>
              <a:rect l="l" t="t" r="r" b="b"/>
              <a:pathLst>
                <a:path w="13910" h="7317" extrusionOk="0">
                  <a:moveTo>
                    <a:pt x="6913" y="0"/>
                  </a:moveTo>
                  <a:cubicBezTo>
                    <a:pt x="5301" y="0"/>
                    <a:pt x="3693" y="355"/>
                    <a:pt x="2474" y="1063"/>
                  </a:cubicBezTo>
                  <a:cubicBezTo>
                    <a:pt x="1" y="2483"/>
                    <a:pt x="25" y="4809"/>
                    <a:pt x="2498" y="6229"/>
                  </a:cubicBezTo>
                  <a:cubicBezTo>
                    <a:pt x="3740" y="6955"/>
                    <a:pt x="5371" y="7316"/>
                    <a:pt x="6997" y="7316"/>
                  </a:cubicBezTo>
                  <a:cubicBezTo>
                    <a:pt x="8610" y="7316"/>
                    <a:pt x="10217" y="6961"/>
                    <a:pt x="11436" y="6254"/>
                  </a:cubicBezTo>
                  <a:cubicBezTo>
                    <a:pt x="13910" y="4834"/>
                    <a:pt x="13885" y="2507"/>
                    <a:pt x="11412" y="1087"/>
                  </a:cubicBezTo>
                  <a:cubicBezTo>
                    <a:pt x="10170" y="362"/>
                    <a:pt x="8539" y="0"/>
                    <a:pt x="6913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813;p46">
              <a:extLst>
                <a:ext uri="{FF2B5EF4-FFF2-40B4-BE49-F238E27FC236}">
                  <a16:creationId xmlns:a16="http://schemas.microsoft.com/office/drawing/2014/main" id="{DA276B80-5FB4-486D-A07D-8EA5D7968A21}"/>
                </a:ext>
              </a:extLst>
            </p:cNvPr>
            <p:cNvSpPr/>
            <p:nvPr/>
          </p:nvSpPr>
          <p:spPr>
            <a:xfrm>
              <a:off x="3224425" y="4410550"/>
              <a:ext cx="173875" cy="91475"/>
            </a:xfrm>
            <a:custGeom>
              <a:avLst/>
              <a:gdLst/>
              <a:ahLst/>
              <a:cxnLst/>
              <a:rect l="l" t="t" r="r" b="b"/>
              <a:pathLst>
                <a:path w="6955" h="3659" extrusionOk="0">
                  <a:moveTo>
                    <a:pt x="3445" y="0"/>
                  </a:moveTo>
                  <a:cubicBezTo>
                    <a:pt x="2644" y="0"/>
                    <a:pt x="1844" y="178"/>
                    <a:pt x="1225" y="530"/>
                  </a:cubicBezTo>
                  <a:cubicBezTo>
                    <a:pt x="0" y="1240"/>
                    <a:pt x="0" y="2415"/>
                    <a:pt x="1249" y="3125"/>
                  </a:cubicBezTo>
                  <a:cubicBezTo>
                    <a:pt x="1874" y="3480"/>
                    <a:pt x="2682" y="3658"/>
                    <a:pt x="3490" y="3658"/>
                  </a:cubicBezTo>
                  <a:cubicBezTo>
                    <a:pt x="4298" y="3658"/>
                    <a:pt x="5106" y="3480"/>
                    <a:pt x="5730" y="3125"/>
                  </a:cubicBezTo>
                  <a:cubicBezTo>
                    <a:pt x="6955" y="2415"/>
                    <a:pt x="6955" y="1264"/>
                    <a:pt x="5706" y="554"/>
                  </a:cubicBezTo>
                  <a:cubicBezTo>
                    <a:pt x="5076" y="184"/>
                    <a:pt x="4260" y="0"/>
                    <a:pt x="3445" y="0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814;p46">
              <a:extLst>
                <a:ext uri="{FF2B5EF4-FFF2-40B4-BE49-F238E27FC236}">
                  <a16:creationId xmlns:a16="http://schemas.microsoft.com/office/drawing/2014/main" id="{4022BE45-1B64-4479-BD3A-B359DE92C180}"/>
                </a:ext>
              </a:extLst>
            </p:cNvPr>
            <p:cNvSpPr/>
            <p:nvPr/>
          </p:nvSpPr>
          <p:spPr>
            <a:xfrm>
              <a:off x="3888650" y="3706500"/>
              <a:ext cx="2345975" cy="1233150"/>
            </a:xfrm>
            <a:custGeom>
              <a:avLst/>
              <a:gdLst/>
              <a:ahLst/>
              <a:cxnLst/>
              <a:rect l="l" t="t" r="r" b="b"/>
              <a:pathLst>
                <a:path w="93839" h="49326" extrusionOk="0">
                  <a:moveTo>
                    <a:pt x="46639" y="1"/>
                  </a:moveTo>
                  <a:cubicBezTo>
                    <a:pt x="35760" y="1"/>
                    <a:pt x="24905" y="2389"/>
                    <a:pt x="16628" y="7167"/>
                  </a:cubicBezTo>
                  <a:cubicBezTo>
                    <a:pt x="1" y="16766"/>
                    <a:pt x="74" y="32389"/>
                    <a:pt x="16799" y="42038"/>
                  </a:cubicBezTo>
                  <a:cubicBezTo>
                    <a:pt x="25212" y="46895"/>
                    <a:pt x="36218" y="49326"/>
                    <a:pt x="47197" y="49326"/>
                  </a:cubicBezTo>
                  <a:cubicBezTo>
                    <a:pt x="58079" y="49326"/>
                    <a:pt x="68935" y="46938"/>
                    <a:pt x="77211" y="42160"/>
                  </a:cubicBezTo>
                  <a:cubicBezTo>
                    <a:pt x="93839" y="32561"/>
                    <a:pt x="93741" y="16938"/>
                    <a:pt x="77015" y="7289"/>
                  </a:cubicBezTo>
                  <a:cubicBezTo>
                    <a:pt x="68616" y="2431"/>
                    <a:pt x="57615" y="1"/>
                    <a:pt x="46639" y="1"/>
                  </a:cubicBezTo>
                  <a:close/>
                </a:path>
              </a:pathLst>
            </a:custGeom>
            <a:solidFill>
              <a:srgbClr val="D6D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815;p46">
              <a:extLst>
                <a:ext uri="{FF2B5EF4-FFF2-40B4-BE49-F238E27FC236}">
                  <a16:creationId xmlns:a16="http://schemas.microsoft.com/office/drawing/2014/main" id="{607BA6EC-179B-444A-B78D-D19C3BC6698A}"/>
                </a:ext>
              </a:extLst>
            </p:cNvPr>
            <p:cNvSpPr/>
            <p:nvPr/>
          </p:nvSpPr>
          <p:spPr>
            <a:xfrm>
              <a:off x="4965525" y="2690650"/>
              <a:ext cx="604875" cy="871800"/>
            </a:xfrm>
            <a:custGeom>
              <a:avLst/>
              <a:gdLst/>
              <a:ahLst/>
              <a:cxnLst/>
              <a:rect l="l" t="t" r="r" b="b"/>
              <a:pathLst>
                <a:path w="24195" h="34872" extrusionOk="0">
                  <a:moveTo>
                    <a:pt x="24194" y="1"/>
                  </a:moveTo>
                  <a:lnTo>
                    <a:pt x="25" y="14032"/>
                  </a:lnTo>
                  <a:lnTo>
                    <a:pt x="0" y="34871"/>
                  </a:lnTo>
                  <a:lnTo>
                    <a:pt x="24170" y="20840"/>
                  </a:lnTo>
                  <a:lnTo>
                    <a:pt x="24194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816;p46">
              <a:extLst>
                <a:ext uri="{FF2B5EF4-FFF2-40B4-BE49-F238E27FC236}">
                  <a16:creationId xmlns:a16="http://schemas.microsoft.com/office/drawing/2014/main" id="{D3A0D425-7E43-4156-AAD7-3DE27AD6D8C4}"/>
                </a:ext>
              </a:extLst>
            </p:cNvPr>
            <p:cNvSpPr/>
            <p:nvPr/>
          </p:nvSpPr>
          <p:spPr>
            <a:xfrm>
              <a:off x="4063125" y="2520450"/>
              <a:ext cx="903025" cy="1042000"/>
            </a:xfrm>
            <a:custGeom>
              <a:avLst/>
              <a:gdLst/>
              <a:ahLst/>
              <a:cxnLst/>
              <a:rect l="l" t="t" r="r" b="b"/>
              <a:pathLst>
                <a:path w="36121" h="41680" extrusionOk="0">
                  <a:moveTo>
                    <a:pt x="25" y="1"/>
                  </a:moveTo>
                  <a:lnTo>
                    <a:pt x="1" y="20840"/>
                  </a:lnTo>
                  <a:lnTo>
                    <a:pt x="36096" y="41679"/>
                  </a:lnTo>
                  <a:lnTo>
                    <a:pt x="36121" y="2084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817;p46">
              <a:extLst>
                <a:ext uri="{FF2B5EF4-FFF2-40B4-BE49-F238E27FC236}">
                  <a16:creationId xmlns:a16="http://schemas.microsoft.com/office/drawing/2014/main" id="{AEEA94FB-9B64-4CB2-9B38-8FCC6A2D1C87}"/>
                </a:ext>
              </a:extLst>
            </p:cNvPr>
            <p:cNvSpPr/>
            <p:nvPr/>
          </p:nvSpPr>
          <p:spPr>
            <a:xfrm>
              <a:off x="4063750" y="2169675"/>
              <a:ext cx="1506650" cy="871800"/>
            </a:xfrm>
            <a:custGeom>
              <a:avLst/>
              <a:gdLst/>
              <a:ahLst/>
              <a:cxnLst/>
              <a:rect l="l" t="t" r="r" b="b"/>
              <a:pathLst>
                <a:path w="60266" h="34872" extrusionOk="0">
                  <a:moveTo>
                    <a:pt x="24170" y="0"/>
                  </a:moveTo>
                  <a:lnTo>
                    <a:pt x="0" y="14032"/>
                  </a:lnTo>
                  <a:lnTo>
                    <a:pt x="36096" y="34871"/>
                  </a:lnTo>
                  <a:lnTo>
                    <a:pt x="60265" y="20840"/>
                  </a:lnTo>
                  <a:lnTo>
                    <a:pt x="24170" y="0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818;p46">
              <a:extLst>
                <a:ext uri="{FF2B5EF4-FFF2-40B4-BE49-F238E27FC236}">
                  <a16:creationId xmlns:a16="http://schemas.microsoft.com/office/drawing/2014/main" id="{60BEF0C7-9D9C-4788-A26E-C8F469E12FD7}"/>
                </a:ext>
              </a:extLst>
            </p:cNvPr>
            <p:cNvSpPr/>
            <p:nvPr/>
          </p:nvSpPr>
          <p:spPr>
            <a:xfrm>
              <a:off x="3846425" y="3417325"/>
              <a:ext cx="604875" cy="624475"/>
            </a:xfrm>
            <a:custGeom>
              <a:avLst/>
              <a:gdLst/>
              <a:ahLst/>
              <a:cxnLst/>
              <a:rect l="l" t="t" r="r" b="b"/>
              <a:pathLst>
                <a:path w="24195" h="24979" extrusionOk="0">
                  <a:moveTo>
                    <a:pt x="24194" y="1"/>
                  </a:moveTo>
                  <a:lnTo>
                    <a:pt x="25" y="14057"/>
                  </a:lnTo>
                  <a:lnTo>
                    <a:pt x="0" y="24978"/>
                  </a:lnTo>
                  <a:lnTo>
                    <a:pt x="24145" y="10922"/>
                  </a:lnTo>
                  <a:lnTo>
                    <a:pt x="24194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819;p46">
              <a:extLst>
                <a:ext uri="{FF2B5EF4-FFF2-40B4-BE49-F238E27FC236}">
                  <a16:creationId xmlns:a16="http://schemas.microsoft.com/office/drawing/2014/main" id="{03B9B347-4340-455B-ABC4-783732F55BD5}"/>
                </a:ext>
              </a:extLst>
            </p:cNvPr>
            <p:cNvSpPr/>
            <p:nvPr/>
          </p:nvSpPr>
          <p:spPr>
            <a:xfrm>
              <a:off x="3195025" y="3392850"/>
              <a:ext cx="652025" cy="648950"/>
            </a:xfrm>
            <a:custGeom>
              <a:avLst/>
              <a:gdLst/>
              <a:ahLst/>
              <a:cxnLst/>
              <a:rect l="l" t="t" r="r" b="b"/>
              <a:pathLst>
                <a:path w="26081" h="25958" extrusionOk="0">
                  <a:moveTo>
                    <a:pt x="50" y="0"/>
                  </a:moveTo>
                  <a:lnTo>
                    <a:pt x="1" y="10922"/>
                  </a:lnTo>
                  <a:lnTo>
                    <a:pt x="26056" y="25957"/>
                  </a:lnTo>
                  <a:lnTo>
                    <a:pt x="26081" y="1503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9A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820;p46">
              <a:extLst>
                <a:ext uri="{FF2B5EF4-FFF2-40B4-BE49-F238E27FC236}">
                  <a16:creationId xmlns:a16="http://schemas.microsoft.com/office/drawing/2014/main" id="{A0EB5880-4EE0-4979-8DB1-6D02E34EEC85}"/>
                </a:ext>
              </a:extLst>
            </p:cNvPr>
            <p:cNvSpPr/>
            <p:nvPr/>
          </p:nvSpPr>
          <p:spPr>
            <a:xfrm>
              <a:off x="3196250" y="3041450"/>
              <a:ext cx="1255050" cy="727300"/>
            </a:xfrm>
            <a:custGeom>
              <a:avLst/>
              <a:gdLst/>
              <a:ahLst/>
              <a:cxnLst/>
              <a:rect l="l" t="t" r="r" b="b"/>
              <a:pathLst>
                <a:path w="50202" h="29092" extrusionOk="0">
                  <a:moveTo>
                    <a:pt x="24146" y="0"/>
                  </a:moveTo>
                  <a:lnTo>
                    <a:pt x="1" y="14056"/>
                  </a:lnTo>
                  <a:lnTo>
                    <a:pt x="26032" y="29092"/>
                  </a:lnTo>
                  <a:lnTo>
                    <a:pt x="50201" y="15036"/>
                  </a:lnTo>
                  <a:lnTo>
                    <a:pt x="241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821;p46">
              <a:extLst>
                <a:ext uri="{FF2B5EF4-FFF2-40B4-BE49-F238E27FC236}">
                  <a16:creationId xmlns:a16="http://schemas.microsoft.com/office/drawing/2014/main" id="{2730EE01-C8B2-4236-9943-03E82299A924}"/>
                </a:ext>
              </a:extLst>
            </p:cNvPr>
            <p:cNvSpPr/>
            <p:nvPr/>
          </p:nvSpPr>
          <p:spPr>
            <a:xfrm>
              <a:off x="5283250" y="2560875"/>
              <a:ext cx="23900" cy="22675"/>
            </a:xfrm>
            <a:custGeom>
              <a:avLst/>
              <a:gdLst/>
              <a:ahLst/>
              <a:cxnLst/>
              <a:rect l="l" t="t" r="r" b="b"/>
              <a:pathLst>
                <a:path w="956" h="907" extrusionOk="0">
                  <a:moveTo>
                    <a:pt x="955" y="0"/>
                  </a:moveTo>
                  <a:lnTo>
                    <a:pt x="221" y="416"/>
                  </a:lnTo>
                  <a:cubicBezTo>
                    <a:pt x="221" y="661"/>
                    <a:pt x="123" y="833"/>
                    <a:pt x="0" y="906"/>
                  </a:cubicBezTo>
                  <a:lnTo>
                    <a:pt x="735" y="465"/>
                  </a:lnTo>
                  <a:cubicBezTo>
                    <a:pt x="882" y="392"/>
                    <a:pt x="955" y="221"/>
                    <a:pt x="95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822;p46">
              <a:extLst>
                <a:ext uri="{FF2B5EF4-FFF2-40B4-BE49-F238E27FC236}">
                  <a16:creationId xmlns:a16="http://schemas.microsoft.com/office/drawing/2014/main" id="{7AAF1CE9-ED31-4DF0-8947-9BD2093B6959}"/>
                </a:ext>
              </a:extLst>
            </p:cNvPr>
            <p:cNvSpPr/>
            <p:nvPr/>
          </p:nvSpPr>
          <p:spPr>
            <a:xfrm>
              <a:off x="5288750" y="2133550"/>
              <a:ext cx="19625" cy="437750"/>
            </a:xfrm>
            <a:custGeom>
              <a:avLst/>
              <a:gdLst/>
              <a:ahLst/>
              <a:cxnLst/>
              <a:rect l="l" t="t" r="r" b="b"/>
              <a:pathLst>
                <a:path w="785" h="17510" extrusionOk="0">
                  <a:moveTo>
                    <a:pt x="784" y="1"/>
                  </a:moveTo>
                  <a:lnTo>
                    <a:pt x="25" y="441"/>
                  </a:lnTo>
                  <a:lnTo>
                    <a:pt x="1" y="17509"/>
                  </a:lnTo>
                  <a:lnTo>
                    <a:pt x="735" y="17069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823;p46">
              <a:extLst>
                <a:ext uri="{FF2B5EF4-FFF2-40B4-BE49-F238E27FC236}">
                  <a16:creationId xmlns:a16="http://schemas.microsoft.com/office/drawing/2014/main" id="{46D5FE80-5B46-4365-8FED-05191F2A7EF8}"/>
                </a:ext>
              </a:extLst>
            </p:cNvPr>
            <p:cNvSpPr/>
            <p:nvPr/>
          </p:nvSpPr>
          <p:spPr>
            <a:xfrm>
              <a:off x="4747575" y="1804150"/>
              <a:ext cx="560800" cy="340450"/>
            </a:xfrm>
            <a:custGeom>
              <a:avLst/>
              <a:gdLst/>
              <a:ahLst/>
              <a:cxnLst/>
              <a:rect l="l" t="t" r="r" b="b"/>
              <a:pathLst>
                <a:path w="22432" h="13618" extrusionOk="0">
                  <a:moveTo>
                    <a:pt x="958" y="1"/>
                  </a:moveTo>
                  <a:cubicBezTo>
                    <a:pt x="880" y="1"/>
                    <a:pt x="813" y="19"/>
                    <a:pt x="759" y="51"/>
                  </a:cubicBezTo>
                  <a:lnTo>
                    <a:pt x="0" y="492"/>
                  </a:lnTo>
                  <a:cubicBezTo>
                    <a:pt x="64" y="460"/>
                    <a:pt x="133" y="442"/>
                    <a:pt x="209" y="442"/>
                  </a:cubicBezTo>
                  <a:cubicBezTo>
                    <a:pt x="306" y="442"/>
                    <a:pt x="415" y="472"/>
                    <a:pt x="539" y="541"/>
                  </a:cubicBezTo>
                  <a:lnTo>
                    <a:pt x="20913" y="12320"/>
                  </a:lnTo>
                  <a:cubicBezTo>
                    <a:pt x="21329" y="12564"/>
                    <a:pt x="21672" y="13152"/>
                    <a:pt x="21672" y="13617"/>
                  </a:cubicBezTo>
                  <a:lnTo>
                    <a:pt x="22431" y="13177"/>
                  </a:lnTo>
                  <a:cubicBezTo>
                    <a:pt x="22431" y="12711"/>
                    <a:pt x="22088" y="12124"/>
                    <a:pt x="21672" y="11879"/>
                  </a:cubicBezTo>
                  <a:lnTo>
                    <a:pt x="1298" y="100"/>
                  </a:lnTo>
                  <a:cubicBezTo>
                    <a:pt x="1174" y="31"/>
                    <a:pt x="1058" y="1"/>
                    <a:pt x="958" y="1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824;p46">
              <a:extLst>
                <a:ext uri="{FF2B5EF4-FFF2-40B4-BE49-F238E27FC236}">
                  <a16:creationId xmlns:a16="http://schemas.microsoft.com/office/drawing/2014/main" id="{0F5B9296-4236-49EC-BCA6-3CEA32D66B47}"/>
                </a:ext>
              </a:extLst>
            </p:cNvPr>
            <p:cNvSpPr/>
            <p:nvPr/>
          </p:nvSpPr>
          <p:spPr>
            <a:xfrm>
              <a:off x="4740825" y="1815025"/>
              <a:ext cx="548575" cy="769925"/>
            </a:xfrm>
            <a:custGeom>
              <a:avLst/>
              <a:gdLst/>
              <a:ahLst/>
              <a:cxnLst/>
              <a:rect l="l" t="t" r="r" b="b"/>
              <a:pathLst>
                <a:path w="21943" h="30797" extrusionOk="0">
                  <a:moveTo>
                    <a:pt x="470" y="0"/>
                  </a:moveTo>
                  <a:cubicBezTo>
                    <a:pt x="222" y="0"/>
                    <a:pt x="50" y="200"/>
                    <a:pt x="50" y="547"/>
                  </a:cubicBezTo>
                  <a:lnTo>
                    <a:pt x="1" y="17615"/>
                  </a:lnTo>
                  <a:cubicBezTo>
                    <a:pt x="1" y="18104"/>
                    <a:pt x="344" y="18692"/>
                    <a:pt x="760" y="18913"/>
                  </a:cubicBezTo>
                  <a:lnTo>
                    <a:pt x="21159" y="30691"/>
                  </a:lnTo>
                  <a:cubicBezTo>
                    <a:pt x="21280" y="30763"/>
                    <a:pt x="21395" y="30797"/>
                    <a:pt x="21498" y="30797"/>
                  </a:cubicBezTo>
                  <a:cubicBezTo>
                    <a:pt x="21746" y="30797"/>
                    <a:pt x="21918" y="30597"/>
                    <a:pt x="21918" y="30250"/>
                  </a:cubicBezTo>
                  <a:lnTo>
                    <a:pt x="21942" y="13182"/>
                  </a:lnTo>
                  <a:cubicBezTo>
                    <a:pt x="21942" y="12717"/>
                    <a:pt x="21599" y="12129"/>
                    <a:pt x="21183" y="11885"/>
                  </a:cubicBezTo>
                  <a:lnTo>
                    <a:pt x="809" y="106"/>
                  </a:lnTo>
                  <a:cubicBezTo>
                    <a:pt x="688" y="34"/>
                    <a:pt x="572" y="0"/>
                    <a:pt x="470" y="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825;p46">
              <a:extLst>
                <a:ext uri="{FF2B5EF4-FFF2-40B4-BE49-F238E27FC236}">
                  <a16:creationId xmlns:a16="http://schemas.microsoft.com/office/drawing/2014/main" id="{263F03C9-0179-4520-BD2A-499D750A121A}"/>
                </a:ext>
              </a:extLst>
            </p:cNvPr>
            <p:cNvSpPr/>
            <p:nvPr/>
          </p:nvSpPr>
          <p:spPr>
            <a:xfrm>
              <a:off x="4759825" y="1860525"/>
              <a:ext cx="510600" cy="678950"/>
            </a:xfrm>
            <a:custGeom>
              <a:avLst/>
              <a:gdLst/>
              <a:ahLst/>
              <a:cxnLst/>
              <a:rect l="l" t="t" r="r" b="b"/>
              <a:pathLst>
                <a:path w="20424" h="27158" extrusionOk="0">
                  <a:moveTo>
                    <a:pt x="49" y="0"/>
                  </a:moveTo>
                  <a:lnTo>
                    <a:pt x="0" y="15378"/>
                  </a:lnTo>
                  <a:lnTo>
                    <a:pt x="20399" y="27157"/>
                  </a:lnTo>
                  <a:lnTo>
                    <a:pt x="20423" y="1177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826;p46">
              <a:extLst>
                <a:ext uri="{FF2B5EF4-FFF2-40B4-BE49-F238E27FC236}">
                  <a16:creationId xmlns:a16="http://schemas.microsoft.com/office/drawing/2014/main" id="{C6D6D6E9-6C80-4079-8F9A-C2A7C4EB90B8}"/>
                </a:ext>
              </a:extLst>
            </p:cNvPr>
            <p:cNvSpPr/>
            <p:nvPr/>
          </p:nvSpPr>
          <p:spPr>
            <a:xfrm>
              <a:off x="5269775" y="2593300"/>
              <a:ext cx="7375" cy="32475"/>
            </a:xfrm>
            <a:custGeom>
              <a:avLst/>
              <a:gdLst/>
              <a:ahLst/>
              <a:cxnLst/>
              <a:rect l="l" t="t" r="r" b="b"/>
              <a:pathLst>
                <a:path w="295" h="1299" extrusionOk="0">
                  <a:moveTo>
                    <a:pt x="294" y="1"/>
                  </a:moveTo>
                  <a:cubicBezTo>
                    <a:pt x="294" y="148"/>
                    <a:pt x="196" y="319"/>
                    <a:pt x="1" y="442"/>
                  </a:cubicBezTo>
                  <a:lnTo>
                    <a:pt x="1" y="1299"/>
                  </a:lnTo>
                  <a:cubicBezTo>
                    <a:pt x="196" y="1176"/>
                    <a:pt x="294" y="1029"/>
                    <a:pt x="294" y="883"/>
                  </a:cubicBezTo>
                  <a:lnTo>
                    <a:pt x="294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827;p46">
              <a:extLst>
                <a:ext uri="{FF2B5EF4-FFF2-40B4-BE49-F238E27FC236}">
                  <a16:creationId xmlns:a16="http://schemas.microsoft.com/office/drawing/2014/main" id="{24ACA961-55F2-4BFE-A81C-85F88A8EDB6C}"/>
                </a:ext>
              </a:extLst>
            </p:cNvPr>
            <p:cNvSpPr/>
            <p:nvPr/>
          </p:nvSpPr>
          <p:spPr>
            <a:xfrm>
              <a:off x="4866325" y="2816150"/>
              <a:ext cx="38000" cy="26050"/>
            </a:xfrm>
            <a:custGeom>
              <a:avLst/>
              <a:gdLst/>
              <a:ahLst/>
              <a:cxnLst/>
              <a:rect l="l" t="t" r="r" b="b"/>
              <a:pathLst>
                <a:path w="1520" h="1042" extrusionOk="0">
                  <a:moveTo>
                    <a:pt x="1" y="1"/>
                  </a:moveTo>
                  <a:lnTo>
                    <a:pt x="1" y="858"/>
                  </a:lnTo>
                  <a:cubicBezTo>
                    <a:pt x="209" y="980"/>
                    <a:pt x="485" y="1041"/>
                    <a:pt x="760" y="1041"/>
                  </a:cubicBezTo>
                  <a:cubicBezTo>
                    <a:pt x="1036" y="1041"/>
                    <a:pt x="1311" y="980"/>
                    <a:pt x="1519" y="858"/>
                  </a:cubicBezTo>
                  <a:lnTo>
                    <a:pt x="1519" y="1"/>
                  </a:lnTo>
                  <a:cubicBezTo>
                    <a:pt x="1311" y="111"/>
                    <a:pt x="1036" y="166"/>
                    <a:pt x="760" y="166"/>
                  </a:cubicBezTo>
                  <a:cubicBezTo>
                    <a:pt x="485" y="166"/>
                    <a:pt x="209" y="111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828;p46">
              <a:extLst>
                <a:ext uri="{FF2B5EF4-FFF2-40B4-BE49-F238E27FC236}">
                  <a16:creationId xmlns:a16="http://schemas.microsoft.com/office/drawing/2014/main" id="{40D57E90-C78C-4655-BC20-A63273E115E8}"/>
                </a:ext>
              </a:extLst>
            </p:cNvPr>
            <p:cNvSpPr/>
            <p:nvPr/>
          </p:nvSpPr>
          <p:spPr>
            <a:xfrm>
              <a:off x="4349025" y="2510675"/>
              <a:ext cx="7975" cy="33075"/>
            </a:xfrm>
            <a:custGeom>
              <a:avLst/>
              <a:gdLst/>
              <a:ahLst/>
              <a:cxnLst/>
              <a:rect l="l" t="t" r="r" b="b"/>
              <a:pathLst>
                <a:path w="319" h="1323" extrusionOk="0">
                  <a:moveTo>
                    <a:pt x="1" y="0"/>
                  </a:moveTo>
                  <a:lnTo>
                    <a:pt x="1" y="882"/>
                  </a:lnTo>
                  <a:cubicBezTo>
                    <a:pt x="1" y="1029"/>
                    <a:pt x="99" y="1200"/>
                    <a:pt x="319" y="1322"/>
                  </a:cubicBezTo>
                  <a:lnTo>
                    <a:pt x="319" y="441"/>
                  </a:lnTo>
                  <a:cubicBezTo>
                    <a:pt x="99" y="318"/>
                    <a:pt x="1" y="172"/>
                    <a:pt x="1" y="0"/>
                  </a:cubicBez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829;p46">
              <a:extLst>
                <a:ext uri="{FF2B5EF4-FFF2-40B4-BE49-F238E27FC236}">
                  <a16:creationId xmlns:a16="http://schemas.microsoft.com/office/drawing/2014/main" id="{F7E3D45A-C57A-4872-AACC-A384FAB664AF}"/>
                </a:ext>
              </a:extLst>
            </p:cNvPr>
            <p:cNvSpPr/>
            <p:nvPr/>
          </p:nvSpPr>
          <p:spPr>
            <a:xfrm>
              <a:off x="4904300" y="2604325"/>
              <a:ext cx="365500" cy="233275"/>
            </a:xfrm>
            <a:custGeom>
              <a:avLst/>
              <a:gdLst/>
              <a:ahLst/>
              <a:cxnLst/>
              <a:rect l="l" t="t" r="r" b="b"/>
              <a:pathLst>
                <a:path w="14620" h="9331" extrusionOk="0">
                  <a:moveTo>
                    <a:pt x="14620" y="1"/>
                  </a:moveTo>
                  <a:lnTo>
                    <a:pt x="0" y="8474"/>
                  </a:lnTo>
                  <a:lnTo>
                    <a:pt x="0" y="9331"/>
                  </a:lnTo>
                  <a:lnTo>
                    <a:pt x="14620" y="858"/>
                  </a:lnTo>
                  <a:lnTo>
                    <a:pt x="14620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830;p46">
              <a:extLst>
                <a:ext uri="{FF2B5EF4-FFF2-40B4-BE49-F238E27FC236}">
                  <a16:creationId xmlns:a16="http://schemas.microsoft.com/office/drawing/2014/main" id="{24FF159D-CCE9-49F8-A906-130E50F1EFEB}"/>
                </a:ext>
              </a:extLst>
            </p:cNvPr>
            <p:cNvSpPr/>
            <p:nvPr/>
          </p:nvSpPr>
          <p:spPr>
            <a:xfrm>
              <a:off x="4356975" y="2521675"/>
              <a:ext cx="509375" cy="315925"/>
            </a:xfrm>
            <a:custGeom>
              <a:avLst/>
              <a:gdLst/>
              <a:ahLst/>
              <a:cxnLst/>
              <a:rect l="l" t="t" r="r" b="b"/>
              <a:pathLst>
                <a:path w="20375" h="12637" extrusionOk="0">
                  <a:moveTo>
                    <a:pt x="1" y="1"/>
                  </a:moveTo>
                  <a:lnTo>
                    <a:pt x="1" y="882"/>
                  </a:lnTo>
                  <a:lnTo>
                    <a:pt x="20375" y="12637"/>
                  </a:lnTo>
                  <a:lnTo>
                    <a:pt x="20375" y="1178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31;p46">
              <a:extLst>
                <a:ext uri="{FF2B5EF4-FFF2-40B4-BE49-F238E27FC236}">
                  <a16:creationId xmlns:a16="http://schemas.microsoft.com/office/drawing/2014/main" id="{5EFE39E3-9C71-479D-AD31-3D6881328EF8}"/>
                </a:ext>
              </a:extLst>
            </p:cNvPr>
            <p:cNvSpPr/>
            <p:nvPr/>
          </p:nvSpPr>
          <p:spPr>
            <a:xfrm>
              <a:off x="4346575" y="2283700"/>
              <a:ext cx="933625" cy="536600"/>
            </a:xfrm>
            <a:custGeom>
              <a:avLst/>
              <a:gdLst/>
              <a:ahLst/>
              <a:cxnLst/>
              <a:rect l="l" t="t" r="r" b="b"/>
              <a:pathLst>
                <a:path w="37345" h="21464" extrusionOk="0">
                  <a:moveTo>
                    <a:pt x="15774" y="0"/>
                  </a:moveTo>
                  <a:cubicBezTo>
                    <a:pt x="15502" y="0"/>
                    <a:pt x="15232" y="55"/>
                    <a:pt x="15036" y="166"/>
                  </a:cubicBezTo>
                  <a:lnTo>
                    <a:pt x="417" y="8638"/>
                  </a:lnTo>
                  <a:cubicBezTo>
                    <a:pt x="1" y="8883"/>
                    <a:pt x="1" y="9275"/>
                    <a:pt x="417" y="9520"/>
                  </a:cubicBezTo>
                  <a:lnTo>
                    <a:pt x="20791" y="21299"/>
                  </a:lnTo>
                  <a:cubicBezTo>
                    <a:pt x="20999" y="21409"/>
                    <a:pt x="21275" y="21464"/>
                    <a:pt x="21550" y="21464"/>
                  </a:cubicBezTo>
                  <a:cubicBezTo>
                    <a:pt x="21826" y="21464"/>
                    <a:pt x="22101" y="21409"/>
                    <a:pt x="22309" y="21299"/>
                  </a:cubicBezTo>
                  <a:lnTo>
                    <a:pt x="36929" y="12826"/>
                  </a:lnTo>
                  <a:cubicBezTo>
                    <a:pt x="37345" y="12581"/>
                    <a:pt x="37345" y="12189"/>
                    <a:pt x="36929" y="11944"/>
                  </a:cubicBezTo>
                  <a:lnTo>
                    <a:pt x="16530" y="166"/>
                  </a:lnTo>
                  <a:cubicBezTo>
                    <a:pt x="16322" y="55"/>
                    <a:pt x="16046" y="0"/>
                    <a:pt x="15774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832;p46">
              <a:extLst>
                <a:ext uri="{FF2B5EF4-FFF2-40B4-BE49-F238E27FC236}">
                  <a16:creationId xmlns:a16="http://schemas.microsoft.com/office/drawing/2014/main" id="{861B8012-CC2C-4C44-BE09-E89627ECCC65}"/>
                </a:ext>
              </a:extLst>
            </p:cNvPr>
            <p:cNvSpPr/>
            <p:nvPr/>
          </p:nvSpPr>
          <p:spPr>
            <a:xfrm>
              <a:off x="4547375" y="2526725"/>
              <a:ext cx="314100" cy="179725"/>
            </a:xfrm>
            <a:custGeom>
              <a:avLst/>
              <a:gdLst/>
              <a:ahLst/>
              <a:cxnLst/>
              <a:rect l="l" t="t" r="r" b="b"/>
              <a:pathLst>
                <a:path w="12564" h="7189" extrusionOk="0">
                  <a:moveTo>
                    <a:pt x="4458" y="1"/>
                  </a:moveTo>
                  <a:cubicBezTo>
                    <a:pt x="4323" y="1"/>
                    <a:pt x="4188" y="32"/>
                    <a:pt x="4090" y="93"/>
                  </a:cubicBezTo>
                  <a:lnTo>
                    <a:pt x="197" y="2321"/>
                  </a:lnTo>
                  <a:cubicBezTo>
                    <a:pt x="1" y="2444"/>
                    <a:pt x="1" y="2640"/>
                    <a:pt x="197" y="2762"/>
                  </a:cubicBezTo>
                  <a:lnTo>
                    <a:pt x="7714" y="7096"/>
                  </a:lnTo>
                  <a:cubicBezTo>
                    <a:pt x="7825" y="7158"/>
                    <a:pt x="7959" y="7188"/>
                    <a:pt x="8094" y="7188"/>
                  </a:cubicBezTo>
                  <a:cubicBezTo>
                    <a:pt x="8229" y="7188"/>
                    <a:pt x="8363" y="7158"/>
                    <a:pt x="8474" y="7096"/>
                  </a:cubicBezTo>
                  <a:lnTo>
                    <a:pt x="12343" y="4868"/>
                  </a:lnTo>
                  <a:cubicBezTo>
                    <a:pt x="12563" y="4745"/>
                    <a:pt x="12563" y="4550"/>
                    <a:pt x="12343" y="4427"/>
                  </a:cubicBezTo>
                  <a:lnTo>
                    <a:pt x="4825" y="93"/>
                  </a:lnTo>
                  <a:cubicBezTo>
                    <a:pt x="4727" y="32"/>
                    <a:pt x="4592" y="1"/>
                    <a:pt x="445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833;p46">
              <a:extLst>
                <a:ext uri="{FF2B5EF4-FFF2-40B4-BE49-F238E27FC236}">
                  <a16:creationId xmlns:a16="http://schemas.microsoft.com/office/drawing/2014/main" id="{2546B043-954E-4A9E-A3D5-F9CAAF0149C8}"/>
                </a:ext>
              </a:extLst>
            </p:cNvPr>
            <p:cNvSpPr/>
            <p:nvPr/>
          </p:nvSpPr>
          <p:spPr>
            <a:xfrm>
              <a:off x="4731050" y="23215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834;p46">
              <a:extLst>
                <a:ext uri="{FF2B5EF4-FFF2-40B4-BE49-F238E27FC236}">
                  <a16:creationId xmlns:a16="http://schemas.microsoft.com/office/drawing/2014/main" id="{6D612194-A0E8-415C-AD87-94D65357B252}"/>
                </a:ext>
              </a:extLst>
            </p:cNvPr>
            <p:cNvSpPr/>
            <p:nvPr/>
          </p:nvSpPr>
          <p:spPr>
            <a:xfrm>
              <a:off x="4697375" y="23215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835;p46">
              <a:extLst>
                <a:ext uri="{FF2B5EF4-FFF2-40B4-BE49-F238E27FC236}">
                  <a16:creationId xmlns:a16="http://schemas.microsoft.com/office/drawing/2014/main" id="{147616DD-F535-4544-B013-A0DA1B5D31F8}"/>
                </a:ext>
              </a:extLst>
            </p:cNvPr>
            <p:cNvSpPr/>
            <p:nvPr/>
          </p:nvSpPr>
          <p:spPr>
            <a:xfrm>
              <a:off x="4697375" y="23019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836;p46">
              <a:extLst>
                <a:ext uri="{FF2B5EF4-FFF2-40B4-BE49-F238E27FC236}">
                  <a16:creationId xmlns:a16="http://schemas.microsoft.com/office/drawing/2014/main" id="{7DD84194-12B0-41C6-8DF2-BCEE66408E21}"/>
                </a:ext>
              </a:extLst>
            </p:cNvPr>
            <p:cNvSpPr/>
            <p:nvPr/>
          </p:nvSpPr>
          <p:spPr>
            <a:xfrm>
              <a:off x="4774500" y="2346600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837;p46">
              <a:extLst>
                <a:ext uri="{FF2B5EF4-FFF2-40B4-BE49-F238E27FC236}">
                  <a16:creationId xmlns:a16="http://schemas.microsoft.com/office/drawing/2014/main" id="{8CB7F0E6-6E49-44D6-9AA4-B9AD78F567A9}"/>
                </a:ext>
              </a:extLst>
            </p:cNvPr>
            <p:cNvSpPr/>
            <p:nvPr/>
          </p:nvSpPr>
          <p:spPr>
            <a:xfrm>
              <a:off x="4740825" y="23466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838;p46">
              <a:extLst>
                <a:ext uri="{FF2B5EF4-FFF2-40B4-BE49-F238E27FC236}">
                  <a16:creationId xmlns:a16="http://schemas.microsoft.com/office/drawing/2014/main" id="{0F658736-C7B1-49B2-8CEB-319A00CFC2E5}"/>
                </a:ext>
              </a:extLst>
            </p:cNvPr>
            <p:cNvSpPr/>
            <p:nvPr/>
          </p:nvSpPr>
          <p:spPr>
            <a:xfrm>
              <a:off x="4740825" y="2327000"/>
              <a:ext cx="68000" cy="39200"/>
            </a:xfrm>
            <a:custGeom>
              <a:avLst/>
              <a:gdLst/>
              <a:ahLst/>
              <a:cxnLst/>
              <a:rect l="l" t="t" r="r" b="b"/>
              <a:pathLst>
                <a:path w="2720" h="1568" extrusionOk="0">
                  <a:moveTo>
                    <a:pt x="1372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839;p46">
              <a:extLst>
                <a:ext uri="{FF2B5EF4-FFF2-40B4-BE49-F238E27FC236}">
                  <a16:creationId xmlns:a16="http://schemas.microsoft.com/office/drawing/2014/main" id="{900022A4-5671-4AAA-BDF9-8F4F3984E5D3}"/>
                </a:ext>
              </a:extLst>
            </p:cNvPr>
            <p:cNvSpPr/>
            <p:nvPr/>
          </p:nvSpPr>
          <p:spPr>
            <a:xfrm>
              <a:off x="4817975" y="23710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840;p46">
              <a:extLst>
                <a:ext uri="{FF2B5EF4-FFF2-40B4-BE49-F238E27FC236}">
                  <a16:creationId xmlns:a16="http://schemas.microsoft.com/office/drawing/2014/main" id="{FBD02FB1-8486-447D-A06D-FDB543353543}"/>
                </a:ext>
              </a:extLst>
            </p:cNvPr>
            <p:cNvSpPr/>
            <p:nvPr/>
          </p:nvSpPr>
          <p:spPr>
            <a:xfrm>
              <a:off x="4783700" y="23717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71" y="1004"/>
                  </a:lnTo>
                  <a:lnTo>
                    <a:pt x="1371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841;p46">
              <a:extLst>
                <a:ext uri="{FF2B5EF4-FFF2-40B4-BE49-F238E27FC236}">
                  <a16:creationId xmlns:a16="http://schemas.microsoft.com/office/drawing/2014/main" id="{521A832A-F2E8-4677-80D5-59B5CC43C4AB}"/>
                </a:ext>
              </a:extLst>
            </p:cNvPr>
            <p:cNvSpPr/>
            <p:nvPr/>
          </p:nvSpPr>
          <p:spPr>
            <a:xfrm>
              <a:off x="4784300" y="23521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1" y="784"/>
                  </a:lnTo>
                  <a:lnTo>
                    <a:pt x="1347" y="1568"/>
                  </a:lnTo>
                  <a:lnTo>
                    <a:pt x="2719" y="76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842;p46">
              <a:extLst>
                <a:ext uri="{FF2B5EF4-FFF2-40B4-BE49-F238E27FC236}">
                  <a16:creationId xmlns:a16="http://schemas.microsoft.com/office/drawing/2014/main" id="{17DEF61F-CBD4-4162-AD4F-7038B64E6A77}"/>
                </a:ext>
              </a:extLst>
            </p:cNvPr>
            <p:cNvSpPr/>
            <p:nvPr/>
          </p:nvSpPr>
          <p:spPr>
            <a:xfrm>
              <a:off x="4860825" y="23961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843;p46">
              <a:extLst>
                <a:ext uri="{FF2B5EF4-FFF2-40B4-BE49-F238E27FC236}">
                  <a16:creationId xmlns:a16="http://schemas.microsoft.com/office/drawing/2014/main" id="{C71FE043-CCFB-43D0-94E7-0D82AA449599}"/>
                </a:ext>
              </a:extLst>
            </p:cNvPr>
            <p:cNvSpPr/>
            <p:nvPr/>
          </p:nvSpPr>
          <p:spPr>
            <a:xfrm>
              <a:off x="4827150" y="23968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844;p46">
              <a:extLst>
                <a:ext uri="{FF2B5EF4-FFF2-40B4-BE49-F238E27FC236}">
                  <a16:creationId xmlns:a16="http://schemas.microsoft.com/office/drawing/2014/main" id="{DF607297-F12C-40BC-AB8B-46A71065D74B}"/>
                </a:ext>
              </a:extLst>
            </p:cNvPr>
            <p:cNvSpPr/>
            <p:nvPr/>
          </p:nvSpPr>
          <p:spPr>
            <a:xfrm>
              <a:off x="4827150" y="2376600"/>
              <a:ext cx="67975" cy="39800"/>
            </a:xfrm>
            <a:custGeom>
              <a:avLst/>
              <a:gdLst/>
              <a:ahLst/>
              <a:cxnLst/>
              <a:rect l="l" t="t" r="r" b="b"/>
              <a:pathLst>
                <a:path w="2719" h="1592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845;p46">
              <a:extLst>
                <a:ext uri="{FF2B5EF4-FFF2-40B4-BE49-F238E27FC236}">
                  <a16:creationId xmlns:a16="http://schemas.microsoft.com/office/drawing/2014/main" id="{FF79470F-D285-4DFE-B2D5-DFFD14A6FCF1}"/>
                </a:ext>
              </a:extLst>
            </p:cNvPr>
            <p:cNvSpPr/>
            <p:nvPr/>
          </p:nvSpPr>
          <p:spPr>
            <a:xfrm>
              <a:off x="4904300" y="24212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846;p46">
              <a:extLst>
                <a:ext uri="{FF2B5EF4-FFF2-40B4-BE49-F238E27FC236}">
                  <a16:creationId xmlns:a16="http://schemas.microsoft.com/office/drawing/2014/main" id="{6B595BF4-1A60-408F-B113-FA239E39C601}"/>
                </a:ext>
              </a:extLst>
            </p:cNvPr>
            <p:cNvSpPr/>
            <p:nvPr/>
          </p:nvSpPr>
          <p:spPr>
            <a:xfrm>
              <a:off x="4870625" y="2421900"/>
              <a:ext cx="33700" cy="24500"/>
            </a:xfrm>
            <a:custGeom>
              <a:avLst/>
              <a:gdLst/>
              <a:ahLst/>
              <a:cxnLst/>
              <a:rect l="l" t="t" r="r" b="b"/>
              <a:pathLst>
                <a:path w="1348" h="980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847;p46">
              <a:extLst>
                <a:ext uri="{FF2B5EF4-FFF2-40B4-BE49-F238E27FC236}">
                  <a16:creationId xmlns:a16="http://schemas.microsoft.com/office/drawing/2014/main" id="{1BD81D27-211B-4178-9D43-198ACCCBFC7F}"/>
                </a:ext>
              </a:extLst>
            </p:cNvPr>
            <p:cNvSpPr/>
            <p:nvPr/>
          </p:nvSpPr>
          <p:spPr>
            <a:xfrm>
              <a:off x="4870625" y="24017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808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848;p46">
              <a:extLst>
                <a:ext uri="{FF2B5EF4-FFF2-40B4-BE49-F238E27FC236}">
                  <a16:creationId xmlns:a16="http://schemas.microsoft.com/office/drawing/2014/main" id="{B69F0163-593F-42BB-855F-2AB4D24AA241}"/>
                </a:ext>
              </a:extLst>
            </p:cNvPr>
            <p:cNvSpPr/>
            <p:nvPr/>
          </p:nvSpPr>
          <p:spPr>
            <a:xfrm>
              <a:off x="4947750" y="24463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1"/>
                  </a:moveTo>
                  <a:lnTo>
                    <a:pt x="1" y="785"/>
                  </a:lnTo>
                  <a:lnTo>
                    <a:pt x="1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849;p46">
              <a:extLst>
                <a:ext uri="{FF2B5EF4-FFF2-40B4-BE49-F238E27FC236}">
                  <a16:creationId xmlns:a16="http://schemas.microsoft.com/office/drawing/2014/main" id="{4941473B-CB76-4DE8-B15B-0E1967642B52}"/>
                </a:ext>
              </a:extLst>
            </p:cNvPr>
            <p:cNvSpPr/>
            <p:nvPr/>
          </p:nvSpPr>
          <p:spPr>
            <a:xfrm>
              <a:off x="4913475" y="24463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72" y="1005"/>
                  </a:lnTo>
                  <a:lnTo>
                    <a:pt x="1372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850;p46">
              <a:extLst>
                <a:ext uri="{FF2B5EF4-FFF2-40B4-BE49-F238E27FC236}">
                  <a16:creationId xmlns:a16="http://schemas.microsoft.com/office/drawing/2014/main" id="{258C985E-CBD2-4F16-9B93-B04D561055A0}"/>
                </a:ext>
              </a:extLst>
            </p:cNvPr>
            <p:cNvSpPr/>
            <p:nvPr/>
          </p:nvSpPr>
          <p:spPr>
            <a:xfrm>
              <a:off x="4913475" y="2426800"/>
              <a:ext cx="68600" cy="39200"/>
            </a:xfrm>
            <a:custGeom>
              <a:avLst/>
              <a:gdLst/>
              <a:ahLst/>
              <a:cxnLst/>
              <a:rect l="l" t="t" r="r" b="b"/>
              <a:pathLst>
                <a:path w="2744" h="1568" extrusionOk="0">
                  <a:moveTo>
                    <a:pt x="1372" y="0"/>
                  </a:moveTo>
                  <a:lnTo>
                    <a:pt x="1" y="784"/>
                  </a:lnTo>
                  <a:lnTo>
                    <a:pt x="1372" y="1568"/>
                  </a:lnTo>
                  <a:lnTo>
                    <a:pt x="2743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5851;p46">
              <a:extLst>
                <a:ext uri="{FF2B5EF4-FFF2-40B4-BE49-F238E27FC236}">
                  <a16:creationId xmlns:a16="http://schemas.microsoft.com/office/drawing/2014/main" id="{8FACD753-28A5-4A22-A695-5B46E81F0B50}"/>
                </a:ext>
              </a:extLst>
            </p:cNvPr>
            <p:cNvSpPr/>
            <p:nvPr/>
          </p:nvSpPr>
          <p:spPr>
            <a:xfrm>
              <a:off x="4990625" y="24714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1" y="197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5852;p46">
              <a:extLst>
                <a:ext uri="{FF2B5EF4-FFF2-40B4-BE49-F238E27FC236}">
                  <a16:creationId xmlns:a16="http://schemas.microsoft.com/office/drawing/2014/main" id="{B93DAC64-1D4A-4565-80EA-2C1BFD95F7AF}"/>
                </a:ext>
              </a:extLst>
            </p:cNvPr>
            <p:cNvSpPr/>
            <p:nvPr/>
          </p:nvSpPr>
          <p:spPr>
            <a:xfrm>
              <a:off x="4956950" y="247147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5853;p46">
              <a:extLst>
                <a:ext uri="{FF2B5EF4-FFF2-40B4-BE49-F238E27FC236}">
                  <a16:creationId xmlns:a16="http://schemas.microsoft.com/office/drawing/2014/main" id="{BD5C9A04-81B4-4E88-83C1-75E2D322D099}"/>
                </a:ext>
              </a:extLst>
            </p:cNvPr>
            <p:cNvSpPr/>
            <p:nvPr/>
          </p:nvSpPr>
          <p:spPr>
            <a:xfrm>
              <a:off x="4956950" y="24519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5854;p46">
              <a:extLst>
                <a:ext uri="{FF2B5EF4-FFF2-40B4-BE49-F238E27FC236}">
                  <a16:creationId xmlns:a16="http://schemas.microsoft.com/office/drawing/2014/main" id="{8B757CD7-0445-4BB1-9D84-543F87EBBC03}"/>
                </a:ext>
              </a:extLst>
            </p:cNvPr>
            <p:cNvSpPr/>
            <p:nvPr/>
          </p:nvSpPr>
          <p:spPr>
            <a:xfrm>
              <a:off x="5034075" y="2495975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5855;p46">
              <a:extLst>
                <a:ext uri="{FF2B5EF4-FFF2-40B4-BE49-F238E27FC236}">
                  <a16:creationId xmlns:a16="http://schemas.microsoft.com/office/drawing/2014/main" id="{5962CDC0-3F1F-42C4-883D-9308669CD29A}"/>
                </a:ext>
              </a:extLst>
            </p:cNvPr>
            <p:cNvSpPr/>
            <p:nvPr/>
          </p:nvSpPr>
          <p:spPr>
            <a:xfrm>
              <a:off x="5000400" y="249657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48" y="1005"/>
                  </a:lnTo>
                  <a:lnTo>
                    <a:pt x="1348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5856;p46">
              <a:extLst>
                <a:ext uri="{FF2B5EF4-FFF2-40B4-BE49-F238E27FC236}">
                  <a16:creationId xmlns:a16="http://schemas.microsoft.com/office/drawing/2014/main" id="{47FE65C9-4848-4297-8822-9685A4DCD239}"/>
                </a:ext>
              </a:extLst>
            </p:cNvPr>
            <p:cNvSpPr/>
            <p:nvPr/>
          </p:nvSpPr>
          <p:spPr>
            <a:xfrm>
              <a:off x="5000400" y="2476375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93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5857;p46">
              <a:extLst>
                <a:ext uri="{FF2B5EF4-FFF2-40B4-BE49-F238E27FC236}">
                  <a16:creationId xmlns:a16="http://schemas.microsoft.com/office/drawing/2014/main" id="{C75CF2E2-B8E4-43C8-B507-8131EDC45C3B}"/>
                </a:ext>
              </a:extLst>
            </p:cNvPr>
            <p:cNvSpPr/>
            <p:nvPr/>
          </p:nvSpPr>
          <p:spPr>
            <a:xfrm>
              <a:off x="5077550" y="2521075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2" y="0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5858;p46">
              <a:extLst>
                <a:ext uri="{FF2B5EF4-FFF2-40B4-BE49-F238E27FC236}">
                  <a16:creationId xmlns:a16="http://schemas.microsoft.com/office/drawing/2014/main" id="{3E7A1697-5688-4EB7-8121-74A5EFF75887}"/>
                </a:ext>
              </a:extLst>
            </p:cNvPr>
            <p:cNvSpPr/>
            <p:nvPr/>
          </p:nvSpPr>
          <p:spPr>
            <a:xfrm>
              <a:off x="5043275" y="25216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71" y="1005"/>
                  </a:lnTo>
                  <a:lnTo>
                    <a:pt x="1371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5859;p46">
              <a:extLst>
                <a:ext uri="{FF2B5EF4-FFF2-40B4-BE49-F238E27FC236}">
                  <a16:creationId xmlns:a16="http://schemas.microsoft.com/office/drawing/2014/main" id="{2AB620D5-495C-48F0-AF2C-E2A780D53920}"/>
                </a:ext>
              </a:extLst>
            </p:cNvPr>
            <p:cNvSpPr/>
            <p:nvPr/>
          </p:nvSpPr>
          <p:spPr>
            <a:xfrm>
              <a:off x="5043275" y="2501475"/>
              <a:ext cx="68575" cy="39825"/>
            </a:xfrm>
            <a:custGeom>
              <a:avLst/>
              <a:gdLst/>
              <a:ahLst/>
              <a:cxnLst/>
              <a:rect l="l" t="t" r="r" b="b"/>
              <a:pathLst>
                <a:path w="2743" h="1593" extrusionOk="0">
                  <a:moveTo>
                    <a:pt x="1371" y="1"/>
                  </a:moveTo>
                  <a:lnTo>
                    <a:pt x="0" y="809"/>
                  </a:lnTo>
                  <a:lnTo>
                    <a:pt x="1371" y="1593"/>
                  </a:lnTo>
                  <a:lnTo>
                    <a:pt x="2743" y="784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5860;p46">
              <a:extLst>
                <a:ext uri="{FF2B5EF4-FFF2-40B4-BE49-F238E27FC236}">
                  <a16:creationId xmlns:a16="http://schemas.microsoft.com/office/drawing/2014/main" id="{B0220BC7-9181-4E9D-90C6-6F96F277F70B}"/>
                </a:ext>
              </a:extLst>
            </p:cNvPr>
            <p:cNvSpPr/>
            <p:nvPr/>
          </p:nvSpPr>
          <p:spPr>
            <a:xfrm>
              <a:off x="5120400" y="25461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5861;p46">
              <a:extLst>
                <a:ext uri="{FF2B5EF4-FFF2-40B4-BE49-F238E27FC236}">
                  <a16:creationId xmlns:a16="http://schemas.microsoft.com/office/drawing/2014/main" id="{54C03468-5591-4396-A2F1-F48F5111CF97}"/>
                </a:ext>
              </a:extLst>
            </p:cNvPr>
            <p:cNvSpPr/>
            <p:nvPr/>
          </p:nvSpPr>
          <p:spPr>
            <a:xfrm>
              <a:off x="5086725" y="2546775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1" y="1"/>
                  </a:moveTo>
                  <a:lnTo>
                    <a:pt x="1" y="221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5862;p46">
              <a:extLst>
                <a:ext uri="{FF2B5EF4-FFF2-40B4-BE49-F238E27FC236}">
                  <a16:creationId xmlns:a16="http://schemas.microsoft.com/office/drawing/2014/main" id="{B23E5183-54CD-4C6A-8536-93436A2CD6C5}"/>
                </a:ext>
              </a:extLst>
            </p:cNvPr>
            <p:cNvSpPr/>
            <p:nvPr/>
          </p:nvSpPr>
          <p:spPr>
            <a:xfrm>
              <a:off x="5086725" y="2526575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809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5863;p46">
              <a:extLst>
                <a:ext uri="{FF2B5EF4-FFF2-40B4-BE49-F238E27FC236}">
                  <a16:creationId xmlns:a16="http://schemas.microsoft.com/office/drawing/2014/main" id="{6B3AE262-2A53-4218-ADFE-FFCF46727E71}"/>
                </a:ext>
              </a:extLst>
            </p:cNvPr>
            <p:cNvSpPr/>
            <p:nvPr/>
          </p:nvSpPr>
          <p:spPr>
            <a:xfrm>
              <a:off x="5207325" y="25963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19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5864;p46">
              <a:extLst>
                <a:ext uri="{FF2B5EF4-FFF2-40B4-BE49-F238E27FC236}">
                  <a16:creationId xmlns:a16="http://schemas.microsoft.com/office/drawing/2014/main" id="{9B3F079C-176D-43C3-93B3-C2B1B55E2319}"/>
                </a:ext>
              </a:extLst>
            </p:cNvPr>
            <p:cNvSpPr/>
            <p:nvPr/>
          </p:nvSpPr>
          <p:spPr>
            <a:xfrm>
              <a:off x="5130200" y="2571275"/>
              <a:ext cx="77150" cy="50225"/>
            </a:xfrm>
            <a:custGeom>
              <a:avLst/>
              <a:gdLst/>
              <a:ahLst/>
              <a:cxnLst/>
              <a:rect l="l" t="t" r="r" b="b"/>
              <a:pathLst>
                <a:path w="3086" h="2009" extrusionOk="0">
                  <a:moveTo>
                    <a:pt x="0" y="0"/>
                  </a:moveTo>
                  <a:lnTo>
                    <a:pt x="0" y="221"/>
                  </a:lnTo>
                  <a:lnTo>
                    <a:pt x="3086" y="2008"/>
                  </a:lnTo>
                  <a:lnTo>
                    <a:pt x="3086" y="17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5865;p46">
              <a:extLst>
                <a:ext uri="{FF2B5EF4-FFF2-40B4-BE49-F238E27FC236}">
                  <a16:creationId xmlns:a16="http://schemas.microsoft.com/office/drawing/2014/main" id="{F79E2B54-3474-42A6-BC38-303DFE1A237C}"/>
                </a:ext>
              </a:extLst>
            </p:cNvPr>
            <p:cNvSpPr/>
            <p:nvPr/>
          </p:nvSpPr>
          <p:spPr>
            <a:xfrm>
              <a:off x="5130200" y="2551675"/>
              <a:ext cx="111450" cy="64325"/>
            </a:xfrm>
            <a:custGeom>
              <a:avLst/>
              <a:gdLst/>
              <a:ahLst/>
              <a:cxnLst/>
              <a:rect l="l" t="t" r="r" b="b"/>
              <a:pathLst>
                <a:path w="4458" h="2573" extrusionOk="0">
                  <a:moveTo>
                    <a:pt x="1372" y="1"/>
                  </a:moveTo>
                  <a:lnTo>
                    <a:pt x="0" y="784"/>
                  </a:lnTo>
                  <a:lnTo>
                    <a:pt x="3086" y="2572"/>
                  </a:lnTo>
                  <a:lnTo>
                    <a:pt x="4457" y="1788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5866;p46">
              <a:extLst>
                <a:ext uri="{FF2B5EF4-FFF2-40B4-BE49-F238E27FC236}">
                  <a16:creationId xmlns:a16="http://schemas.microsoft.com/office/drawing/2014/main" id="{C6FD898C-6C16-4D7D-9248-DC0552826222}"/>
                </a:ext>
              </a:extLst>
            </p:cNvPr>
            <p:cNvSpPr/>
            <p:nvPr/>
          </p:nvSpPr>
          <p:spPr>
            <a:xfrm>
              <a:off x="4731050" y="23717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0"/>
                  </a:moveTo>
                  <a:lnTo>
                    <a:pt x="0" y="808"/>
                  </a:lnTo>
                  <a:lnTo>
                    <a:pt x="0" y="1004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5867;p46">
              <a:extLst>
                <a:ext uri="{FF2B5EF4-FFF2-40B4-BE49-F238E27FC236}">
                  <a16:creationId xmlns:a16="http://schemas.microsoft.com/office/drawing/2014/main" id="{484F5F37-1AF9-4D21-87D8-B8D27E47672C}"/>
                </a:ext>
              </a:extLst>
            </p:cNvPr>
            <p:cNvSpPr/>
            <p:nvPr/>
          </p:nvSpPr>
          <p:spPr>
            <a:xfrm>
              <a:off x="4653900" y="2347200"/>
              <a:ext cx="77175" cy="49625"/>
            </a:xfrm>
            <a:custGeom>
              <a:avLst/>
              <a:gdLst/>
              <a:ahLst/>
              <a:cxnLst/>
              <a:rect l="l" t="t" r="r" b="b"/>
              <a:pathLst>
                <a:path w="3087" h="1985" extrusionOk="0">
                  <a:moveTo>
                    <a:pt x="1" y="1"/>
                  </a:moveTo>
                  <a:lnTo>
                    <a:pt x="1" y="221"/>
                  </a:lnTo>
                  <a:lnTo>
                    <a:pt x="3086" y="1984"/>
                  </a:lnTo>
                  <a:lnTo>
                    <a:pt x="3086" y="17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5868;p46">
              <a:extLst>
                <a:ext uri="{FF2B5EF4-FFF2-40B4-BE49-F238E27FC236}">
                  <a16:creationId xmlns:a16="http://schemas.microsoft.com/office/drawing/2014/main" id="{AE954769-504C-4FC8-9F01-F32343738014}"/>
                </a:ext>
              </a:extLst>
            </p:cNvPr>
            <p:cNvSpPr/>
            <p:nvPr/>
          </p:nvSpPr>
          <p:spPr>
            <a:xfrm>
              <a:off x="4653900" y="2327000"/>
              <a:ext cx="111450" cy="64925"/>
            </a:xfrm>
            <a:custGeom>
              <a:avLst/>
              <a:gdLst/>
              <a:ahLst/>
              <a:cxnLst/>
              <a:rect l="l" t="t" r="r" b="b"/>
              <a:pathLst>
                <a:path w="4458" h="2597" extrusionOk="0">
                  <a:moveTo>
                    <a:pt x="1372" y="1"/>
                  </a:moveTo>
                  <a:lnTo>
                    <a:pt x="1" y="809"/>
                  </a:lnTo>
                  <a:lnTo>
                    <a:pt x="3086" y="2596"/>
                  </a:lnTo>
                  <a:lnTo>
                    <a:pt x="4457" y="1788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5869;p46">
              <a:extLst>
                <a:ext uri="{FF2B5EF4-FFF2-40B4-BE49-F238E27FC236}">
                  <a16:creationId xmlns:a16="http://schemas.microsoft.com/office/drawing/2014/main" id="{B37D2E24-9B49-4B83-9AEE-D35321D58F18}"/>
                </a:ext>
              </a:extLst>
            </p:cNvPr>
            <p:cNvSpPr/>
            <p:nvPr/>
          </p:nvSpPr>
          <p:spPr>
            <a:xfrm>
              <a:off x="4773900" y="23968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5870;p46">
              <a:extLst>
                <a:ext uri="{FF2B5EF4-FFF2-40B4-BE49-F238E27FC236}">
                  <a16:creationId xmlns:a16="http://schemas.microsoft.com/office/drawing/2014/main" id="{F2ED6A83-9162-43E3-858E-DDA800DF92EA}"/>
                </a:ext>
              </a:extLst>
            </p:cNvPr>
            <p:cNvSpPr/>
            <p:nvPr/>
          </p:nvSpPr>
          <p:spPr>
            <a:xfrm>
              <a:off x="4740225" y="2397400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0" y="1"/>
                  </a:moveTo>
                  <a:lnTo>
                    <a:pt x="0" y="197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5871;p46">
              <a:extLst>
                <a:ext uri="{FF2B5EF4-FFF2-40B4-BE49-F238E27FC236}">
                  <a16:creationId xmlns:a16="http://schemas.microsoft.com/office/drawing/2014/main" id="{A06B20CC-7A70-4D30-9232-6C0A1820C70A}"/>
                </a:ext>
              </a:extLst>
            </p:cNvPr>
            <p:cNvSpPr/>
            <p:nvPr/>
          </p:nvSpPr>
          <p:spPr>
            <a:xfrm>
              <a:off x="4740225" y="23772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0" y="809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5872;p46">
              <a:extLst>
                <a:ext uri="{FF2B5EF4-FFF2-40B4-BE49-F238E27FC236}">
                  <a16:creationId xmlns:a16="http://schemas.microsoft.com/office/drawing/2014/main" id="{ED6C955A-3E2C-446F-B0C3-0A01E6284E77}"/>
                </a:ext>
              </a:extLst>
            </p:cNvPr>
            <p:cNvSpPr/>
            <p:nvPr/>
          </p:nvSpPr>
          <p:spPr>
            <a:xfrm>
              <a:off x="4817350" y="2421900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5873;p46">
              <a:extLst>
                <a:ext uri="{FF2B5EF4-FFF2-40B4-BE49-F238E27FC236}">
                  <a16:creationId xmlns:a16="http://schemas.microsoft.com/office/drawing/2014/main" id="{B664A664-2DBF-495F-AD90-1085E0487ACC}"/>
                </a:ext>
              </a:extLst>
            </p:cNvPr>
            <p:cNvSpPr/>
            <p:nvPr/>
          </p:nvSpPr>
          <p:spPr>
            <a:xfrm>
              <a:off x="4783700" y="2421900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5874;p46">
              <a:extLst>
                <a:ext uri="{FF2B5EF4-FFF2-40B4-BE49-F238E27FC236}">
                  <a16:creationId xmlns:a16="http://schemas.microsoft.com/office/drawing/2014/main" id="{F1057BC1-D117-4F59-B311-F0C533BF7581}"/>
                </a:ext>
              </a:extLst>
            </p:cNvPr>
            <p:cNvSpPr/>
            <p:nvPr/>
          </p:nvSpPr>
          <p:spPr>
            <a:xfrm>
              <a:off x="4783700" y="24023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1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5875;p46">
              <a:extLst>
                <a:ext uri="{FF2B5EF4-FFF2-40B4-BE49-F238E27FC236}">
                  <a16:creationId xmlns:a16="http://schemas.microsoft.com/office/drawing/2014/main" id="{0FB20C8E-8F26-4E2F-975A-BDBD57B34167}"/>
                </a:ext>
              </a:extLst>
            </p:cNvPr>
            <p:cNvSpPr/>
            <p:nvPr/>
          </p:nvSpPr>
          <p:spPr>
            <a:xfrm>
              <a:off x="4860825" y="24463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47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5876;p46">
              <a:extLst>
                <a:ext uri="{FF2B5EF4-FFF2-40B4-BE49-F238E27FC236}">
                  <a16:creationId xmlns:a16="http://schemas.microsoft.com/office/drawing/2014/main" id="{0D1379F0-1967-4FEC-BBEB-94EF0961437B}"/>
                </a:ext>
              </a:extLst>
            </p:cNvPr>
            <p:cNvSpPr/>
            <p:nvPr/>
          </p:nvSpPr>
          <p:spPr>
            <a:xfrm>
              <a:off x="4826550" y="24470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72" y="1004"/>
                  </a:lnTo>
                  <a:lnTo>
                    <a:pt x="1372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5877;p46">
              <a:extLst>
                <a:ext uri="{FF2B5EF4-FFF2-40B4-BE49-F238E27FC236}">
                  <a16:creationId xmlns:a16="http://schemas.microsoft.com/office/drawing/2014/main" id="{D164919D-3C05-4915-987F-2EBEF7BE351F}"/>
                </a:ext>
              </a:extLst>
            </p:cNvPr>
            <p:cNvSpPr/>
            <p:nvPr/>
          </p:nvSpPr>
          <p:spPr>
            <a:xfrm>
              <a:off x="4826550" y="2427400"/>
              <a:ext cx="68575" cy="39200"/>
            </a:xfrm>
            <a:custGeom>
              <a:avLst/>
              <a:gdLst/>
              <a:ahLst/>
              <a:cxnLst/>
              <a:rect l="l" t="t" r="r" b="b"/>
              <a:pathLst>
                <a:path w="2743" h="1568" extrusionOk="0">
                  <a:moveTo>
                    <a:pt x="1372" y="1"/>
                  </a:moveTo>
                  <a:lnTo>
                    <a:pt x="0" y="784"/>
                  </a:lnTo>
                  <a:lnTo>
                    <a:pt x="1372" y="1568"/>
                  </a:lnTo>
                  <a:lnTo>
                    <a:pt x="2743" y="76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5878;p46">
              <a:extLst>
                <a:ext uri="{FF2B5EF4-FFF2-40B4-BE49-F238E27FC236}">
                  <a16:creationId xmlns:a16="http://schemas.microsoft.com/office/drawing/2014/main" id="{44145874-E1BC-4A90-8414-B3D9BD9851F7}"/>
                </a:ext>
              </a:extLst>
            </p:cNvPr>
            <p:cNvSpPr/>
            <p:nvPr/>
          </p:nvSpPr>
          <p:spPr>
            <a:xfrm>
              <a:off x="4903675" y="24714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5879;p46">
              <a:extLst>
                <a:ext uri="{FF2B5EF4-FFF2-40B4-BE49-F238E27FC236}">
                  <a16:creationId xmlns:a16="http://schemas.microsoft.com/office/drawing/2014/main" id="{15E63C77-3CCE-4630-8CB0-22DC5F9D2DA1}"/>
                </a:ext>
              </a:extLst>
            </p:cNvPr>
            <p:cNvSpPr/>
            <p:nvPr/>
          </p:nvSpPr>
          <p:spPr>
            <a:xfrm>
              <a:off x="4870000" y="24721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5880;p46">
              <a:extLst>
                <a:ext uri="{FF2B5EF4-FFF2-40B4-BE49-F238E27FC236}">
                  <a16:creationId xmlns:a16="http://schemas.microsoft.com/office/drawing/2014/main" id="{3D955301-1E46-41F6-965B-91D416FC31E5}"/>
                </a:ext>
              </a:extLst>
            </p:cNvPr>
            <p:cNvSpPr/>
            <p:nvPr/>
          </p:nvSpPr>
          <p:spPr>
            <a:xfrm>
              <a:off x="4870000" y="2451900"/>
              <a:ext cx="68000" cy="39800"/>
            </a:xfrm>
            <a:custGeom>
              <a:avLst/>
              <a:gdLst/>
              <a:ahLst/>
              <a:cxnLst/>
              <a:rect l="l" t="t" r="r" b="b"/>
              <a:pathLst>
                <a:path w="2720" h="1592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5881;p46">
              <a:extLst>
                <a:ext uri="{FF2B5EF4-FFF2-40B4-BE49-F238E27FC236}">
                  <a16:creationId xmlns:a16="http://schemas.microsoft.com/office/drawing/2014/main" id="{AC2B7D7B-0CEE-4722-B780-A3B695BBBB40}"/>
                </a:ext>
              </a:extLst>
            </p:cNvPr>
            <p:cNvSpPr/>
            <p:nvPr/>
          </p:nvSpPr>
          <p:spPr>
            <a:xfrm>
              <a:off x="4947150" y="24965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5882;p46">
              <a:extLst>
                <a:ext uri="{FF2B5EF4-FFF2-40B4-BE49-F238E27FC236}">
                  <a16:creationId xmlns:a16="http://schemas.microsoft.com/office/drawing/2014/main" id="{9902557B-3A8C-4D98-B1D1-F4CEF81014C4}"/>
                </a:ext>
              </a:extLst>
            </p:cNvPr>
            <p:cNvSpPr/>
            <p:nvPr/>
          </p:nvSpPr>
          <p:spPr>
            <a:xfrm>
              <a:off x="4913475" y="2497200"/>
              <a:ext cx="33700" cy="24500"/>
            </a:xfrm>
            <a:custGeom>
              <a:avLst/>
              <a:gdLst/>
              <a:ahLst/>
              <a:cxnLst/>
              <a:rect l="l" t="t" r="r" b="b"/>
              <a:pathLst>
                <a:path w="1348" h="980" extrusionOk="0">
                  <a:moveTo>
                    <a:pt x="1" y="0"/>
                  </a:moveTo>
                  <a:lnTo>
                    <a:pt x="1" y="221"/>
                  </a:lnTo>
                  <a:lnTo>
                    <a:pt x="1347" y="980"/>
                  </a:lnTo>
                  <a:lnTo>
                    <a:pt x="1347" y="76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5883;p46">
              <a:extLst>
                <a:ext uri="{FF2B5EF4-FFF2-40B4-BE49-F238E27FC236}">
                  <a16:creationId xmlns:a16="http://schemas.microsoft.com/office/drawing/2014/main" id="{CBC7E576-07EE-483E-808E-3A9DFC663273}"/>
                </a:ext>
              </a:extLst>
            </p:cNvPr>
            <p:cNvSpPr/>
            <p:nvPr/>
          </p:nvSpPr>
          <p:spPr>
            <a:xfrm>
              <a:off x="4913475" y="24770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1" y="808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884;p46">
              <a:extLst>
                <a:ext uri="{FF2B5EF4-FFF2-40B4-BE49-F238E27FC236}">
                  <a16:creationId xmlns:a16="http://schemas.microsoft.com/office/drawing/2014/main" id="{C1680EC8-1AC8-4F50-A33C-1F1DFAD53F59}"/>
                </a:ext>
              </a:extLst>
            </p:cNvPr>
            <p:cNvSpPr/>
            <p:nvPr/>
          </p:nvSpPr>
          <p:spPr>
            <a:xfrm>
              <a:off x="4990625" y="2521675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1347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47" y="221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885;p46">
              <a:extLst>
                <a:ext uri="{FF2B5EF4-FFF2-40B4-BE49-F238E27FC236}">
                  <a16:creationId xmlns:a16="http://schemas.microsoft.com/office/drawing/2014/main" id="{5E585A28-F828-496F-8B28-02C589958426}"/>
                </a:ext>
              </a:extLst>
            </p:cNvPr>
            <p:cNvSpPr/>
            <p:nvPr/>
          </p:nvSpPr>
          <p:spPr>
            <a:xfrm>
              <a:off x="4956325" y="25216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72" y="1005"/>
                  </a:lnTo>
                  <a:lnTo>
                    <a:pt x="1372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886;p46">
              <a:extLst>
                <a:ext uri="{FF2B5EF4-FFF2-40B4-BE49-F238E27FC236}">
                  <a16:creationId xmlns:a16="http://schemas.microsoft.com/office/drawing/2014/main" id="{DDC4C63B-08BF-4E11-A6CE-B3A6705867EC}"/>
                </a:ext>
              </a:extLst>
            </p:cNvPr>
            <p:cNvSpPr/>
            <p:nvPr/>
          </p:nvSpPr>
          <p:spPr>
            <a:xfrm>
              <a:off x="4956325" y="25021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1" y="784"/>
                  </a:lnTo>
                  <a:lnTo>
                    <a:pt x="1372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887;p46">
              <a:extLst>
                <a:ext uri="{FF2B5EF4-FFF2-40B4-BE49-F238E27FC236}">
                  <a16:creationId xmlns:a16="http://schemas.microsoft.com/office/drawing/2014/main" id="{D347CBF9-1008-4D7C-A800-9081512E0C05}"/>
                </a:ext>
              </a:extLst>
            </p:cNvPr>
            <p:cNvSpPr/>
            <p:nvPr/>
          </p:nvSpPr>
          <p:spPr>
            <a:xfrm>
              <a:off x="5033475" y="25467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888;p46">
              <a:extLst>
                <a:ext uri="{FF2B5EF4-FFF2-40B4-BE49-F238E27FC236}">
                  <a16:creationId xmlns:a16="http://schemas.microsoft.com/office/drawing/2014/main" id="{9FCD79F8-393B-47A7-B50C-02570D4A5061}"/>
                </a:ext>
              </a:extLst>
            </p:cNvPr>
            <p:cNvSpPr/>
            <p:nvPr/>
          </p:nvSpPr>
          <p:spPr>
            <a:xfrm>
              <a:off x="4999800" y="254677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889;p46">
              <a:extLst>
                <a:ext uri="{FF2B5EF4-FFF2-40B4-BE49-F238E27FC236}">
                  <a16:creationId xmlns:a16="http://schemas.microsoft.com/office/drawing/2014/main" id="{8EB81380-0817-46DD-934E-BB4A3FBDB928}"/>
                </a:ext>
              </a:extLst>
            </p:cNvPr>
            <p:cNvSpPr/>
            <p:nvPr/>
          </p:nvSpPr>
          <p:spPr>
            <a:xfrm>
              <a:off x="4999800" y="25272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890;p46">
              <a:extLst>
                <a:ext uri="{FF2B5EF4-FFF2-40B4-BE49-F238E27FC236}">
                  <a16:creationId xmlns:a16="http://schemas.microsoft.com/office/drawing/2014/main" id="{414FFC61-B9B7-40B7-AE27-38C77C6ABD75}"/>
                </a:ext>
              </a:extLst>
            </p:cNvPr>
            <p:cNvSpPr/>
            <p:nvPr/>
          </p:nvSpPr>
          <p:spPr>
            <a:xfrm>
              <a:off x="5076925" y="2571275"/>
              <a:ext cx="34325" cy="25725"/>
            </a:xfrm>
            <a:custGeom>
              <a:avLst/>
              <a:gdLst/>
              <a:ahLst/>
              <a:cxnLst/>
              <a:rect l="l" t="t" r="r" b="b"/>
              <a:pathLst>
                <a:path w="1373" h="1029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891;p46">
              <a:extLst>
                <a:ext uri="{FF2B5EF4-FFF2-40B4-BE49-F238E27FC236}">
                  <a16:creationId xmlns:a16="http://schemas.microsoft.com/office/drawing/2014/main" id="{2410B2C7-38A4-41B2-9955-AB722BA2E9E1}"/>
                </a:ext>
              </a:extLst>
            </p:cNvPr>
            <p:cNvSpPr/>
            <p:nvPr/>
          </p:nvSpPr>
          <p:spPr>
            <a:xfrm>
              <a:off x="5043275" y="2571875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892;p46">
              <a:extLst>
                <a:ext uri="{FF2B5EF4-FFF2-40B4-BE49-F238E27FC236}">
                  <a16:creationId xmlns:a16="http://schemas.microsoft.com/office/drawing/2014/main" id="{79BE2916-2CEC-4615-95EE-CFF5E8868265}"/>
                </a:ext>
              </a:extLst>
            </p:cNvPr>
            <p:cNvSpPr/>
            <p:nvPr/>
          </p:nvSpPr>
          <p:spPr>
            <a:xfrm>
              <a:off x="5043275" y="25523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1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59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893;p46">
              <a:extLst>
                <a:ext uri="{FF2B5EF4-FFF2-40B4-BE49-F238E27FC236}">
                  <a16:creationId xmlns:a16="http://schemas.microsoft.com/office/drawing/2014/main" id="{DF41BB20-885D-47B9-B2A8-2B50A4FDFB52}"/>
                </a:ext>
              </a:extLst>
            </p:cNvPr>
            <p:cNvSpPr/>
            <p:nvPr/>
          </p:nvSpPr>
          <p:spPr>
            <a:xfrm>
              <a:off x="5120400" y="2596375"/>
              <a:ext cx="33700" cy="25725"/>
            </a:xfrm>
            <a:custGeom>
              <a:avLst/>
              <a:gdLst/>
              <a:ahLst/>
              <a:cxnLst/>
              <a:rect l="l" t="t" r="r" b="b"/>
              <a:pathLst>
                <a:path w="1348" h="1029" extrusionOk="0">
                  <a:moveTo>
                    <a:pt x="1347" y="0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47" y="221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894;p46">
              <a:extLst>
                <a:ext uri="{FF2B5EF4-FFF2-40B4-BE49-F238E27FC236}">
                  <a16:creationId xmlns:a16="http://schemas.microsoft.com/office/drawing/2014/main" id="{B2015C86-A707-44A8-BEAD-5207F6EE942C}"/>
                </a:ext>
              </a:extLst>
            </p:cNvPr>
            <p:cNvSpPr/>
            <p:nvPr/>
          </p:nvSpPr>
          <p:spPr>
            <a:xfrm>
              <a:off x="5086125" y="25969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71" y="1005"/>
                  </a:lnTo>
                  <a:lnTo>
                    <a:pt x="1371" y="7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895;p46">
              <a:extLst>
                <a:ext uri="{FF2B5EF4-FFF2-40B4-BE49-F238E27FC236}">
                  <a16:creationId xmlns:a16="http://schemas.microsoft.com/office/drawing/2014/main" id="{35579954-AFC5-4F44-A7AF-16D392CE68C9}"/>
                </a:ext>
              </a:extLst>
            </p:cNvPr>
            <p:cNvSpPr/>
            <p:nvPr/>
          </p:nvSpPr>
          <p:spPr>
            <a:xfrm>
              <a:off x="5086125" y="2576775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1" y="1"/>
                  </a:moveTo>
                  <a:lnTo>
                    <a:pt x="0" y="809"/>
                  </a:lnTo>
                  <a:lnTo>
                    <a:pt x="1371" y="1593"/>
                  </a:lnTo>
                  <a:lnTo>
                    <a:pt x="2718" y="784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896;p46">
              <a:extLst>
                <a:ext uri="{FF2B5EF4-FFF2-40B4-BE49-F238E27FC236}">
                  <a16:creationId xmlns:a16="http://schemas.microsoft.com/office/drawing/2014/main" id="{7775F7D9-89FD-41A0-8CDF-F011D1B60358}"/>
                </a:ext>
              </a:extLst>
            </p:cNvPr>
            <p:cNvSpPr/>
            <p:nvPr/>
          </p:nvSpPr>
          <p:spPr>
            <a:xfrm>
              <a:off x="5163250" y="26214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897;p46">
              <a:extLst>
                <a:ext uri="{FF2B5EF4-FFF2-40B4-BE49-F238E27FC236}">
                  <a16:creationId xmlns:a16="http://schemas.microsoft.com/office/drawing/2014/main" id="{9BBEFD20-EBCB-4669-99DB-0FC01F603A25}"/>
                </a:ext>
              </a:extLst>
            </p:cNvPr>
            <p:cNvSpPr/>
            <p:nvPr/>
          </p:nvSpPr>
          <p:spPr>
            <a:xfrm>
              <a:off x="5129575" y="2622075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1" y="1"/>
                  </a:moveTo>
                  <a:lnTo>
                    <a:pt x="1" y="197"/>
                  </a:lnTo>
                  <a:lnTo>
                    <a:pt x="1348" y="980"/>
                  </a:lnTo>
                  <a:lnTo>
                    <a:pt x="1348" y="7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898;p46">
              <a:extLst>
                <a:ext uri="{FF2B5EF4-FFF2-40B4-BE49-F238E27FC236}">
                  <a16:creationId xmlns:a16="http://schemas.microsoft.com/office/drawing/2014/main" id="{CDA98302-8264-45F9-8C72-A62174E2B7CF}"/>
                </a:ext>
              </a:extLst>
            </p:cNvPr>
            <p:cNvSpPr/>
            <p:nvPr/>
          </p:nvSpPr>
          <p:spPr>
            <a:xfrm>
              <a:off x="5129575" y="2601875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899;p46">
              <a:extLst>
                <a:ext uri="{FF2B5EF4-FFF2-40B4-BE49-F238E27FC236}">
                  <a16:creationId xmlns:a16="http://schemas.microsoft.com/office/drawing/2014/main" id="{7C181296-B3F8-4D37-B074-220709D5F242}"/>
                </a:ext>
              </a:extLst>
            </p:cNvPr>
            <p:cNvSpPr/>
            <p:nvPr/>
          </p:nvSpPr>
          <p:spPr>
            <a:xfrm>
              <a:off x="4687575" y="23974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347" y="1"/>
                  </a:moveTo>
                  <a:lnTo>
                    <a:pt x="0" y="784"/>
                  </a:lnTo>
                  <a:lnTo>
                    <a:pt x="0" y="1005"/>
                  </a:lnTo>
                  <a:lnTo>
                    <a:pt x="1347" y="19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900;p46">
              <a:extLst>
                <a:ext uri="{FF2B5EF4-FFF2-40B4-BE49-F238E27FC236}">
                  <a16:creationId xmlns:a16="http://schemas.microsoft.com/office/drawing/2014/main" id="{ADF3A4AC-9D76-4BAF-9E41-D0F78F74366F}"/>
                </a:ext>
              </a:extLst>
            </p:cNvPr>
            <p:cNvSpPr/>
            <p:nvPr/>
          </p:nvSpPr>
          <p:spPr>
            <a:xfrm>
              <a:off x="4610450" y="2372300"/>
              <a:ext cx="77150" cy="50225"/>
            </a:xfrm>
            <a:custGeom>
              <a:avLst/>
              <a:gdLst/>
              <a:ahLst/>
              <a:cxnLst/>
              <a:rect l="l" t="t" r="r" b="b"/>
              <a:pathLst>
                <a:path w="3086" h="2009" extrusionOk="0">
                  <a:moveTo>
                    <a:pt x="0" y="1"/>
                  </a:moveTo>
                  <a:lnTo>
                    <a:pt x="0" y="221"/>
                  </a:lnTo>
                  <a:lnTo>
                    <a:pt x="3085" y="2009"/>
                  </a:lnTo>
                  <a:lnTo>
                    <a:pt x="3085" y="178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901;p46">
              <a:extLst>
                <a:ext uri="{FF2B5EF4-FFF2-40B4-BE49-F238E27FC236}">
                  <a16:creationId xmlns:a16="http://schemas.microsoft.com/office/drawing/2014/main" id="{D6650329-C3FE-4BCF-B128-BF4B20834893}"/>
                </a:ext>
              </a:extLst>
            </p:cNvPr>
            <p:cNvSpPr/>
            <p:nvPr/>
          </p:nvSpPr>
          <p:spPr>
            <a:xfrm>
              <a:off x="4610450" y="2352725"/>
              <a:ext cx="110825" cy="64300"/>
            </a:xfrm>
            <a:custGeom>
              <a:avLst/>
              <a:gdLst/>
              <a:ahLst/>
              <a:cxnLst/>
              <a:rect l="l" t="t" r="r" b="b"/>
              <a:pathLst>
                <a:path w="4433" h="2572" extrusionOk="0">
                  <a:moveTo>
                    <a:pt x="1371" y="0"/>
                  </a:moveTo>
                  <a:lnTo>
                    <a:pt x="0" y="784"/>
                  </a:lnTo>
                  <a:lnTo>
                    <a:pt x="3085" y="2571"/>
                  </a:lnTo>
                  <a:lnTo>
                    <a:pt x="4432" y="1788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902;p46">
              <a:extLst>
                <a:ext uri="{FF2B5EF4-FFF2-40B4-BE49-F238E27FC236}">
                  <a16:creationId xmlns:a16="http://schemas.microsoft.com/office/drawing/2014/main" id="{6E295D72-DE20-4ADC-8262-20A815755A3E}"/>
                </a:ext>
              </a:extLst>
            </p:cNvPr>
            <p:cNvSpPr/>
            <p:nvPr/>
          </p:nvSpPr>
          <p:spPr>
            <a:xfrm>
              <a:off x="4730425" y="2421900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2" y="0"/>
                  </a:moveTo>
                  <a:lnTo>
                    <a:pt x="1" y="808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903;p46">
              <a:extLst>
                <a:ext uri="{FF2B5EF4-FFF2-40B4-BE49-F238E27FC236}">
                  <a16:creationId xmlns:a16="http://schemas.microsoft.com/office/drawing/2014/main" id="{5980A4B0-9941-4CC0-9ADB-66CF3406991B}"/>
                </a:ext>
              </a:extLst>
            </p:cNvPr>
            <p:cNvSpPr/>
            <p:nvPr/>
          </p:nvSpPr>
          <p:spPr>
            <a:xfrm>
              <a:off x="4696750" y="24225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48" y="1005"/>
                  </a:lnTo>
                  <a:lnTo>
                    <a:pt x="1348" y="7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904;p46">
              <a:extLst>
                <a:ext uri="{FF2B5EF4-FFF2-40B4-BE49-F238E27FC236}">
                  <a16:creationId xmlns:a16="http://schemas.microsoft.com/office/drawing/2014/main" id="{135B8080-3E01-4DF2-A890-D73B86299844}"/>
                </a:ext>
              </a:extLst>
            </p:cNvPr>
            <p:cNvSpPr/>
            <p:nvPr/>
          </p:nvSpPr>
          <p:spPr>
            <a:xfrm>
              <a:off x="4696750" y="24023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905;p46">
              <a:extLst>
                <a:ext uri="{FF2B5EF4-FFF2-40B4-BE49-F238E27FC236}">
                  <a16:creationId xmlns:a16="http://schemas.microsoft.com/office/drawing/2014/main" id="{16C9DA16-C40E-4B83-8E97-0DDAB0AA0995}"/>
                </a:ext>
              </a:extLst>
            </p:cNvPr>
            <p:cNvSpPr/>
            <p:nvPr/>
          </p:nvSpPr>
          <p:spPr>
            <a:xfrm>
              <a:off x="4773900" y="24470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808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906;p46">
              <a:extLst>
                <a:ext uri="{FF2B5EF4-FFF2-40B4-BE49-F238E27FC236}">
                  <a16:creationId xmlns:a16="http://schemas.microsoft.com/office/drawing/2014/main" id="{8E372621-5318-4B35-AB1C-F22EE5A6A87E}"/>
                </a:ext>
              </a:extLst>
            </p:cNvPr>
            <p:cNvSpPr/>
            <p:nvPr/>
          </p:nvSpPr>
          <p:spPr>
            <a:xfrm>
              <a:off x="4740225" y="2447600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980"/>
                  </a:lnTo>
                  <a:lnTo>
                    <a:pt x="1347" y="7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907;p46">
              <a:extLst>
                <a:ext uri="{FF2B5EF4-FFF2-40B4-BE49-F238E27FC236}">
                  <a16:creationId xmlns:a16="http://schemas.microsoft.com/office/drawing/2014/main" id="{907FE9A4-CBB3-4E46-ABB5-5C48AFA6B567}"/>
                </a:ext>
              </a:extLst>
            </p:cNvPr>
            <p:cNvSpPr/>
            <p:nvPr/>
          </p:nvSpPr>
          <p:spPr>
            <a:xfrm>
              <a:off x="4740225" y="24274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47" y="1"/>
                  </a:moveTo>
                  <a:lnTo>
                    <a:pt x="0" y="809"/>
                  </a:lnTo>
                  <a:lnTo>
                    <a:pt x="1347" y="1592"/>
                  </a:lnTo>
                  <a:lnTo>
                    <a:pt x="2719" y="784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908;p46">
              <a:extLst>
                <a:ext uri="{FF2B5EF4-FFF2-40B4-BE49-F238E27FC236}">
                  <a16:creationId xmlns:a16="http://schemas.microsoft.com/office/drawing/2014/main" id="{F200A1AD-5D56-496B-827D-30AE3FAEB9CB}"/>
                </a:ext>
              </a:extLst>
            </p:cNvPr>
            <p:cNvSpPr/>
            <p:nvPr/>
          </p:nvSpPr>
          <p:spPr>
            <a:xfrm>
              <a:off x="4816750" y="24721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909;p46">
              <a:extLst>
                <a:ext uri="{FF2B5EF4-FFF2-40B4-BE49-F238E27FC236}">
                  <a16:creationId xmlns:a16="http://schemas.microsoft.com/office/drawing/2014/main" id="{7643E9D7-8B5A-44DD-AC40-ECABE053FE79}"/>
                </a:ext>
              </a:extLst>
            </p:cNvPr>
            <p:cNvSpPr/>
            <p:nvPr/>
          </p:nvSpPr>
          <p:spPr>
            <a:xfrm>
              <a:off x="4783075" y="24721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910;p46">
              <a:extLst>
                <a:ext uri="{FF2B5EF4-FFF2-40B4-BE49-F238E27FC236}">
                  <a16:creationId xmlns:a16="http://schemas.microsoft.com/office/drawing/2014/main" id="{F8562FEE-30DE-41AA-B088-0E04B354EE6E}"/>
                </a:ext>
              </a:extLst>
            </p:cNvPr>
            <p:cNvSpPr/>
            <p:nvPr/>
          </p:nvSpPr>
          <p:spPr>
            <a:xfrm>
              <a:off x="4783075" y="24525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1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911;p46">
              <a:extLst>
                <a:ext uri="{FF2B5EF4-FFF2-40B4-BE49-F238E27FC236}">
                  <a16:creationId xmlns:a16="http://schemas.microsoft.com/office/drawing/2014/main" id="{C582C1C7-EFD6-46EE-A2FC-31BAFAAD2D6A}"/>
                </a:ext>
              </a:extLst>
            </p:cNvPr>
            <p:cNvSpPr/>
            <p:nvPr/>
          </p:nvSpPr>
          <p:spPr>
            <a:xfrm>
              <a:off x="4860225" y="24972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912;p46">
              <a:extLst>
                <a:ext uri="{FF2B5EF4-FFF2-40B4-BE49-F238E27FC236}">
                  <a16:creationId xmlns:a16="http://schemas.microsoft.com/office/drawing/2014/main" id="{5AFE744A-5E84-4540-B03C-F068CE3BDC07}"/>
                </a:ext>
              </a:extLst>
            </p:cNvPr>
            <p:cNvSpPr/>
            <p:nvPr/>
          </p:nvSpPr>
          <p:spPr>
            <a:xfrm>
              <a:off x="4826550" y="24972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913;p46">
              <a:extLst>
                <a:ext uri="{FF2B5EF4-FFF2-40B4-BE49-F238E27FC236}">
                  <a16:creationId xmlns:a16="http://schemas.microsoft.com/office/drawing/2014/main" id="{298840AD-3F70-4401-996F-961F760DBF83}"/>
                </a:ext>
              </a:extLst>
            </p:cNvPr>
            <p:cNvSpPr/>
            <p:nvPr/>
          </p:nvSpPr>
          <p:spPr>
            <a:xfrm>
              <a:off x="4826550" y="24776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914;p46">
              <a:extLst>
                <a:ext uri="{FF2B5EF4-FFF2-40B4-BE49-F238E27FC236}">
                  <a16:creationId xmlns:a16="http://schemas.microsoft.com/office/drawing/2014/main" id="{478071A9-C57B-4F5A-B4E3-6169F0972662}"/>
                </a:ext>
              </a:extLst>
            </p:cNvPr>
            <p:cNvSpPr/>
            <p:nvPr/>
          </p:nvSpPr>
          <p:spPr>
            <a:xfrm>
              <a:off x="4903675" y="25216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915;p46">
              <a:extLst>
                <a:ext uri="{FF2B5EF4-FFF2-40B4-BE49-F238E27FC236}">
                  <a16:creationId xmlns:a16="http://schemas.microsoft.com/office/drawing/2014/main" id="{70E3555F-A07F-4750-B893-B5561E882442}"/>
                </a:ext>
              </a:extLst>
            </p:cNvPr>
            <p:cNvSpPr/>
            <p:nvPr/>
          </p:nvSpPr>
          <p:spPr>
            <a:xfrm>
              <a:off x="4870000" y="25223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916;p46">
              <a:extLst>
                <a:ext uri="{FF2B5EF4-FFF2-40B4-BE49-F238E27FC236}">
                  <a16:creationId xmlns:a16="http://schemas.microsoft.com/office/drawing/2014/main" id="{C66C3517-6DBC-4DDC-B2FD-574F0A090516}"/>
                </a:ext>
              </a:extLst>
            </p:cNvPr>
            <p:cNvSpPr/>
            <p:nvPr/>
          </p:nvSpPr>
          <p:spPr>
            <a:xfrm>
              <a:off x="4870000" y="2502700"/>
              <a:ext cx="68000" cy="39225"/>
            </a:xfrm>
            <a:custGeom>
              <a:avLst/>
              <a:gdLst/>
              <a:ahLst/>
              <a:cxnLst/>
              <a:rect l="l" t="t" r="r" b="b"/>
              <a:pathLst>
                <a:path w="2720" h="1569" extrusionOk="0">
                  <a:moveTo>
                    <a:pt x="1348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60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917;p46">
              <a:extLst>
                <a:ext uri="{FF2B5EF4-FFF2-40B4-BE49-F238E27FC236}">
                  <a16:creationId xmlns:a16="http://schemas.microsoft.com/office/drawing/2014/main" id="{0D82303F-B9E0-4954-9A86-B5E92800E0EC}"/>
                </a:ext>
              </a:extLst>
            </p:cNvPr>
            <p:cNvSpPr/>
            <p:nvPr/>
          </p:nvSpPr>
          <p:spPr>
            <a:xfrm>
              <a:off x="4946525" y="25467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918;p46">
              <a:extLst>
                <a:ext uri="{FF2B5EF4-FFF2-40B4-BE49-F238E27FC236}">
                  <a16:creationId xmlns:a16="http://schemas.microsoft.com/office/drawing/2014/main" id="{CB421A95-52AA-4453-AF4A-058282C287A9}"/>
                </a:ext>
              </a:extLst>
            </p:cNvPr>
            <p:cNvSpPr/>
            <p:nvPr/>
          </p:nvSpPr>
          <p:spPr>
            <a:xfrm>
              <a:off x="4912875" y="2547400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919;p46">
              <a:extLst>
                <a:ext uri="{FF2B5EF4-FFF2-40B4-BE49-F238E27FC236}">
                  <a16:creationId xmlns:a16="http://schemas.microsoft.com/office/drawing/2014/main" id="{FD24F179-BC24-4534-8BBB-958D5AF41AA3}"/>
                </a:ext>
              </a:extLst>
            </p:cNvPr>
            <p:cNvSpPr/>
            <p:nvPr/>
          </p:nvSpPr>
          <p:spPr>
            <a:xfrm>
              <a:off x="4912875" y="25272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1" y="0"/>
                  </a:moveTo>
                  <a:lnTo>
                    <a:pt x="0" y="808"/>
                  </a:lnTo>
                  <a:lnTo>
                    <a:pt x="1347" y="1592"/>
                  </a:lnTo>
                  <a:lnTo>
                    <a:pt x="2718" y="78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920;p46">
              <a:extLst>
                <a:ext uri="{FF2B5EF4-FFF2-40B4-BE49-F238E27FC236}">
                  <a16:creationId xmlns:a16="http://schemas.microsoft.com/office/drawing/2014/main" id="{7B936042-1749-439A-AF40-1D721FCB40D1}"/>
                </a:ext>
              </a:extLst>
            </p:cNvPr>
            <p:cNvSpPr/>
            <p:nvPr/>
          </p:nvSpPr>
          <p:spPr>
            <a:xfrm>
              <a:off x="4990000" y="25718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921;p46">
              <a:extLst>
                <a:ext uri="{FF2B5EF4-FFF2-40B4-BE49-F238E27FC236}">
                  <a16:creationId xmlns:a16="http://schemas.microsoft.com/office/drawing/2014/main" id="{12DB6803-8331-4D9F-9A30-3B54106095FF}"/>
                </a:ext>
              </a:extLst>
            </p:cNvPr>
            <p:cNvSpPr/>
            <p:nvPr/>
          </p:nvSpPr>
          <p:spPr>
            <a:xfrm>
              <a:off x="4956325" y="2572500"/>
              <a:ext cx="33700" cy="24500"/>
            </a:xfrm>
            <a:custGeom>
              <a:avLst/>
              <a:gdLst/>
              <a:ahLst/>
              <a:cxnLst/>
              <a:rect l="l" t="t" r="r" b="b"/>
              <a:pathLst>
                <a:path w="1348" h="980" extrusionOk="0">
                  <a:moveTo>
                    <a:pt x="1" y="0"/>
                  </a:moveTo>
                  <a:lnTo>
                    <a:pt x="1" y="196"/>
                  </a:lnTo>
                  <a:lnTo>
                    <a:pt x="1348" y="980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922;p46">
              <a:extLst>
                <a:ext uri="{FF2B5EF4-FFF2-40B4-BE49-F238E27FC236}">
                  <a16:creationId xmlns:a16="http://schemas.microsoft.com/office/drawing/2014/main" id="{1D2F55F4-82A1-401D-B45B-93A6510B373B}"/>
                </a:ext>
              </a:extLst>
            </p:cNvPr>
            <p:cNvSpPr/>
            <p:nvPr/>
          </p:nvSpPr>
          <p:spPr>
            <a:xfrm>
              <a:off x="4956325" y="25523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923;p46">
              <a:extLst>
                <a:ext uri="{FF2B5EF4-FFF2-40B4-BE49-F238E27FC236}">
                  <a16:creationId xmlns:a16="http://schemas.microsoft.com/office/drawing/2014/main" id="{96222345-8896-4E1B-B849-A1F0BD3B7CAD}"/>
                </a:ext>
              </a:extLst>
            </p:cNvPr>
            <p:cNvSpPr/>
            <p:nvPr/>
          </p:nvSpPr>
          <p:spPr>
            <a:xfrm>
              <a:off x="5033475" y="25969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924;p46">
              <a:extLst>
                <a:ext uri="{FF2B5EF4-FFF2-40B4-BE49-F238E27FC236}">
                  <a16:creationId xmlns:a16="http://schemas.microsoft.com/office/drawing/2014/main" id="{029200B4-7C2A-495A-8CF8-3D7A7BE1BE12}"/>
                </a:ext>
              </a:extLst>
            </p:cNvPr>
            <p:cNvSpPr/>
            <p:nvPr/>
          </p:nvSpPr>
          <p:spPr>
            <a:xfrm>
              <a:off x="4999175" y="2596975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25" y="1"/>
                  </a:moveTo>
                  <a:lnTo>
                    <a:pt x="1" y="221"/>
                  </a:lnTo>
                  <a:lnTo>
                    <a:pt x="1372" y="1005"/>
                  </a:lnTo>
                  <a:lnTo>
                    <a:pt x="1372" y="785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925;p46">
              <a:extLst>
                <a:ext uri="{FF2B5EF4-FFF2-40B4-BE49-F238E27FC236}">
                  <a16:creationId xmlns:a16="http://schemas.microsoft.com/office/drawing/2014/main" id="{D1819EF4-3D61-4055-93EF-C1034B190288}"/>
                </a:ext>
              </a:extLst>
            </p:cNvPr>
            <p:cNvSpPr/>
            <p:nvPr/>
          </p:nvSpPr>
          <p:spPr>
            <a:xfrm>
              <a:off x="4999800" y="2577400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47" y="0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926;p46">
              <a:extLst>
                <a:ext uri="{FF2B5EF4-FFF2-40B4-BE49-F238E27FC236}">
                  <a16:creationId xmlns:a16="http://schemas.microsoft.com/office/drawing/2014/main" id="{A469E6A8-FE0D-45AC-8E51-096B2B3FC679}"/>
                </a:ext>
              </a:extLst>
            </p:cNvPr>
            <p:cNvSpPr/>
            <p:nvPr/>
          </p:nvSpPr>
          <p:spPr>
            <a:xfrm>
              <a:off x="5119775" y="2646575"/>
              <a:ext cx="34325" cy="25725"/>
            </a:xfrm>
            <a:custGeom>
              <a:avLst/>
              <a:gdLst/>
              <a:ahLst/>
              <a:cxnLst/>
              <a:rect l="l" t="t" r="r" b="b"/>
              <a:pathLst>
                <a:path w="1373" h="1029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927;p46">
              <a:extLst>
                <a:ext uri="{FF2B5EF4-FFF2-40B4-BE49-F238E27FC236}">
                  <a16:creationId xmlns:a16="http://schemas.microsoft.com/office/drawing/2014/main" id="{923961DA-27C2-48DD-8A34-865820239503}"/>
                </a:ext>
              </a:extLst>
            </p:cNvPr>
            <p:cNvSpPr/>
            <p:nvPr/>
          </p:nvSpPr>
          <p:spPr>
            <a:xfrm>
              <a:off x="5042650" y="2622075"/>
              <a:ext cx="77150" cy="50225"/>
            </a:xfrm>
            <a:custGeom>
              <a:avLst/>
              <a:gdLst/>
              <a:ahLst/>
              <a:cxnLst/>
              <a:rect l="l" t="t" r="r" b="b"/>
              <a:pathLst>
                <a:path w="3086" h="2009" extrusionOk="0">
                  <a:moveTo>
                    <a:pt x="1" y="1"/>
                  </a:moveTo>
                  <a:lnTo>
                    <a:pt x="1" y="221"/>
                  </a:lnTo>
                  <a:lnTo>
                    <a:pt x="3086" y="2009"/>
                  </a:lnTo>
                  <a:lnTo>
                    <a:pt x="3086" y="178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928;p46">
              <a:extLst>
                <a:ext uri="{FF2B5EF4-FFF2-40B4-BE49-F238E27FC236}">
                  <a16:creationId xmlns:a16="http://schemas.microsoft.com/office/drawing/2014/main" id="{15085B5D-B2F2-458C-AB9F-53C943AC6521}"/>
                </a:ext>
              </a:extLst>
            </p:cNvPr>
            <p:cNvSpPr/>
            <p:nvPr/>
          </p:nvSpPr>
          <p:spPr>
            <a:xfrm>
              <a:off x="5042650" y="2602500"/>
              <a:ext cx="111450" cy="64300"/>
            </a:xfrm>
            <a:custGeom>
              <a:avLst/>
              <a:gdLst/>
              <a:ahLst/>
              <a:cxnLst/>
              <a:rect l="l" t="t" r="r" b="b"/>
              <a:pathLst>
                <a:path w="4458" h="2572" extrusionOk="0">
                  <a:moveTo>
                    <a:pt x="1372" y="0"/>
                  </a:moveTo>
                  <a:lnTo>
                    <a:pt x="1" y="784"/>
                  </a:lnTo>
                  <a:lnTo>
                    <a:pt x="3086" y="2572"/>
                  </a:lnTo>
                  <a:lnTo>
                    <a:pt x="4457" y="1763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929;p46">
              <a:extLst>
                <a:ext uri="{FF2B5EF4-FFF2-40B4-BE49-F238E27FC236}">
                  <a16:creationId xmlns:a16="http://schemas.microsoft.com/office/drawing/2014/main" id="{F6762A31-5B86-4873-98E6-0B7AAD9F8E7E}"/>
                </a:ext>
              </a:extLst>
            </p:cNvPr>
            <p:cNvSpPr/>
            <p:nvPr/>
          </p:nvSpPr>
          <p:spPr>
            <a:xfrm>
              <a:off x="4686975" y="24476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1" y="1"/>
                  </a:moveTo>
                  <a:lnTo>
                    <a:pt x="0" y="784"/>
                  </a:lnTo>
                  <a:lnTo>
                    <a:pt x="0" y="1005"/>
                  </a:lnTo>
                  <a:lnTo>
                    <a:pt x="1371" y="221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930;p46">
              <a:extLst>
                <a:ext uri="{FF2B5EF4-FFF2-40B4-BE49-F238E27FC236}">
                  <a16:creationId xmlns:a16="http://schemas.microsoft.com/office/drawing/2014/main" id="{9C7DB0A5-8EE8-4EB4-B05E-C84BB12500EA}"/>
                </a:ext>
              </a:extLst>
            </p:cNvPr>
            <p:cNvSpPr/>
            <p:nvPr/>
          </p:nvSpPr>
          <p:spPr>
            <a:xfrm>
              <a:off x="4566350" y="2398025"/>
              <a:ext cx="120625" cy="74700"/>
            </a:xfrm>
            <a:custGeom>
              <a:avLst/>
              <a:gdLst/>
              <a:ahLst/>
              <a:cxnLst/>
              <a:rect l="l" t="t" r="r" b="b"/>
              <a:pathLst>
                <a:path w="4825" h="2988" extrusionOk="0">
                  <a:moveTo>
                    <a:pt x="1" y="0"/>
                  </a:moveTo>
                  <a:lnTo>
                    <a:pt x="1" y="221"/>
                  </a:lnTo>
                  <a:lnTo>
                    <a:pt x="4825" y="2988"/>
                  </a:lnTo>
                  <a:lnTo>
                    <a:pt x="4825" y="276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931;p46">
              <a:extLst>
                <a:ext uri="{FF2B5EF4-FFF2-40B4-BE49-F238E27FC236}">
                  <a16:creationId xmlns:a16="http://schemas.microsoft.com/office/drawing/2014/main" id="{A5EF25E6-2160-4CCD-A151-D87F11C580A5}"/>
                </a:ext>
              </a:extLst>
            </p:cNvPr>
            <p:cNvSpPr/>
            <p:nvPr/>
          </p:nvSpPr>
          <p:spPr>
            <a:xfrm>
              <a:off x="4566350" y="2377825"/>
              <a:ext cx="154925" cy="89400"/>
            </a:xfrm>
            <a:custGeom>
              <a:avLst/>
              <a:gdLst/>
              <a:ahLst/>
              <a:cxnLst/>
              <a:rect l="l" t="t" r="r" b="b"/>
              <a:pathLst>
                <a:path w="6197" h="3576" extrusionOk="0">
                  <a:moveTo>
                    <a:pt x="1372" y="0"/>
                  </a:moveTo>
                  <a:lnTo>
                    <a:pt x="1" y="808"/>
                  </a:lnTo>
                  <a:lnTo>
                    <a:pt x="4825" y="3575"/>
                  </a:lnTo>
                  <a:lnTo>
                    <a:pt x="6196" y="2792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932;p46">
              <a:extLst>
                <a:ext uri="{FF2B5EF4-FFF2-40B4-BE49-F238E27FC236}">
                  <a16:creationId xmlns:a16="http://schemas.microsoft.com/office/drawing/2014/main" id="{4883F5A0-367D-406F-A909-477BF91A112F}"/>
                </a:ext>
              </a:extLst>
            </p:cNvPr>
            <p:cNvSpPr/>
            <p:nvPr/>
          </p:nvSpPr>
          <p:spPr>
            <a:xfrm>
              <a:off x="4729825" y="2472100"/>
              <a:ext cx="34300" cy="25725"/>
            </a:xfrm>
            <a:custGeom>
              <a:avLst/>
              <a:gdLst/>
              <a:ahLst/>
              <a:cxnLst/>
              <a:rect l="l" t="t" r="r" b="b"/>
              <a:pathLst>
                <a:path w="1372" h="1029" extrusionOk="0">
                  <a:moveTo>
                    <a:pt x="1371" y="0"/>
                  </a:moveTo>
                  <a:lnTo>
                    <a:pt x="0" y="808"/>
                  </a:lnTo>
                  <a:lnTo>
                    <a:pt x="0" y="1029"/>
                  </a:lnTo>
                  <a:lnTo>
                    <a:pt x="1371" y="221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933;p46">
              <a:extLst>
                <a:ext uri="{FF2B5EF4-FFF2-40B4-BE49-F238E27FC236}">
                  <a16:creationId xmlns:a16="http://schemas.microsoft.com/office/drawing/2014/main" id="{0D765CC5-2714-492F-86A7-0581D2E673A5}"/>
                </a:ext>
              </a:extLst>
            </p:cNvPr>
            <p:cNvSpPr/>
            <p:nvPr/>
          </p:nvSpPr>
          <p:spPr>
            <a:xfrm>
              <a:off x="4696150" y="24727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1"/>
                  </a:moveTo>
                  <a:lnTo>
                    <a:pt x="0" y="221"/>
                  </a:lnTo>
                  <a:lnTo>
                    <a:pt x="1347" y="1005"/>
                  </a:lnTo>
                  <a:lnTo>
                    <a:pt x="1347" y="7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934;p46">
              <a:extLst>
                <a:ext uri="{FF2B5EF4-FFF2-40B4-BE49-F238E27FC236}">
                  <a16:creationId xmlns:a16="http://schemas.microsoft.com/office/drawing/2014/main" id="{2BF259F6-4149-40B5-9376-B800E322FF59}"/>
                </a:ext>
              </a:extLst>
            </p:cNvPr>
            <p:cNvSpPr/>
            <p:nvPr/>
          </p:nvSpPr>
          <p:spPr>
            <a:xfrm>
              <a:off x="4696150" y="2453125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0"/>
                  </a:moveTo>
                  <a:lnTo>
                    <a:pt x="0" y="784"/>
                  </a:lnTo>
                  <a:lnTo>
                    <a:pt x="1347" y="1567"/>
                  </a:lnTo>
                  <a:lnTo>
                    <a:pt x="2718" y="75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935;p46">
              <a:extLst>
                <a:ext uri="{FF2B5EF4-FFF2-40B4-BE49-F238E27FC236}">
                  <a16:creationId xmlns:a16="http://schemas.microsoft.com/office/drawing/2014/main" id="{489FAAE1-A87F-4E42-B264-9545F0093621}"/>
                </a:ext>
              </a:extLst>
            </p:cNvPr>
            <p:cNvSpPr/>
            <p:nvPr/>
          </p:nvSpPr>
          <p:spPr>
            <a:xfrm>
              <a:off x="4773275" y="2497200"/>
              <a:ext cx="34325" cy="25725"/>
            </a:xfrm>
            <a:custGeom>
              <a:avLst/>
              <a:gdLst/>
              <a:ahLst/>
              <a:cxnLst/>
              <a:rect l="l" t="t" r="r" b="b"/>
              <a:pathLst>
                <a:path w="1373" h="1029" extrusionOk="0">
                  <a:moveTo>
                    <a:pt x="1372" y="0"/>
                  </a:moveTo>
                  <a:lnTo>
                    <a:pt x="1" y="808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936;p46">
              <a:extLst>
                <a:ext uri="{FF2B5EF4-FFF2-40B4-BE49-F238E27FC236}">
                  <a16:creationId xmlns:a16="http://schemas.microsoft.com/office/drawing/2014/main" id="{DC92DADD-23A5-4EC6-9DAA-FAFAE71F0D0E}"/>
                </a:ext>
              </a:extLst>
            </p:cNvPr>
            <p:cNvSpPr/>
            <p:nvPr/>
          </p:nvSpPr>
          <p:spPr>
            <a:xfrm>
              <a:off x="4739600" y="24978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1"/>
                  </a:moveTo>
                  <a:lnTo>
                    <a:pt x="1" y="221"/>
                  </a:lnTo>
                  <a:lnTo>
                    <a:pt x="1348" y="1005"/>
                  </a:lnTo>
                  <a:lnTo>
                    <a:pt x="1348" y="7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937;p46">
              <a:extLst>
                <a:ext uri="{FF2B5EF4-FFF2-40B4-BE49-F238E27FC236}">
                  <a16:creationId xmlns:a16="http://schemas.microsoft.com/office/drawing/2014/main" id="{C34F7459-7BFC-4398-BC5E-DBC41C0C049C}"/>
                </a:ext>
              </a:extLst>
            </p:cNvPr>
            <p:cNvSpPr/>
            <p:nvPr/>
          </p:nvSpPr>
          <p:spPr>
            <a:xfrm>
              <a:off x="4739600" y="2477600"/>
              <a:ext cx="68000" cy="39825"/>
            </a:xfrm>
            <a:custGeom>
              <a:avLst/>
              <a:gdLst/>
              <a:ahLst/>
              <a:cxnLst/>
              <a:rect l="l" t="t" r="r" b="b"/>
              <a:pathLst>
                <a:path w="2720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938;p46">
              <a:extLst>
                <a:ext uri="{FF2B5EF4-FFF2-40B4-BE49-F238E27FC236}">
                  <a16:creationId xmlns:a16="http://schemas.microsoft.com/office/drawing/2014/main" id="{52F66603-3B55-4C15-829D-5F9AF2BF1252}"/>
                </a:ext>
              </a:extLst>
            </p:cNvPr>
            <p:cNvSpPr/>
            <p:nvPr/>
          </p:nvSpPr>
          <p:spPr>
            <a:xfrm>
              <a:off x="4816750" y="25223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808"/>
                  </a:lnTo>
                  <a:lnTo>
                    <a:pt x="0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939;p46">
              <a:extLst>
                <a:ext uri="{FF2B5EF4-FFF2-40B4-BE49-F238E27FC236}">
                  <a16:creationId xmlns:a16="http://schemas.microsoft.com/office/drawing/2014/main" id="{31D509CD-FF30-4ABE-B038-84F8FCCD668A}"/>
                </a:ext>
              </a:extLst>
            </p:cNvPr>
            <p:cNvSpPr/>
            <p:nvPr/>
          </p:nvSpPr>
          <p:spPr>
            <a:xfrm>
              <a:off x="4783075" y="2522900"/>
              <a:ext cx="33700" cy="24525"/>
            </a:xfrm>
            <a:custGeom>
              <a:avLst/>
              <a:gdLst/>
              <a:ahLst/>
              <a:cxnLst/>
              <a:rect l="l" t="t" r="r" b="b"/>
              <a:pathLst>
                <a:path w="1348" h="981" extrusionOk="0">
                  <a:moveTo>
                    <a:pt x="1" y="1"/>
                  </a:moveTo>
                  <a:lnTo>
                    <a:pt x="1" y="221"/>
                  </a:lnTo>
                  <a:lnTo>
                    <a:pt x="1347" y="980"/>
                  </a:lnTo>
                  <a:lnTo>
                    <a:pt x="1347" y="7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940;p46">
              <a:extLst>
                <a:ext uri="{FF2B5EF4-FFF2-40B4-BE49-F238E27FC236}">
                  <a16:creationId xmlns:a16="http://schemas.microsoft.com/office/drawing/2014/main" id="{6A150B2F-921E-4DD2-8C6A-2BEB7D6CC869}"/>
                </a:ext>
              </a:extLst>
            </p:cNvPr>
            <p:cNvSpPr/>
            <p:nvPr/>
          </p:nvSpPr>
          <p:spPr>
            <a:xfrm>
              <a:off x="4783075" y="25027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1"/>
                  </a:moveTo>
                  <a:lnTo>
                    <a:pt x="1" y="809"/>
                  </a:lnTo>
                  <a:lnTo>
                    <a:pt x="1347" y="1592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941;p46">
              <a:extLst>
                <a:ext uri="{FF2B5EF4-FFF2-40B4-BE49-F238E27FC236}">
                  <a16:creationId xmlns:a16="http://schemas.microsoft.com/office/drawing/2014/main" id="{35890388-A09D-434A-A011-71E57BB7996A}"/>
                </a:ext>
              </a:extLst>
            </p:cNvPr>
            <p:cNvSpPr/>
            <p:nvPr/>
          </p:nvSpPr>
          <p:spPr>
            <a:xfrm>
              <a:off x="4859600" y="25474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942;p46">
              <a:extLst>
                <a:ext uri="{FF2B5EF4-FFF2-40B4-BE49-F238E27FC236}">
                  <a16:creationId xmlns:a16="http://schemas.microsoft.com/office/drawing/2014/main" id="{88E8CE8D-CD71-4F0C-AECC-DFE1D5F480D7}"/>
                </a:ext>
              </a:extLst>
            </p:cNvPr>
            <p:cNvSpPr/>
            <p:nvPr/>
          </p:nvSpPr>
          <p:spPr>
            <a:xfrm>
              <a:off x="4825925" y="25474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943;p46">
              <a:extLst>
                <a:ext uri="{FF2B5EF4-FFF2-40B4-BE49-F238E27FC236}">
                  <a16:creationId xmlns:a16="http://schemas.microsoft.com/office/drawing/2014/main" id="{03906C95-6ECD-431B-B38C-8B72E4BBCF97}"/>
                </a:ext>
              </a:extLst>
            </p:cNvPr>
            <p:cNvSpPr/>
            <p:nvPr/>
          </p:nvSpPr>
          <p:spPr>
            <a:xfrm>
              <a:off x="4825925" y="25278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944;p46">
              <a:extLst>
                <a:ext uri="{FF2B5EF4-FFF2-40B4-BE49-F238E27FC236}">
                  <a16:creationId xmlns:a16="http://schemas.microsoft.com/office/drawing/2014/main" id="{32B24ECD-A8BA-4C82-8B8C-F0DF3ACE03D5}"/>
                </a:ext>
              </a:extLst>
            </p:cNvPr>
            <p:cNvSpPr/>
            <p:nvPr/>
          </p:nvSpPr>
          <p:spPr>
            <a:xfrm>
              <a:off x="4903075" y="25725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19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945;p46">
              <a:extLst>
                <a:ext uri="{FF2B5EF4-FFF2-40B4-BE49-F238E27FC236}">
                  <a16:creationId xmlns:a16="http://schemas.microsoft.com/office/drawing/2014/main" id="{7B60DD38-87EC-4861-B442-09512698076F}"/>
                </a:ext>
              </a:extLst>
            </p:cNvPr>
            <p:cNvSpPr/>
            <p:nvPr/>
          </p:nvSpPr>
          <p:spPr>
            <a:xfrm>
              <a:off x="4869400" y="25725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946;p46">
              <a:extLst>
                <a:ext uri="{FF2B5EF4-FFF2-40B4-BE49-F238E27FC236}">
                  <a16:creationId xmlns:a16="http://schemas.microsoft.com/office/drawing/2014/main" id="{80FC9F36-DB5D-4256-98E0-F04817F8612C}"/>
                </a:ext>
              </a:extLst>
            </p:cNvPr>
            <p:cNvSpPr/>
            <p:nvPr/>
          </p:nvSpPr>
          <p:spPr>
            <a:xfrm>
              <a:off x="4869400" y="25529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947;p46">
              <a:extLst>
                <a:ext uri="{FF2B5EF4-FFF2-40B4-BE49-F238E27FC236}">
                  <a16:creationId xmlns:a16="http://schemas.microsoft.com/office/drawing/2014/main" id="{E8AE3418-81C0-46FF-B715-7654B4825508}"/>
                </a:ext>
              </a:extLst>
            </p:cNvPr>
            <p:cNvSpPr/>
            <p:nvPr/>
          </p:nvSpPr>
          <p:spPr>
            <a:xfrm>
              <a:off x="4946525" y="2596975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948;p46">
              <a:extLst>
                <a:ext uri="{FF2B5EF4-FFF2-40B4-BE49-F238E27FC236}">
                  <a16:creationId xmlns:a16="http://schemas.microsoft.com/office/drawing/2014/main" id="{9E545196-FD31-4221-854A-BC812478C9B5}"/>
                </a:ext>
              </a:extLst>
            </p:cNvPr>
            <p:cNvSpPr/>
            <p:nvPr/>
          </p:nvSpPr>
          <p:spPr>
            <a:xfrm>
              <a:off x="4912250" y="25976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25" y="0"/>
                  </a:moveTo>
                  <a:lnTo>
                    <a:pt x="1" y="221"/>
                  </a:lnTo>
                  <a:lnTo>
                    <a:pt x="1372" y="1004"/>
                  </a:lnTo>
                  <a:lnTo>
                    <a:pt x="1372" y="78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949;p46">
              <a:extLst>
                <a:ext uri="{FF2B5EF4-FFF2-40B4-BE49-F238E27FC236}">
                  <a16:creationId xmlns:a16="http://schemas.microsoft.com/office/drawing/2014/main" id="{26F2DBBF-155B-4049-A569-511B87E0684A}"/>
                </a:ext>
              </a:extLst>
            </p:cNvPr>
            <p:cNvSpPr/>
            <p:nvPr/>
          </p:nvSpPr>
          <p:spPr>
            <a:xfrm>
              <a:off x="4912875" y="25780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47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6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950;p46">
              <a:extLst>
                <a:ext uri="{FF2B5EF4-FFF2-40B4-BE49-F238E27FC236}">
                  <a16:creationId xmlns:a16="http://schemas.microsoft.com/office/drawing/2014/main" id="{E06C7AE1-85AA-4F71-97EE-E7CC9F1C6A94}"/>
                </a:ext>
              </a:extLst>
            </p:cNvPr>
            <p:cNvSpPr/>
            <p:nvPr/>
          </p:nvSpPr>
          <p:spPr>
            <a:xfrm>
              <a:off x="4989400" y="26220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1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1" y="221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951;p46">
              <a:extLst>
                <a:ext uri="{FF2B5EF4-FFF2-40B4-BE49-F238E27FC236}">
                  <a16:creationId xmlns:a16="http://schemas.microsoft.com/office/drawing/2014/main" id="{6D5B3CB6-7B84-41F2-9D1C-D1DAE06BD6B8}"/>
                </a:ext>
              </a:extLst>
            </p:cNvPr>
            <p:cNvSpPr/>
            <p:nvPr/>
          </p:nvSpPr>
          <p:spPr>
            <a:xfrm>
              <a:off x="4955725" y="26227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952;p46">
              <a:extLst>
                <a:ext uri="{FF2B5EF4-FFF2-40B4-BE49-F238E27FC236}">
                  <a16:creationId xmlns:a16="http://schemas.microsoft.com/office/drawing/2014/main" id="{A0BCEAFC-24B6-451A-BB00-E9A57CC78751}"/>
                </a:ext>
              </a:extLst>
            </p:cNvPr>
            <p:cNvSpPr/>
            <p:nvPr/>
          </p:nvSpPr>
          <p:spPr>
            <a:xfrm>
              <a:off x="4955725" y="2602500"/>
              <a:ext cx="67975" cy="39825"/>
            </a:xfrm>
            <a:custGeom>
              <a:avLst/>
              <a:gdLst/>
              <a:ahLst/>
              <a:cxnLst/>
              <a:rect l="l" t="t" r="r" b="b"/>
              <a:pathLst>
                <a:path w="2719" h="1593" extrusionOk="0">
                  <a:moveTo>
                    <a:pt x="1372" y="0"/>
                  </a:moveTo>
                  <a:lnTo>
                    <a:pt x="0" y="808"/>
                  </a:lnTo>
                  <a:lnTo>
                    <a:pt x="1347" y="1592"/>
                  </a:lnTo>
                  <a:lnTo>
                    <a:pt x="2718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953;p46">
              <a:extLst>
                <a:ext uri="{FF2B5EF4-FFF2-40B4-BE49-F238E27FC236}">
                  <a16:creationId xmlns:a16="http://schemas.microsoft.com/office/drawing/2014/main" id="{A76C3853-C592-4ABC-943D-E9EE1E68AFDE}"/>
                </a:ext>
              </a:extLst>
            </p:cNvPr>
            <p:cNvSpPr/>
            <p:nvPr/>
          </p:nvSpPr>
          <p:spPr>
            <a:xfrm>
              <a:off x="5076325" y="2672275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1"/>
                  </a:moveTo>
                  <a:lnTo>
                    <a:pt x="0" y="785"/>
                  </a:lnTo>
                  <a:lnTo>
                    <a:pt x="0" y="1005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954;p46">
              <a:extLst>
                <a:ext uri="{FF2B5EF4-FFF2-40B4-BE49-F238E27FC236}">
                  <a16:creationId xmlns:a16="http://schemas.microsoft.com/office/drawing/2014/main" id="{900E29C1-2651-43FC-9BDD-98C3949910A4}"/>
                </a:ext>
              </a:extLst>
            </p:cNvPr>
            <p:cNvSpPr/>
            <p:nvPr/>
          </p:nvSpPr>
          <p:spPr>
            <a:xfrm>
              <a:off x="4999175" y="2647800"/>
              <a:ext cx="77175" cy="49600"/>
            </a:xfrm>
            <a:custGeom>
              <a:avLst/>
              <a:gdLst/>
              <a:ahLst/>
              <a:cxnLst/>
              <a:rect l="l" t="t" r="r" b="b"/>
              <a:pathLst>
                <a:path w="3087" h="1984" extrusionOk="0">
                  <a:moveTo>
                    <a:pt x="1" y="0"/>
                  </a:moveTo>
                  <a:lnTo>
                    <a:pt x="1" y="221"/>
                  </a:lnTo>
                  <a:lnTo>
                    <a:pt x="3086" y="1984"/>
                  </a:lnTo>
                  <a:lnTo>
                    <a:pt x="3086" y="1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955;p46">
              <a:extLst>
                <a:ext uri="{FF2B5EF4-FFF2-40B4-BE49-F238E27FC236}">
                  <a16:creationId xmlns:a16="http://schemas.microsoft.com/office/drawing/2014/main" id="{1B57C348-D1D1-4974-80D2-8F9965A5441D}"/>
                </a:ext>
              </a:extLst>
            </p:cNvPr>
            <p:cNvSpPr/>
            <p:nvPr/>
          </p:nvSpPr>
          <p:spPr>
            <a:xfrm>
              <a:off x="4999175" y="2627600"/>
              <a:ext cx="111450" cy="64300"/>
            </a:xfrm>
            <a:custGeom>
              <a:avLst/>
              <a:gdLst/>
              <a:ahLst/>
              <a:cxnLst/>
              <a:rect l="l" t="t" r="r" b="b"/>
              <a:pathLst>
                <a:path w="4458" h="2572" extrusionOk="0">
                  <a:moveTo>
                    <a:pt x="1372" y="0"/>
                  </a:moveTo>
                  <a:lnTo>
                    <a:pt x="1" y="808"/>
                  </a:lnTo>
                  <a:lnTo>
                    <a:pt x="3086" y="2572"/>
                  </a:lnTo>
                  <a:lnTo>
                    <a:pt x="4458" y="178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956;p46">
              <a:extLst>
                <a:ext uri="{FF2B5EF4-FFF2-40B4-BE49-F238E27FC236}">
                  <a16:creationId xmlns:a16="http://schemas.microsoft.com/office/drawing/2014/main" id="{5D84A8C4-4E85-49A2-903D-94099F18DE39}"/>
                </a:ext>
              </a:extLst>
            </p:cNvPr>
            <p:cNvSpPr/>
            <p:nvPr/>
          </p:nvSpPr>
          <p:spPr>
            <a:xfrm>
              <a:off x="4556575" y="2422500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1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1" y="221"/>
                  </a:lnTo>
                  <a:lnTo>
                    <a:pt x="1371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957;p46">
              <a:extLst>
                <a:ext uri="{FF2B5EF4-FFF2-40B4-BE49-F238E27FC236}">
                  <a16:creationId xmlns:a16="http://schemas.microsoft.com/office/drawing/2014/main" id="{6300FCB4-FA0A-42C4-AC2C-3720EADFF0F0}"/>
                </a:ext>
              </a:extLst>
            </p:cNvPr>
            <p:cNvSpPr/>
            <p:nvPr/>
          </p:nvSpPr>
          <p:spPr>
            <a:xfrm>
              <a:off x="4522900" y="242312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958;p46">
              <a:extLst>
                <a:ext uri="{FF2B5EF4-FFF2-40B4-BE49-F238E27FC236}">
                  <a16:creationId xmlns:a16="http://schemas.microsoft.com/office/drawing/2014/main" id="{8A4F5816-C17A-4775-94CB-6FE9B7FAB23E}"/>
                </a:ext>
              </a:extLst>
            </p:cNvPr>
            <p:cNvSpPr/>
            <p:nvPr/>
          </p:nvSpPr>
          <p:spPr>
            <a:xfrm>
              <a:off x="4522900" y="2403525"/>
              <a:ext cx="67975" cy="39200"/>
            </a:xfrm>
            <a:custGeom>
              <a:avLst/>
              <a:gdLst/>
              <a:ahLst/>
              <a:cxnLst/>
              <a:rect l="l" t="t" r="r" b="b"/>
              <a:pathLst>
                <a:path w="2719" h="1568" extrusionOk="0">
                  <a:moveTo>
                    <a:pt x="1372" y="1"/>
                  </a:moveTo>
                  <a:lnTo>
                    <a:pt x="0" y="784"/>
                  </a:lnTo>
                  <a:lnTo>
                    <a:pt x="1347" y="1568"/>
                  </a:lnTo>
                  <a:lnTo>
                    <a:pt x="2718" y="76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959;p46">
              <a:extLst>
                <a:ext uri="{FF2B5EF4-FFF2-40B4-BE49-F238E27FC236}">
                  <a16:creationId xmlns:a16="http://schemas.microsoft.com/office/drawing/2014/main" id="{58C333AB-03BA-477B-A4C4-EF5FCB76CCE0}"/>
                </a:ext>
              </a:extLst>
            </p:cNvPr>
            <p:cNvSpPr/>
            <p:nvPr/>
          </p:nvSpPr>
          <p:spPr>
            <a:xfrm>
              <a:off x="4600025" y="2447600"/>
              <a:ext cx="34325" cy="25750"/>
            </a:xfrm>
            <a:custGeom>
              <a:avLst/>
              <a:gdLst/>
              <a:ahLst/>
              <a:cxnLst/>
              <a:rect l="l" t="t" r="r" b="b"/>
              <a:pathLst>
                <a:path w="1373" h="1030" extrusionOk="0">
                  <a:moveTo>
                    <a:pt x="1372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960;p46">
              <a:extLst>
                <a:ext uri="{FF2B5EF4-FFF2-40B4-BE49-F238E27FC236}">
                  <a16:creationId xmlns:a16="http://schemas.microsoft.com/office/drawing/2014/main" id="{EA7EFD37-B669-429F-9170-8305BDBA323D}"/>
                </a:ext>
              </a:extLst>
            </p:cNvPr>
            <p:cNvSpPr/>
            <p:nvPr/>
          </p:nvSpPr>
          <p:spPr>
            <a:xfrm>
              <a:off x="4566350" y="2448225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961;p46">
              <a:extLst>
                <a:ext uri="{FF2B5EF4-FFF2-40B4-BE49-F238E27FC236}">
                  <a16:creationId xmlns:a16="http://schemas.microsoft.com/office/drawing/2014/main" id="{6D07CE1B-BED9-4312-9792-B3708097C22A}"/>
                </a:ext>
              </a:extLst>
            </p:cNvPr>
            <p:cNvSpPr/>
            <p:nvPr/>
          </p:nvSpPr>
          <p:spPr>
            <a:xfrm>
              <a:off x="4566350" y="2428025"/>
              <a:ext cx="68000" cy="39800"/>
            </a:xfrm>
            <a:custGeom>
              <a:avLst/>
              <a:gdLst/>
              <a:ahLst/>
              <a:cxnLst/>
              <a:rect l="l" t="t" r="r" b="b"/>
              <a:pathLst>
                <a:path w="2720" h="1592" extrusionOk="0">
                  <a:moveTo>
                    <a:pt x="1372" y="0"/>
                  </a:moveTo>
                  <a:lnTo>
                    <a:pt x="1" y="808"/>
                  </a:lnTo>
                  <a:lnTo>
                    <a:pt x="1348" y="1592"/>
                  </a:lnTo>
                  <a:lnTo>
                    <a:pt x="2719" y="784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962;p46">
              <a:extLst>
                <a:ext uri="{FF2B5EF4-FFF2-40B4-BE49-F238E27FC236}">
                  <a16:creationId xmlns:a16="http://schemas.microsoft.com/office/drawing/2014/main" id="{21A893BF-FB5D-469A-A7B8-01A123A90DA0}"/>
                </a:ext>
              </a:extLst>
            </p:cNvPr>
            <p:cNvSpPr/>
            <p:nvPr/>
          </p:nvSpPr>
          <p:spPr>
            <a:xfrm>
              <a:off x="4642875" y="2472700"/>
              <a:ext cx="34925" cy="25750"/>
            </a:xfrm>
            <a:custGeom>
              <a:avLst/>
              <a:gdLst/>
              <a:ahLst/>
              <a:cxnLst/>
              <a:rect l="l" t="t" r="r" b="b"/>
              <a:pathLst>
                <a:path w="1397" h="1030" extrusionOk="0">
                  <a:moveTo>
                    <a:pt x="1397" y="1"/>
                  </a:moveTo>
                  <a:lnTo>
                    <a:pt x="1" y="809"/>
                  </a:lnTo>
                  <a:lnTo>
                    <a:pt x="1" y="1029"/>
                  </a:lnTo>
                  <a:lnTo>
                    <a:pt x="1397" y="221"/>
                  </a:lnTo>
                  <a:lnTo>
                    <a:pt x="1397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963;p46">
              <a:extLst>
                <a:ext uri="{FF2B5EF4-FFF2-40B4-BE49-F238E27FC236}">
                  <a16:creationId xmlns:a16="http://schemas.microsoft.com/office/drawing/2014/main" id="{806134AB-4FDE-47D3-BC93-2CCCCD70064B}"/>
                </a:ext>
              </a:extLst>
            </p:cNvPr>
            <p:cNvSpPr/>
            <p:nvPr/>
          </p:nvSpPr>
          <p:spPr>
            <a:xfrm>
              <a:off x="4609225" y="2473325"/>
              <a:ext cx="33675" cy="25125"/>
            </a:xfrm>
            <a:custGeom>
              <a:avLst/>
              <a:gdLst/>
              <a:ahLst/>
              <a:cxnLst/>
              <a:rect l="l" t="t" r="r" b="b"/>
              <a:pathLst>
                <a:path w="1347" h="1005" extrusionOk="0">
                  <a:moveTo>
                    <a:pt x="0" y="0"/>
                  </a:moveTo>
                  <a:lnTo>
                    <a:pt x="0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964;p46">
              <a:extLst>
                <a:ext uri="{FF2B5EF4-FFF2-40B4-BE49-F238E27FC236}">
                  <a16:creationId xmlns:a16="http://schemas.microsoft.com/office/drawing/2014/main" id="{1B13B3A9-5C36-4720-A536-1FFA09FF9C82}"/>
                </a:ext>
              </a:extLst>
            </p:cNvPr>
            <p:cNvSpPr/>
            <p:nvPr/>
          </p:nvSpPr>
          <p:spPr>
            <a:xfrm>
              <a:off x="4609225" y="2453125"/>
              <a:ext cx="68575" cy="39800"/>
            </a:xfrm>
            <a:custGeom>
              <a:avLst/>
              <a:gdLst/>
              <a:ahLst/>
              <a:cxnLst/>
              <a:rect l="l" t="t" r="r" b="b"/>
              <a:pathLst>
                <a:path w="2743" h="1592" extrusionOk="0">
                  <a:moveTo>
                    <a:pt x="1371" y="0"/>
                  </a:moveTo>
                  <a:lnTo>
                    <a:pt x="0" y="808"/>
                  </a:lnTo>
                  <a:lnTo>
                    <a:pt x="1347" y="1592"/>
                  </a:lnTo>
                  <a:lnTo>
                    <a:pt x="2743" y="78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965;p46">
              <a:extLst>
                <a:ext uri="{FF2B5EF4-FFF2-40B4-BE49-F238E27FC236}">
                  <a16:creationId xmlns:a16="http://schemas.microsoft.com/office/drawing/2014/main" id="{B61B8F32-04DE-4C1F-9740-2E0983617179}"/>
                </a:ext>
              </a:extLst>
            </p:cNvPr>
            <p:cNvSpPr/>
            <p:nvPr/>
          </p:nvSpPr>
          <p:spPr>
            <a:xfrm>
              <a:off x="4859600" y="25976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1" y="809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966;p46">
              <a:extLst>
                <a:ext uri="{FF2B5EF4-FFF2-40B4-BE49-F238E27FC236}">
                  <a16:creationId xmlns:a16="http://schemas.microsoft.com/office/drawing/2014/main" id="{03775D52-7F46-4D38-B2B0-475EE253B1D2}"/>
                </a:ext>
              </a:extLst>
            </p:cNvPr>
            <p:cNvSpPr/>
            <p:nvPr/>
          </p:nvSpPr>
          <p:spPr>
            <a:xfrm>
              <a:off x="4652675" y="2498425"/>
              <a:ext cx="206950" cy="124300"/>
            </a:xfrm>
            <a:custGeom>
              <a:avLst/>
              <a:gdLst/>
              <a:ahLst/>
              <a:cxnLst/>
              <a:rect l="l" t="t" r="r" b="b"/>
              <a:pathLst>
                <a:path w="8278" h="4972" extrusionOk="0">
                  <a:moveTo>
                    <a:pt x="1" y="0"/>
                  </a:moveTo>
                  <a:lnTo>
                    <a:pt x="1" y="196"/>
                  </a:lnTo>
                  <a:lnTo>
                    <a:pt x="8278" y="4971"/>
                  </a:lnTo>
                  <a:lnTo>
                    <a:pt x="8278" y="477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67;p46">
              <a:extLst>
                <a:ext uri="{FF2B5EF4-FFF2-40B4-BE49-F238E27FC236}">
                  <a16:creationId xmlns:a16="http://schemas.microsoft.com/office/drawing/2014/main" id="{E317A6D7-FAAA-4760-83A6-273A2B86C461}"/>
                </a:ext>
              </a:extLst>
            </p:cNvPr>
            <p:cNvSpPr/>
            <p:nvPr/>
          </p:nvSpPr>
          <p:spPr>
            <a:xfrm>
              <a:off x="4652675" y="2478225"/>
              <a:ext cx="241225" cy="139600"/>
            </a:xfrm>
            <a:custGeom>
              <a:avLst/>
              <a:gdLst/>
              <a:ahLst/>
              <a:cxnLst/>
              <a:rect l="l" t="t" r="r" b="b"/>
              <a:pathLst>
                <a:path w="9649" h="5584" extrusionOk="0">
                  <a:moveTo>
                    <a:pt x="1372" y="0"/>
                  </a:moveTo>
                  <a:lnTo>
                    <a:pt x="1" y="808"/>
                  </a:lnTo>
                  <a:lnTo>
                    <a:pt x="8278" y="5584"/>
                  </a:lnTo>
                  <a:lnTo>
                    <a:pt x="9649" y="4775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68;p46">
              <a:extLst>
                <a:ext uri="{FF2B5EF4-FFF2-40B4-BE49-F238E27FC236}">
                  <a16:creationId xmlns:a16="http://schemas.microsoft.com/office/drawing/2014/main" id="{7EFBD001-3D02-491F-A104-797BE01B8EBD}"/>
                </a:ext>
              </a:extLst>
            </p:cNvPr>
            <p:cNvSpPr/>
            <p:nvPr/>
          </p:nvSpPr>
          <p:spPr>
            <a:xfrm>
              <a:off x="4902450" y="2622700"/>
              <a:ext cx="34325" cy="25125"/>
            </a:xfrm>
            <a:custGeom>
              <a:avLst/>
              <a:gdLst/>
              <a:ahLst/>
              <a:cxnLst/>
              <a:rect l="l" t="t" r="r" b="b"/>
              <a:pathLst>
                <a:path w="1373" h="1005" extrusionOk="0">
                  <a:moveTo>
                    <a:pt x="1372" y="0"/>
                  </a:moveTo>
                  <a:lnTo>
                    <a:pt x="1" y="784"/>
                  </a:lnTo>
                  <a:lnTo>
                    <a:pt x="1" y="1004"/>
                  </a:lnTo>
                  <a:lnTo>
                    <a:pt x="1372" y="22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5969;p46">
              <a:extLst>
                <a:ext uri="{FF2B5EF4-FFF2-40B4-BE49-F238E27FC236}">
                  <a16:creationId xmlns:a16="http://schemas.microsoft.com/office/drawing/2014/main" id="{40B8BC92-502D-4AC7-AD09-39483534B419}"/>
                </a:ext>
              </a:extLst>
            </p:cNvPr>
            <p:cNvSpPr/>
            <p:nvPr/>
          </p:nvSpPr>
          <p:spPr>
            <a:xfrm>
              <a:off x="4868775" y="26227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8" y="1004"/>
                  </a:lnTo>
                  <a:lnTo>
                    <a:pt x="1348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5970;p46">
              <a:extLst>
                <a:ext uri="{FF2B5EF4-FFF2-40B4-BE49-F238E27FC236}">
                  <a16:creationId xmlns:a16="http://schemas.microsoft.com/office/drawing/2014/main" id="{4A427CB6-3078-412A-9195-F5A2526B9174}"/>
                </a:ext>
              </a:extLst>
            </p:cNvPr>
            <p:cNvSpPr/>
            <p:nvPr/>
          </p:nvSpPr>
          <p:spPr>
            <a:xfrm>
              <a:off x="4868775" y="2603100"/>
              <a:ext cx="68000" cy="39225"/>
            </a:xfrm>
            <a:custGeom>
              <a:avLst/>
              <a:gdLst/>
              <a:ahLst/>
              <a:cxnLst/>
              <a:rect l="l" t="t" r="r" b="b"/>
              <a:pathLst>
                <a:path w="2720" h="1569" extrusionOk="0">
                  <a:moveTo>
                    <a:pt x="1372" y="1"/>
                  </a:moveTo>
                  <a:lnTo>
                    <a:pt x="1" y="784"/>
                  </a:lnTo>
                  <a:lnTo>
                    <a:pt x="1348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971;p46">
              <a:extLst>
                <a:ext uri="{FF2B5EF4-FFF2-40B4-BE49-F238E27FC236}">
                  <a16:creationId xmlns:a16="http://schemas.microsoft.com/office/drawing/2014/main" id="{FE3C2DDB-7969-48C5-B798-44679069BCCA}"/>
                </a:ext>
              </a:extLst>
            </p:cNvPr>
            <p:cNvSpPr/>
            <p:nvPr/>
          </p:nvSpPr>
          <p:spPr>
            <a:xfrm>
              <a:off x="4945925" y="2647800"/>
              <a:ext cx="34300" cy="25125"/>
            </a:xfrm>
            <a:custGeom>
              <a:avLst/>
              <a:gdLst/>
              <a:ahLst/>
              <a:cxnLst/>
              <a:rect l="l" t="t" r="r" b="b"/>
              <a:pathLst>
                <a:path w="1372" h="1005" extrusionOk="0">
                  <a:moveTo>
                    <a:pt x="1372" y="0"/>
                  </a:moveTo>
                  <a:lnTo>
                    <a:pt x="0" y="784"/>
                  </a:lnTo>
                  <a:lnTo>
                    <a:pt x="0" y="1004"/>
                  </a:lnTo>
                  <a:lnTo>
                    <a:pt x="1372" y="19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972;p46">
              <a:extLst>
                <a:ext uri="{FF2B5EF4-FFF2-40B4-BE49-F238E27FC236}">
                  <a16:creationId xmlns:a16="http://schemas.microsoft.com/office/drawing/2014/main" id="{94F35DBE-4A13-4B13-8FDB-003E3DC6768A}"/>
                </a:ext>
              </a:extLst>
            </p:cNvPr>
            <p:cNvSpPr/>
            <p:nvPr/>
          </p:nvSpPr>
          <p:spPr>
            <a:xfrm>
              <a:off x="4912250" y="2647800"/>
              <a:ext cx="33700" cy="25125"/>
            </a:xfrm>
            <a:custGeom>
              <a:avLst/>
              <a:gdLst/>
              <a:ahLst/>
              <a:cxnLst/>
              <a:rect l="l" t="t" r="r" b="b"/>
              <a:pathLst>
                <a:path w="1348" h="1005" extrusionOk="0">
                  <a:moveTo>
                    <a:pt x="1" y="0"/>
                  </a:moveTo>
                  <a:lnTo>
                    <a:pt x="1" y="221"/>
                  </a:lnTo>
                  <a:lnTo>
                    <a:pt x="1347" y="1004"/>
                  </a:lnTo>
                  <a:lnTo>
                    <a:pt x="1347" y="7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973;p46">
              <a:extLst>
                <a:ext uri="{FF2B5EF4-FFF2-40B4-BE49-F238E27FC236}">
                  <a16:creationId xmlns:a16="http://schemas.microsoft.com/office/drawing/2014/main" id="{9F6CA892-3EA6-4DD3-86B5-85AFF6A3E0EA}"/>
                </a:ext>
              </a:extLst>
            </p:cNvPr>
            <p:cNvSpPr/>
            <p:nvPr/>
          </p:nvSpPr>
          <p:spPr>
            <a:xfrm>
              <a:off x="4912250" y="2628200"/>
              <a:ext cx="67975" cy="39225"/>
            </a:xfrm>
            <a:custGeom>
              <a:avLst/>
              <a:gdLst/>
              <a:ahLst/>
              <a:cxnLst/>
              <a:rect l="l" t="t" r="r" b="b"/>
              <a:pathLst>
                <a:path w="2719" h="1569" extrusionOk="0">
                  <a:moveTo>
                    <a:pt x="1372" y="1"/>
                  </a:moveTo>
                  <a:lnTo>
                    <a:pt x="1" y="784"/>
                  </a:lnTo>
                  <a:lnTo>
                    <a:pt x="1347" y="1568"/>
                  </a:lnTo>
                  <a:lnTo>
                    <a:pt x="2719" y="78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974;p46">
              <a:extLst>
                <a:ext uri="{FF2B5EF4-FFF2-40B4-BE49-F238E27FC236}">
                  <a16:creationId xmlns:a16="http://schemas.microsoft.com/office/drawing/2014/main" id="{CFC2B7AD-997F-49FA-85AC-E56F43630442}"/>
                </a:ext>
              </a:extLst>
            </p:cNvPr>
            <p:cNvSpPr/>
            <p:nvPr/>
          </p:nvSpPr>
          <p:spPr>
            <a:xfrm>
              <a:off x="5032250" y="2697375"/>
              <a:ext cx="34300" cy="25750"/>
            </a:xfrm>
            <a:custGeom>
              <a:avLst/>
              <a:gdLst/>
              <a:ahLst/>
              <a:cxnLst/>
              <a:rect l="l" t="t" r="r" b="b"/>
              <a:pathLst>
                <a:path w="1372" h="1030" extrusionOk="0">
                  <a:moveTo>
                    <a:pt x="1372" y="1"/>
                  </a:moveTo>
                  <a:lnTo>
                    <a:pt x="0" y="809"/>
                  </a:lnTo>
                  <a:lnTo>
                    <a:pt x="0" y="1029"/>
                  </a:lnTo>
                  <a:lnTo>
                    <a:pt x="1372" y="221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5975;p46">
              <a:extLst>
                <a:ext uri="{FF2B5EF4-FFF2-40B4-BE49-F238E27FC236}">
                  <a16:creationId xmlns:a16="http://schemas.microsoft.com/office/drawing/2014/main" id="{D4718FBA-33FB-4096-A0EF-66BB00F6F7F0}"/>
                </a:ext>
              </a:extLst>
            </p:cNvPr>
            <p:cNvSpPr/>
            <p:nvPr/>
          </p:nvSpPr>
          <p:spPr>
            <a:xfrm>
              <a:off x="4955100" y="2672900"/>
              <a:ext cx="77175" cy="50225"/>
            </a:xfrm>
            <a:custGeom>
              <a:avLst/>
              <a:gdLst/>
              <a:ahLst/>
              <a:cxnLst/>
              <a:rect l="l" t="t" r="r" b="b"/>
              <a:pathLst>
                <a:path w="3087" h="2009" extrusionOk="0">
                  <a:moveTo>
                    <a:pt x="1" y="0"/>
                  </a:moveTo>
                  <a:lnTo>
                    <a:pt x="1" y="221"/>
                  </a:lnTo>
                  <a:lnTo>
                    <a:pt x="3086" y="2008"/>
                  </a:lnTo>
                  <a:lnTo>
                    <a:pt x="3086" y="17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6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5976;p46">
              <a:extLst>
                <a:ext uri="{FF2B5EF4-FFF2-40B4-BE49-F238E27FC236}">
                  <a16:creationId xmlns:a16="http://schemas.microsoft.com/office/drawing/2014/main" id="{FA2AEE6C-6C1C-4923-927B-A6534357A3F3}"/>
                </a:ext>
              </a:extLst>
            </p:cNvPr>
            <p:cNvSpPr/>
            <p:nvPr/>
          </p:nvSpPr>
          <p:spPr>
            <a:xfrm>
              <a:off x="4955100" y="2653300"/>
              <a:ext cx="111450" cy="64325"/>
            </a:xfrm>
            <a:custGeom>
              <a:avLst/>
              <a:gdLst/>
              <a:ahLst/>
              <a:cxnLst/>
              <a:rect l="l" t="t" r="r" b="b"/>
              <a:pathLst>
                <a:path w="4458" h="2573" extrusionOk="0">
                  <a:moveTo>
                    <a:pt x="1397" y="1"/>
                  </a:moveTo>
                  <a:lnTo>
                    <a:pt x="1" y="784"/>
                  </a:lnTo>
                  <a:lnTo>
                    <a:pt x="3086" y="2572"/>
                  </a:lnTo>
                  <a:lnTo>
                    <a:pt x="4458" y="1764"/>
                  </a:lnTo>
                  <a:lnTo>
                    <a:pt x="1397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5977;p46">
              <a:extLst>
                <a:ext uri="{FF2B5EF4-FFF2-40B4-BE49-F238E27FC236}">
                  <a16:creationId xmlns:a16="http://schemas.microsoft.com/office/drawing/2014/main" id="{4556673B-0C99-46EB-BA5C-B94B8ADA4CDE}"/>
                </a:ext>
              </a:extLst>
            </p:cNvPr>
            <p:cNvSpPr/>
            <p:nvPr/>
          </p:nvSpPr>
          <p:spPr>
            <a:xfrm>
              <a:off x="4819800" y="1944375"/>
              <a:ext cx="394300" cy="511825"/>
            </a:xfrm>
            <a:custGeom>
              <a:avLst/>
              <a:gdLst/>
              <a:ahLst/>
              <a:cxnLst/>
              <a:rect l="l" t="t" r="r" b="b"/>
              <a:pathLst>
                <a:path w="15772" h="20473" extrusionOk="0">
                  <a:moveTo>
                    <a:pt x="1" y="1"/>
                  </a:moveTo>
                  <a:lnTo>
                    <a:pt x="1" y="11363"/>
                  </a:lnTo>
                  <a:lnTo>
                    <a:pt x="15771" y="20473"/>
                  </a:lnTo>
                  <a:lnTo>
                    <a:pt x="15771" y="91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5978;p46">
              <a:extLst>
                <a:ext uri="{FF2B5EF4-FFF2-40B4-BE49-F238E27FC236}">
                  <a16:creationId xmlns:a16="http://schemas.microsoft.com/office/drawing/2014/main" id="{7A701C15-A7C0-4908-BD80-A67198939416}"/>
                </a:ext>
              </a:extLst>
            </p:cNvPr>
            <p:cNvSpPr/>
            <p:nvPr/>
          </p:nvSpPr>
          <p:spPr>
            <a:xfrm>
              <a:off x="5046925" y="2117625"/>
              <a:ext cx="140850" cy="279200"/>
            </a:xfrm>
            <a:custGeom>
              <a:avLst/>
              <a:gdLst/>
              <a:ahLst/>
              <a:cxnLst/>
              <a:rect l="l" t="t" r="r" b="b"/>
              <a:pathLst>
                <a:path w="5634" h="11168" extrusionOk="0">
                  <a:moveTo>
                    <a:pt x="1" y="1"/>
                  </a:moveTo>
                  <a:lnTo>
                    <a:pt x="1" y="7911"/>
                  </a:lnTo>
                  <a:lnTo>
                    <a:pt x="5633" y="11167"/>
                  </a:lnTo>
                  <a:lnTo>
                    <a:pt x="5633" y="32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979;p46">
              <a:extLst>
                <a:ext uri="{FF2B5EF4-FFF2-40B4-BE49-F238E27FC236}">
                  <a16:creationId xmlns:a16="http://schemas.microsoft.com/office/drawing/2014/main" id="{A8AD0400-0013-4258-A20B-1D670441CEEE}"/>
                </a:ext>
              </a:extLst>
            </p:cNvPr>
            <p:cNvSpPr/>
            <p:nvPr/>
          </p:nvSpPr>
          <p:spPr>
            <a:xfrm>
              <a:off x="4859000" y="2009275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1"/>
                  </a:moveTo>
                  <a:lnTo>
                    <a:pt x="0" y="466"/>
                  </a:lnTo>
                  <a:lnTo>
                    <a:pt x="6318" y="4115"/>
                  </a:lnTo>
                  <a:lnTo>
                    <a:pt x="6318" y="36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980;p46">
              <a:extLst>
                <a:ext uri="{FF2B5EF4-FFF2-40B4-BE49-F238E27FC236}">
                  <a16:creationId xmlns:a16="http://schemas.microsoft.com/office/drawing/2014/main" id="{D4314867-DB77-4E38-8D00-BDAD9B25FD00}"/>
                </a:ext>
              </a:extLst>
            </p:cNvPr>
            <p:cNvSpPr/>
            <p:nvPr/>
          </p:nvSpPr>
          <p:spPr>
            <a:xfrm>
              <a:off x="4859000" y="2036225"/>
              <a:ext cx="157975" cy="102850"/>
            </a:xfrm>
            <a:custGeom>
              <a:avLst/>
              <a:gdLst/>
              <a:ahLst/>
              <a:cxnLst/>
              <a:rect l="l" t="t" r="r" b="b"/>
              <a:pathLst>
                <a:path w="6319" h="4114" extrusionOk="0">
                  <a:moveTo>
                    <a:pt x="0" y="0"/>
                  </a:moveTo>
                  <a:lnTo>
                    <a:pt x="0" y="465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981;p46">
              <a:extLst>
                <a:ext uri="{FF2B5EF4-FFF2-40B4-BE49-F238E27FC236}">
                  <a16:creationId xmlns:a16="http://schemas.microsoft.com/office/drawing/2014/main" id="{66B23D8B-BBBE-4654-9C80-77DF52B1882C}"/>
                </a:ext>
              </a:extLst>
            </p:cNvPr>
            <p:cNvSpPr/>
            <p:nvPr/>
          </p:nvSpPr>
          <p:spPr>
            <a:xfrm>
              <a:off x="4859000" y="2062550"/>
              <a:ext cx="157975" cy="102850"/>
            </a:xfrm>
            <a:custGeom>
              <a:avLst/>
              <a:gdLst/>
              <a:ahLst/>
              <a:cxnLst/>
              <a:rect l="l" t="t" r="r" b="b"/>
              <a:pathLst>
                <a:path w="6319" h="4114" extrusionOk="0">
                  <a:moveTo>
                    <a:pt x="0" y="0"/>
                  </a:moveTo>
                  <a:lnTo>
                    <a:pt x="0" y="465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982;p46">
              <a:extLst>
                <a:ext uri="{FF2B5EF4-FFF2-40B4-BE49-F238E27FC236}">
                  <a16:creationId xmlns:a16="http://schemas.microsoft.com/office/drawing/2014/main" id="{413EE61D-96D6-46C8-BEBC-898E5A48F4E9}"/>
                </a:ext>
              </a:extLst>
            </p:cNvPr>
            <p:cNvSpPr/>
            <p:nvPr/>
          </p:nvSpPr>
          <p:spPr>
            <a:xfrm>
              <a:off x="4859000" y="2089475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0"/>
                  </a:moveTo>
                  <a:lnTo>
                    <a:pt x="0" y="466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5983;p46">
              <a:extLst>
                <a:ext uri="{FF2B5EF4-FFF2-40B4-BE49-F238E27FC236}">
                  <a16:creationId xmlns:a16="http://schemas.microsoft.com/office/drawing/2014/main" id="{6A0AFB7C-EA6D-4645-A38C-46A8D73C9162}"/>
                </a:ext>
              </a:extLst>
            </p:cNvPr>
            <p:cNvSpPr/>
            <p:nvPr/>
          </p:nvSpPr>
          <p:spPr>
            <a:xfrm>
              <a:off x="4859000" y="2116400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1"/>
                  </a:moveTo>
                  <a:lnTo>
                    <a:pt x="0" y="466"/>
                  </a:lnTo>
                  <a:lnTo>
                    <a:pt x="6318" y="4115"/>
                  </a:lnTo>
                  <a:lnTo>
                    <a:pt x="6318" y="36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5984;p46">
              <a:extLst>
                <a:ext uri="{FF2B5EF4-FFF2-40B4-BE49-F238E27FC236}">
                  <a16:creationId xmlns:a16="http://schemas.microsoft.com/office/drawing/2014/main" id="{A0C9FC29-F650-4000-A1A1-07B68B8F4BA7}"/>
                </a:ext>
              </a:extLst>
            </p:cNvPr>
            <p:cNvSpPr/>
            <p:nvPr/>
          </p:nvSpPr>
          <p:spPr>
            <a:xfrm>
              <a:off x="4859000" y="2143350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0"/>
                  </a:moveTo>
                  <a:lnTo>
                    <a:pt x="0" y="466"/>
                  </a:lnTo>
                  <a:lnTo>
                    <a:pt x="6318" y="4114"/>
                  </a:lnTo>
                  <a:lnTo>
                    <a:pt x="6318" y="36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5985;p46">
              <a:extLst>
                <a:ext uri="{FF2B5EF4-FFF2-40B4-BE49-F238E27FC236}">
                  <a16:creationId xmlns:a16="http://schemas.microsoft.com/office/drawing/2014/main" id="{967814D7-E146-4573-9BB9-6E9EC3F0B9F2}"/>
                </a:ext>
              </a:extLst>
            </p:cNvPr>
            <p:cNvSpPr/>
            <p:nvPr/>
          </p:nvSpPr>
          <p:spPr>
            <a:xfrm>
              <a:off x="4859000" y="2196600"/>
              <a:ext cx="110200" cy="75325"/>
            </a:xfrm>
            <a:custGeom>
              <a:avLst/>
              <a:gdLst/>
              <a:ahLst/>
              <a:cxnLst/>
              <a:rect l="l" t="t" r="r" b="b"/>
              <a:pathLst>
                <a:path w="4408" h="3013" extrusionOk="0">
                  <a:moveTo>
                    <a:pt x="0" y="1"/>
                  </a:moveTo>
                  <a:lnTo>
                    <a:pt x="0" y="466"/>
                  </a:lnTo>
                  <a:lnTo>
                    <a:pt x="4408" y="3013"/>
                  </a:lnTo>
                  <a:lnTo>
                    <a:pt x="4408" y="25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986;p46">
              <a:extLst>
                <a:ext uri="{FF2B5EF4-FFF2-40B4-BE49-F238E27FC236}">
                  <a16:creationId xmlns:a16="http://schemas.microsoft.com/office/drawing/2014/main" id="{A8FA48D7-DA33-4026-B460-F3AC59080B3B}"/>
                </a:ext>
              </a:extLst>
            </p:cNvPr>
            <p:cNvSpPr/>
            <p:nvPr/>
          </p:nvSpPr>
          <p:spPr>
            <a:xfrm>
              <a:off x="4859000" y="2170275"/>
              <a:ext cx="157975" cy="102875"/>
            </a:xfrm>
            <a:custGeom>
              <a:avLst/>
              <a:gdLst/>
              <a:ahLst/>
              <a:cxnLst/>
              <a:rect l="l" t="t" r="r" b="b"/>
              <a:pathLst>
                <a:path w="6319" h="4115" extrusionOk="0">
                  <a:moveTo>
                    <a:pt x="0" y="1"/>
                  </a:moveTo>
                  <a:lnTo>
                    <a:pt x="0" y="466"/>
                  </a:lnTo>
                  <a:lnTo>
                    <a:pt x="6318" y="4115"/>
                  </a:lnTo>
                  <a:lnTo>
                    <a:pt x="6318" y="36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987;p46">
              <a:extLst>
                <a:ext uri="{FF2B5EF4-FFF2-40B4-BE49-F238E27FC236}">
                  <a16:creationId xmlns:a16="http://schemas.microsoft.com/office/drawing/2014/main" id="{8D516B32-BF47-4CD4-B465-57A915C108C0}"/>
                </a:ext>
              </a:extLst>
            </p:cNvPr>
            <p:cNvSpPr/>
            <p:nvPr/>
          </p:nvSpPr>
          <p:spPr>
            <a:xfrm>
              <a:off x="5063475" y="2169050"/>
              <a:ext cx="83875" cy="107775"/>
            </a:xfrm>
            <a:custGeom>
              <a:avLst/>
              <a:gdLst/>
              <a:ahLst/>
              <a:cxnLst/>
              <a:rect l="l" t="t" r="r" b="b"/>
              <a:pathLst>
                <a:path w="3355" h="4311" extrusionOk="0">
                  <a:moveTo>
                    <a:pt x="1665" y="1"/>
                  </a:moveTo>
                  <a:lnTo>
                    <a:pt x="0" y="2376"/>
                  </a:lnTo>
                  <a:lnTo>
                    <a:pt x="3355" y="4311"/>
                  </a:lnTo>
                  <a:lnTo>
                    <a:pt x="3355" y="4311"/>
                  </a:lnTo>
                  <a:lnTo>
                    <a:pt x="1665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988;p46">
              <a:extLst>
                <a:ext uri="{FF2B5EF4-FFF2-40B4-BE49-F238E27FC236}">
                  <a16:creationId xmlns:a16="http://schemas.microsoft.com/office/drawing/2014/main" id="{910A3D0C-C04F-4D75-93C4-9F735C2FC1E8}"/>
                </a:ext>
              </a:extLst>
            </p:cNvPr>
            <p:cNvSpPr/>
            <p:nvPr/>
          </p:nvSpPr>
          <p:spPr>
            <a:xfrm>
              <a:off x="5059800" y="2163550"/>
              <a:ext cx="92450" cy="119400"/>
            </a:xfrm>
            <a:custGeom>
              <a:avLst/>
              <a:gdLst/>
              <a:ahLst/>
              <a:cxnLst/>
              <a:rect l="l" t="t" r="r" b="b"/>
              <a:pathLst>
                <a:path w="3698" h="4776" extrusionOk="0">
                  <a:moveTo>
                    <a:pt x="1788" y="466"/>
                  </a:moveTo>
                  <a:lnTo>
                    <a:pt x="3282" y="4261"/>
                  </a:lnTo>
                  <a:lnTo>
                    <a:pt x="3282" y="4261"/>
                  </a:lnTo>
                  <a:lnTo>
                    <a:pt x="319" y="2572"/>
                  </a:lnTo>
                  <a:lnTo>
                    <a:pt x="1788" y="466"/>
                  </a:lnTo>
                  <a:close/>
                  <a:moveTo>
                    <a:pt x="1861" y="1"/>
                  </a:moveTo>
                  <a:lnTo>
                    <a:pt x="0" y="2621"/>
                  </a:lnTo>
                  <a:lnTo>
                    <a:pt x="3698" y="4776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989;p46">
              <a:extLst>
                <a:ext uri="{FF2B5EF4-FFF2-40B4-BE49-F238E27FC236}">
                  <a16:creationId xmlns:a16="http://schemas.microsoft.com/office/drawing/2014/main" id="{19F1412E-10AE-4634-8D35-C9A37CBADBFC}"/>
                </a:ext>
              </a:extLst>
            </p:cNvPr>
            <p:cNvSpPr/>
            <p:nvPr/>
          </p:nvSpPr>
          <p:spPr>
            <a:xfrm>
              <a:off x="5097125" y="2205800"/>
              <a:ext cx="83300" cy="107150"/>
            </a:xfrm>
            <a:custGeom>
              <a:avLst/>
              <a:gdLst/>
              <a:ahLst/>
              <a:cxnLst/>
              <a:rect l="l" t="t" r="r" b="b"/>
              <a:pathLst>
                <a:path w="3332" h="4286" extrusionOk="0">
                  <a:moveTo>
                    <a:pt x="1666" y="0"/>
                  </a:moveTo>
                  <a:lnTo>
                    <a:pt x="1" y="2375"/>
                  </a:lnTo>
                  <a:lnTo>
                    <a:pt x="3331" y="4286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990;p46">
              <a:extLst>
                <a:ext uri="{FF2B5EF4-FFF2-40B4-BE49-F238E27FC236}">
                  <a16:creationId xmlns:a16="http://schemas.microsoft.com/office/drawing/2014/main" id="{E7D7C05F-812D-4465-91D0-2613210DC5E2}"/>
                </a:ext>
              </a:extLst>
            </p:cNvPr>
            <p:cNvSpPr/>
            <p:nvPr/>
          </p:nvSpPr>
          <p:spPr>
            <a:xfrm>
              <a:off x="5092850" y="2200275"/>
              <a:ext cx="93075" cy="119400"/>
            </a:xfrm>
            <a:custGeom>
              <a:avLst/>
              <a:gdLst/>
              <a:ahLst/>
              <a:cxnLst/>
              <a:rect l="l" t="t" r="r" b="b"/>
              <a:pathLst>
                <a:path w="3723" h="4776" extrusionOk="0">
                  <a:moveTo>
                    <a:pt x="1813" y="466"/>
                  </a:moveTo>
                  <a:lnTo>
                    <a:pt x="3282" y="4262"/>
                  </a:lnTo>
                  <a:lnTo>
                    <a:pt x="343" y="2548"/>
                  </a:lnTo>
                  <a:lnTo>
                    <a:pt x="1813" y="466"/>
                  </a:lnTo>
                  <a:close/>
                  <a:moveTo>
                    <a:pt x="1862" y="1"/>
                  </a:moveTo>
                  <a:lnTo>
                    <a:pt x="1" y="2621"/>
                  </a:lnTo>
                  <a:lnTo>
                    <a:pt x="3723" y="4776"/>
                  </a:lnTo>
                  <a:lnTo>
                    <a:pt x="1862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991;p46">
              <a:extLst>
                <a:ext uri="{FF2B5EF4-FFF2-40B4-BE49-F238E27FC236}">
                  <a16:creationId xmlns:a16="http://schemas.microsoft.com/office/drawing/2014/main" id="{69C95003-CE54-42C2-9621-526C7766F0AC}"/>
                </a:ext>
              </a:extLst>
            </p:cNvPr>
            <p:cNvSpPr/>
            <p:nvPr/>
          </p:nvSpPr>
          <p:spPr>
            <a:xfrm>
              <a:off x="5106325" y="2266850"/>
              <a:ext cx="64900" cy="83600"/>
            </a:xfrm>
            <a:custGeom>
              <a:avLst/>
              <a:gdLst/>
              <a:ahLst/>
              <a:cxnLst/>
              <a:rect l="l" t="t" r="r" b="b"/>
              <a:pathLst>
                <a:path w="2596" h="3344" extrusionOk="0">
                  <a:moveTo>
                    <a:pt x="722" y="1"/>
                  </a:moveTo>
                  <a:cubicBezTo>
                    <a:pt x="296" y="1"/>
                    <a:pt x="0" y="340"/>
                    <a:pt x="0" y="913"/>
                  </a:cubicBezTo>
                  <a:cubicBezTo>
                    <a:pt x="0" y="1746"/>
                    <a:pt x="588" y="2750"/>
                    <a:pt x="1298" y="3166"/>
                  </a:cubicBezTo>
                  <a:cubicBezTo>
                    <a:pt x="1504" y="3287"/>
                    <a:pt x="1700" y="3344"/>
                    <a:pt x="1875" y="3344"/>
                  </a:cubicBezTo>
                  <a:cubicBezTo>
                    <a:pt x="2300" y="3344"/>
                    <a:pt x="2596" y="3005"/>
                    <a:pt x="2596" y="2431"/>
                  </a:cubicBezTo>
                  <a:cubicBezTo>
                    <a:pt x="2596" y="1599"/>
                    <a:pt x="2008" y="595"/>
                    <a:pt x="1298" y="178"/>
                  </a:cubicBezTo>
                  <a:cubicBezTo>
                    <a:pt x="1092" y="57"/>
                    <a:pt x="896" y="1"/>
                    <a:pt x="722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992;p46">
              <a:extLst>
                <a:ext uri="{FF2B5EF4-FFF2-40B4-BE49-F238E27FC236}">
                  <a16:creationId xmlns:a16="http://schemas.microsoft.com/office/drawing/2014/main" id="{2A2184A5-FC68-4D49-8823-7251304FEC1C}"/>
                </a:ext>
              </a:extLst>
            </p:cNvPr>
            <p:cNvSpPr/>
            <p:nvPr/>
          </p:nvSpPr>
          <p:spPr>
            <a:xfrm>
              <a:off x="5103250" y="2263825"/>
              <a:ext cx="71050" cy="89525"/>
            </a:xfrm>
            <a:custGeom>
              <a:avLst/>
              <a:gdLst/>
              <a:ahLst/>
              <a:cxnLst/>
              <a:rect l="l" t="t" r="r" b="b"/>
              <a:pathLst>
                <a:path w="2842" h="3581" extrusionOk="0">
                  <a:moveTo>
                    <a:pt x="833" y="226"/>
                  </a:moveTo>
                  <a:cubicBezTo>
                    <a:pt x="1005" y="226"/>
                    <a:pt x="1176" y="275"/>
                    <a:pt x="1372" y="397"/>
                  </a:cubicBezTo>
                  <a:cubicBezTo>
                    <a:pt x="2058" y="789"/>
                    <a:pt x="2597" y="1744"/>
                    <a:pt x="2597" y="2552"/>
                  </a:cubicBezTo>
                  <a:cubicBezTo>
                    <a:pt x="2597" y="2895"/>
                    <a:pt x="2499" y="3164"/>
                    <a:pt x="2278" y="3287"/>
                  </a:cubicBezTo>
                  <a:cubicBezTo>
                    <a:pt x="2199" y="3336"/>
                    <a:pt x="2104" y="3362"/>
                    <a:pt x="1998" y="3362"/>
                  </a:cubicBezTo>
                  <a:cubicBezTo>
                    <a:pt x="1841" y="3362"/>
                    <a:pt x="1660" y="3306"/>
                    <a:pt x="1470" y="3189"/>
                  </a:cubicBezTo>
                  <a:cubicBezTo>
                    <a:pt x="784" y="2797"/>
                    <a:pt x="221" y="1842"/>
                    <a:pt x="221" y="1034"/>
                  </a:cubicBezTo>
                  <a:cubicBezTo>
                    <a:pt x="221" y="691"/>
                    <a:pt x="344" y="422"/>
                    <a:pt x="564" y="299"/>
                  </a:cubicBezTo>
                  <a:cubicBezTo>
                    <a:pt x="638" y="250"/>
                    <a:pt x="735" y="226"/>
                    <a:pt x="833" y="226"/>
                  </a:cubicBezTo>
                  <a:close/>
                  <a:moveTo>
                    <a:pt x="832" y="0"/>
                  </a:moveTo>
                  <a:cubicBezTo>
                    <a:pt x="693" y="0"/>
                    <a:pt x="561" y="34"/>
                    <a:pt x="442" y="103"/>
                  </a:cubicBezTo>
                  <a:cubicBezTo>
                    <a:pt x="172" y="275"/>
                    <a:pt x="1" y="593"/>
                    <a:pt x="1" y="1034"/>
                  </a:cubicBezTo>
                  <a:cubicBezTo>
                    <a:pt x="1" y="1916"/>
                    <a:pt x="613" y="2969"/>
                    <a:pt x="1372" y="3385"/>
                  </a:cubicBezTo>
                  <a:cubicBezTo>
                    <a:pt x="1593" y="3507"/>
                    <a:pt x="1813" y="3581"/>
                    <a:pt x="2009" y="3581"/>
                  </a:cubicBezTo>
                  <a:cubicBezTo>
                    <a:pt x="2131" y="3581"/>
                    <a:pt x="2278" y="3556"/>
                    <a:pt x="2401" y="3483"/>
                  </a:cubicBezTo>
                  <a:cubicBezTo>
                    <a:pt x="2670" y="3311"/>
                    <a:pt x="2841" y="2993"/>
                    <a:pt x="2841" y="2552"/>
                  </a:cubicBezTo>
                  <a:cubicBezTo>
                    <a:pt x="2841" y="1671"/>
                    <a:pt x="2229" y="618"/>
                    <a:pt x="1470" y="201"/>
                  </a:cubicBezTo>
                  <a:cubicBezTo>
                    <a:pt x="1252" y="71"/>
                    <a:pt x="1035" y="0"/>
                    <a:pt x="832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993;p46">
              <a:extLst>
                <a:ext uri="{FF2B5EF4-FFF2-40B4-BE49-F238E27FC236}">
                  <a16:creationId xmlns:a16="http://schemas.microsoft.com/office/drawing/2014/main" id="{6D8FA3C4-1470-4AFD-B94E-6A4368DA9DA4}"/>
                </a:ext>
              </a:extLst>
            </p:cNvPr>
            <p:cNvSpPr/>
            <p:nvPr/>
          </p:nvSpPr>
          <p:spPr>
            <a:xfrm>
              <a:off x="3570300" y="3446100"/>
              <a:ext cx="65550" cy="55125"/>
            </a:xfrm>
            <a:custGeom>
              <a:avLst/>
              <a:gdLst/>
              <a:ahLst/>
              <a:cxnLst/>
              <a:rect l="l" t="t" r="r" b="b"/>
              <a:pathLst>
                <a:path w="2622" h="2205" extrusionOk="0">
                  <a:moveTo>
                    <a:pt x="1" y="1"/>
                  </a:moveTo>
                  <a:cubicBezTo>
                    <a:pt x="1" y="466"/>
                    <a:pt x="172" y="784"/>
                    <a:pt x="417" y="931"/>
                  </a:cubicBezTo>
                  <a:lnTo>
                    <a:pt x="2591" y="2187"/>
                  </a:lnTo>
                  <a:lnTo>
                    <a:pt x="2591" y="2187"/>
                  </a:lnTo>
                  <a:cubicBezTo>
                    <a:pt x="2339" y="2033"/>
                    <a:pt x="2180" y="1721"/>
                    <a:pt x="2180" y="1274"/>
                  </a:cubicBezTo>
                  <a:lnTo>
                    <a:pt x="1" y="1"/>
                  </a:lnTo>
                  <a:close/>
                  <a:moveTo>
                    <a:pt x="2591" y="2187"/>
                  </a:moveTo>
                  <a:lnTo>
                    <a:pt x="2591" y="2187"/>
                  </a:lnTo>
                  <a:cubicBezTo>
                    <a:pt x="2601" y="2193"/>
                    <a:pt x="2611" y="2199"/>
                    <a:pt x="2621" y="2204"/>
                  </a:cubicBezTo>
                  <a:lnTo>
                    <a:pt x="2591" y="2187"/>
                  </a:ln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994;p46">
              <a:extLst>
                <a:ext uri="{FF2B5EF4-FFF2-40B4-BE49-F238E27FC236}">
                  <a16:creationId xmlns:a16="http://schemas.microsoft.com/office/drawing/2014/main" id="{A70E662E-2457-47B5-BE51-7549280FEFC9}"/>
                </a:ext>
              </a:extLst>
            </p:cNvPr>
            <p:cNvSpPr/>
            <p:nvPr/>
          </p:nvSpPr>
          <p:spPr>
            <a:xfrm>
              <a:off x="3896625" y="2359150"/>
              <a:ext cx="81425" cy="37050"/>
            </a:xfrm>
            <a:custGeom>
              <a:avLst/>
              <a:gdLst/>
              <a:ahLst/>
              <a:cxnLst/>
              <a:rect l="l" t="t" r="r" b="b"/>
              <a:pathLst>
                <a:path w="3257" h="1482" extrusionOk="0">
                  <a:moveTo>
                    <a:pt x="3205" y="1354"/>
                  </a:moveTo>
                  <a:lnTo>
                    <a:pt x="3257" y="1384"/>
                  </a:lnTo>
                  <a:cubicBezTo>
                    <a:pt x="3240" y="1373"/>
                    <a:pt x="3223" y="1363"/>
                    <a:pt x="3205" y="1354"/>
                  </a:cubicBezTo>
                  <a:close/>
                  <a:moveTo>
                    <a:pt x="659" y="0"/>
                  </a:moveTo>
                  <a:cubicBezTo>
                    <a:pt x="462" y="0"/>
                    <a:pt x="239" y="68"/>
                    <a:pt x="0" y="209"/>
                  </a:cubicBezTo>
                  <a:lnTo>
                    <a:pt x="2204" y="1482"/>
                  </a:lnTo>
                  <a:cubicBezTo>
                    <a:pt x="2443" y="1341"/>
                    <a:pt x="2666" y="1273"/>
                    <a:pt x="2863" y="1273"/>
                  </a:cubicBezTo>
                  <a:cubicBezTo>
                    <a:pt x="2988" y="1273"/>
                    <a:pt x="3103" y="1301"/>
                    <a:pt x="3205" y="1354"/>
                  </a:cubicBezTo>
                  <a:lnTo>
                    <a:pt x="3205" y="1354"/>
                  </a:lnTo>
                  <a:lnTo>
                    <a:pt x="1053" y="111"/>
                  </a:lnTo>
                  <a:cubicBezTo>
                    <a:pt x="938" y="38"/>
                    <a:pt x="806" y="0"/>
                    <a:pt x="659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995;p46">
              <a:extLst>
                <a:ext uri="{FF2B5EF4-FFF2-40B4-BE49-F238E27FC236}">
                  <a16:creationId xmlns:a16="http://schemas.microsoft.com/office/drawing/2014/main" id="{228EB9CB-C0B9-49F5-8E66-2AC6A27AA852}"/>
                </a:ext>
              </a:extLst>
            </p:cNvPr>
            <p:cNvSpPr/>
            <p:nvPr/>
          </p:nvSpPr>
          <p:spPr>
            <a:xfrm>
              <a:off x="3571525" y="2601875"/>
              <a:ext cx="50225" cy="869975"/>
            </a:xfrm>
            <a:custGeom>
              <a:avLst/>
              <a:gdLst/>
              <a:ahLst/>
              <a:cxnLst/>
              <a:rect l="l" t="t" r="r" b="b"/>
              <a:pathLst>
                <a:path w="2009" h="34799" extrusionOk="0">
                  <a:moveTo>
                    <a:pt x="1" y="1"/>
                  </a:moveTo>
                  <a:lnTo>
                    <a:pt x="74" y="33696"/>
                  </a:lnTo>
                  <a:lnTo>
                    <a:pt x="2009" y="34798"/>
                  </a:lnTo>
                  <a:lnTo>
                    <a:pt x="1935" y="11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FA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996;p46">
              <a:extLst>
                <a:ext uri="{FF2B5EF4-FFF2-40B4-BE49-F238E27FC236}">
                  <a16:creationId xmlns:a16="http://schemas.microsoft.com/office/drawing/2014/main" id="{F4F94B33-DE5E-41EF-B4EE-6371C120E189}"/>
                </a:ext>
              </a:extLst>
            </p:cNvPr>
            <p:cNvSpPr/>
            <p:nvPr/>
          </p:nvSpPr>
          <p:spPr>
            <a:xfrm>
              <a:off x="3568475" y="2596375"/>
              <a:ext cx="56350" cy="881575"/>
            </a:xfrm>
            <a:custGeom>
              <a:avLst/>
              <a:gdLst/>
              <a:ahLst/>
              <a:cxnLst/>
              <a:rect l="l" t="t" r="r" b="b"/>
              <a:pathLst>
                <a:path w="2254" h="35263" extrusionOk="0">
                  <a:moveTo>
                    <a:pt x="270" y="466"/>
                  </a:moveTo>
                  <a:lnTo>
                    <a:pt x="1911" y="1421"/>
                  </a:lnTo>
                  <a:lnTo>
                    <a:pt x="1984" y="34773"/>
                  </a:lnTo>
                  <a:lnTo>
                    <a:pt x="343" y="33818"/>
                  </a:lnTo>
                  <a:lnTo>
                    <a:pt x="270" y="466"/>
                  </a:lnTo>
                  <a:close/>
                  <a:moveTo>
                    <a:pt x="1" y="0"/>
                  </a:moveTo>
                  <a:lnTo>
                    <a:pt x="74" y="33990"/>
                  </a:lnTo>
                  <a:lnTo>
                    <a:pt x="2253" y="35263"/>
                  </a:lnTo>
                  <a:lnTo>
                    <a:pt x="2180" y="127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997;p46">
              <a:extLst>
                <a:ext uri="{FF2B5EF4-FFF2-40B4-BE49-F238E27FC236}">
                  <a16:creationId xmlns:a16="http://schemas.microsoft.com/office/drawing/2014/main" id="{4EB0C866-CAC3-4DBE-A157-27B7FF093BD4}"/>
                </a:ext>
              </a:extLst>
            </p:cNvPr>
            <p:cNvSpPr/>
            <p:nvPr/>
          </p:nvSpPr>
          <p:spPr>
            <a:xfrm>
              <a:off x="3605200" y="2364350"/>
              <a:ext cx="346525" cy="200225"/>
            </a:xfrm>
            <a:custGeom>
              <a:avLst/>
              <a:gdLst/>
              <a:ahLst/>
              <a:cxnLst/>
              <a:rect l="l" t="t" r="r" b="b"/>
              <a:pathLst>
                <a:path w="13861" h="8009" extrusionOk="0">
                  <a:moveTo>
                    <a:pt x="11657" y="1"/>
                  </a:moveTo>
                  <a:lnTo>
                    <a:pt x="1" y="6735"/>
                  </a:lnTo>
                  <a:lnTo>
                    <a:pt x="2180" y="8008"/>
                  </a:lnTo>
                  <a:lnTo>
                    <a:pt x="13861" y="1274"/>
                  </a:lnTo>
                  <a:lnTo>
                    <a:pt x="11657" y="1"/>
                  </a:ln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998;p46">
              <a:extLst>
                <a:ext uri="{FF2B5EF4-FFF2-40B4-BE49-F238E27FC236}">
                  <a16:creationId xmlns:a16="http://schemas.microsoft.com/office/drawing/2014/main" id="{CAA9C06A-3B95-4F36-B9BC-5DF08725B3A3}"/>
                </a:ext>
              </a:extLst>
            </p:cNvPr>
            <p:cNvSpPr/>
            <p:nvPr/>
          </p:nvSpPr>
          <p:spPr>
            <a:xfrm>
              <a:off x="3568475" y="2532700"/>
              <a:ext cx="91250" cy="95525"/>
            </a:xfrm>
            <a:custGeom>
              <a:avLst/>
              <a:gdLst/>
              <a:ahLst/>
              <a:cxnLst/>
              <a:rect l="l" t="t" r="r" b="b"/>
              <a:pathLst>
                <a:path w="3650" h="3821" extrusionOk="0">
                  <a:moveTo>
                    <a:pt x="1470" y="1"/>
                  </a:moveTo>
                  <a:cubicBezTo>
                    <a:pt x="662" y="466"/>
                    <a:pt x="1" y="1617"/>
                    <a:pt x="1" y="2547"/>
                  </a:cubicBezTo>
                  <a:lnTo>
                    <a:pt x="2180" y="3821"/>
                  </a:lnTo>
                  <a:cubicBezTo>
                    <a:pt x="2180" y="2890"/>
                    <a:pt x="2841" y="1739"/>
                    <a:pt x="3649" y="1274"/>
                  </a:cubicBezTo>
                  <a:lnTo>
                    <a:pt x="1470" y="1"/>
                  </a:ln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999;p46">
              <a:extLst>
                <a:ext uri="{FF2B5EF4-FFF2-40B4-BE49-F238E27FC236}">
                  <a16:creationId xmlns:a16="http://schemas.microsoft.com/office/drawing/2014/main" id="{772EA9C9-5EA3-4585-B2D6-7EE78D8E850E}"/>
                </a:ext>
              </a:extLst>
            </p:cNvPr>
            <p:cNvSpPr/>
            <p:nvPr/>
          </p:nvSpPr>
          <p:spPr>
            <a:xfrm>
              <a:off x="3622950" y="2391150"/>
              <a:ext cx="367350" cy="1112650"/>
            </a:xfrm>
            <a:custGeom>
              <a:avLst/>
              <a:gdLst/>
              <a:ahLst/>
              <a:cxnLst/>
              <a:rect l="l" t="t" r="r" b="b"/>
              <a:pathLst>
                <a:path w="14694" h="44506" extrusionOk="0">
                  <a:moveTo>
                    <a:pt x="13811" y="1"/>
                  </a:moveTo>
                  <a:cubicBezTo>
                    <a:pt x="13612" y="1"/>
                    <a:pt x="13388" y="65"/>
                    <a:pt x="13151" y="202"/>
                  </a:cubicBezTo>
                  <a:lnTo>
                    <a:pt x="1470" y="6936"/>
                  </a:lnTo>
                  <a:cubicBezTo>
                    <a:pt x="662" y="7401"/>
                    <a:pt x="1" y="8552"/>
                    <a:pt x="1" y="9483"/>
                  </a:cubicBezTo>
                  <a:lnTo>
                    <a:pt x="74" y="43472"/>
                  </a:lnTo>
                  <a:cubicBezTo>
                    <a:pt x="92" y="44130"/>
                    <a:pt x="427" y="44506"/>
                    <a:pt x="907" y="44506"/>
                  </a:cubicBezTo>
                  <a:cubicBezTo>
                    <a:pt x="1107" y="44506"/>
                    <a:pt x="1331" y="44441"/>
                    <a:pt x="1568" y="44305"/>
                  </a:cubicBezTo>
                  <a:lnTo>
                    <a:pt x="13224" y="37570"/>
                  </a:lnTo>
                  <a:cubicBezTo>
                    <a:pt x="14033" y="37105"/>
                    <a:pt x="14694" y="35954"/>
                    <a:pt x="14694" y="35024"/>
                  </a:cubicBezTo>
                  <a:lnTo>
                    <a:pt x="14620" y="1034"/>
                  </a:lnTo>
                  <a:cubicBezTo>
                    <a:pt x="14620" y="377"/>
                    <a:pt x="14290" y="1"/>
                    <a:pt x="13811" y="1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000;p46">
              <a:extLst>
                <a:ext uri="{FF2B5EF4-FFF2-40B4-BE49-F238E27FC236}">
                  <a16:creationId xmlns:a16="http://schemas.microsoft.com/office/drawing/2014/main" id="{0ABC685C-BF80-471A-B311-59C414646E30}"/>
                </a:ext>
              </a:extLst>
            </p:cNvPr>
            <p:cNvSpPr/>
            <p:nvPr/>
          </p:nvSpPr>
          <p:spPr>
            <a:xfrm>
              <a:off x="3641950" y="2501475"/>
              <a:ext cx="330000" cy="858950"/>
            </a:xfrm>
            <a:custGeom>
              <a:avLst/>
              <a:gdLst/>
              <a:ahLst/>
              <a:cxnLst/>
              <a:rect l="l" t="t" r="r" b="b"/>
              <a:pathLst>
                <a:path w="13200" h="34358" extrusionOk="0">
                  <a:moveTo>
                    <a:pt x="13150" y="1"/>
                  </a:moveTo>
                  <a:lnTo>
                    <a:pt x="0" y="7592"/>
                  </a:lnTo>
                  <a:lnTo>
                    <a:pt x="49" y="34357"/>
                  </a:lnTo>
                  <a:lnTo>
                    <a:pt x="13199" y="26766"/>
                  </a:lnTo>
                  <a:lnTo>
                    <a:pt x="13150" y="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001;p46">
              <a:extLst>
                <a:ext uri="{FF2B5EF4-FFF2-40B4-BE49-F238E27FC236}">
                  <a16:creationId xmlns:a16="http://schemas.microsoft.com/office/drawing/2014/main" id="{FE54C855-506A-4DE8-B794-5CE8DE83C362}"/>
                </a:ext>
              </a:extLst>
            </p:cNvPr>
            <p:cNvSpPr/>
            <p:nvPr/>
          </p:nvSpPr>
          <p:spPr>
            <a:xfrm>
              <a:off x="3794375" y="3279450"/>
              <a:ext cx="74100" cy="94575"/>
            </a:xfrm>
            <a:custGeom>
              <a:avLst/>
              <a:gdLst/>
              <a:ahLst/>
              <a:cxnLst/>
              <a:rect l="l" t="t" r="r" b="b"/>
              <a:pathLst>
                <a:path w="2964" h="3783" extrusionOk="0">
                  <a:moveTo>
                    <a:pt x="2130" y="0"/>
                  </a:moveTo>
                  <a:cubicBezTo>
                    <a:pt x="1931" y="0"/>
                    <a:pt x="1707" y="65"/>
                    <a:pt x="1470" y="202"/>
                  </a:cubicBezTo>
                  <a:cubicBezTo>
                    <a:pt x="662" y="667"/>
                    <a:pt x="1" y="1818"/>
                    <a:pt x="1" y="2749"/>
                  </a:cubicBezTo>
                  <a:cubicBezTo>
                    <a:pt x="1" y="3406"/>
                    <a:pt x="331" y="3782"/>
                    <a:pt x="810" y="3782"/>
                  </a:cubicBezTo>
                  <a:cubicBezTo>
                    <a:pt x="1008" y="3782"/>
                    <a:pt x="1233" y="3718"/>
                    <a:pt x="1470" y="3581"/>
                  </a:cubicBezTo>
                  <a:cubicBezTo>
                    <a:pt x="2302" y="3116"/>
                    <a:pt x="2964" y="1965"/>
                    <a:pt x="2939" y="1034"/>
                  </a:cubicBezTo>
                  <a:cubicBezTo>
                    <a:pt x="2939" y="377"/>
                    <a:pt x="2609" y="0"/>
                    <a:pt x="2130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002;p46">
              <a:extLst>
                <a:ext uri="{FF2B5EF4-FFF2-40B4-BE49-F238E27FC236}">
                  <a16:creationId xmlns:a16="http://schemas.microsoft.com/office/drawing/2014/main" id="{91BD8C16-E592-4F7C-842A-770CD8D0BAFF}"/>
                </a:ext>
              </a:extLst>
            </p:cNvPr>
            <p:cNvSpPr/>
            <p:nvPr/>
          </p:nvSpPr>
          <p:spPr>
            <a:xfrm>
              <a:off x="3803550" y="2497350"/>
              <a:ext cx="15950" cy="20425"/>
            </a:xfrm>
            <a:custGeom>
              <a:avLst/>
              <a:gdLst/>
              <a:ahLst/>
              <a:cxnLst/>
              <a:rect l="l" t="t" r="r" b="b"/>
              <a:pathLst>
                <a:path w="638" h="817" extrusionOk="0">
                  <a:moveTo>
                    <a:pt x="463" y="0"/>
                  </a:moveTo>
                  <a:cubicBezTo>
                    <a:pt x="419" y="0"/>
                    <a:pt x="370" y="14"/>
                    <a:pt x="319" y="43"/>
                  </a:cubicBezTo>
                  <a:cubicBezTo>
                    <a:pt x="148" y="141"/>
                    <a:pt x="1" y="386"/>
                    <a:pt x="1" y="582"/>
                  </a:cubicBezTo>
                  <a:cubicBezTo>
                    <a:pt x="1" y="726"/>
                    <a:pt x="80" y="816"/>
                    <a:pt x="189" y="816"/>
                  </a:cubicBezTo>
                  <a:cubicBezTo>
                    <a:pt x="229" y="816"/>
                    <a:pt x="273" y="804"/>
                    <a:pt x="319" y="778"/>
                  </a:cubicBezTo>
                  <a:cubicBezTo>
                    <a:pt x="491" y="656"/>
                    <a:pt x="638" y="411"/>
                    <a:pt x="638" y="215"/>
                  </a:cubicBezTo>
                  <a:cubicBezTo>
                    <a:pt x="638" y="77"/>
                    <a:pt x="565" y="0"/>
                    <a:pt x="463" y="0"/>
                  </a:cubicBezTo>
                  <a:close/>
                </a:path>
              </a:pathLst>
            </a:custGeom>
            <a:solidFill>
              <a:srgbClr val="4D3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003;p46">
              <a:extLst>
                <a:ext uri="{FF2B5EF4-FFF2-40B4-BE49-F238E27FC236}">
                  <a16:creationId xmlns:a16="http://schemas.microsoft.com/office/drawing/2014/main" id="{DC4CDF09-E748-44A1-AA37-B6698EA004E1}"/>
                </a:ext>
              </a:extLst>
            </p:cNvPr>
            <p:cNvSpPr/>
            <p:nvPr/>
          </p:nvSpPr>
          <p:spPr>
            <a:xfrm>
              <a:off x="3771725" y="2512025"/>
              <a:ext cx="79600" cy="56075"/>
            </a:xfrm>
            <a:custGeom>
              <a:avLst/>
              <a:gdLst/>
              <a:ahLst/>
              <a:cxnLst/>
              <a:rect l="l" t="t" r="r" b="b"/>
              <a:pathLst>
                <a:path w="3184" h="2243" extrusionOk="0">
                  <a:moveTo>
                    <a:pt x="3040" y="0"/>
                  </a:moveTo>
                  <a:cubicBezTo>
                    <a:pt x="3002" y="0"/>
                    <a:pt x="2960" y="14"/>
                    <a:pt x="2915" y="44"/>
                  </a:cubicBezTo>
                  <a:lnTo>
                    <a:pt x="294" y="1538"/>
                  </a:lnTo>
                  <a:cubicBezTo>
                    <a:pt x="123" y="1636"/>
                    <a:pt x="1" y="1856"/>
                    <a:pt x="1" y="2028"/>
                  </a:cubicBezTo>
                  <a:cubicBezTo>
                    <a:pt x="1" y="2165"/>
                    <a:pt x="73" y="2242"/>
                    <a:pt x="167" y="2242"/>
                  </a:cubicBezTo>
                  <a:cubicBezTo>
                    <a:pt x="207" y="2242"/>
                    <a:pt x="251" y="2228"/>
                    <a:pt x="294" y="2199"/>
                  </a:cubicBezTo>
                  <a:lnTo>
                    <a:pt x="2915" y="705"/>
                  </a:lnTo>
                  <a:cubicBezTo>
                    <a:pt x="3062" y="607"/>
                    <a:pt x="3184" y="387"/>
                    <a:pt x="3184" y="191"/>
                  </a:cubicBezTo>
                  <a:cubicBezTo>
                    <a:pt x="3184" y="72"/>
                    <a:pt x="3125" y="0"/>
                    <a:pt x="3040" y="0"/>
                  </a:cubicBezTo>
                  <a:close/>
                </a:path>
              </a:pathLst>
            </a:custGeom>
            <a:solidFill>
              <a:srgbClr val="4D33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004;p46">
              <a:extLst>
                <a:ext uri="{FF2B5EF4-FFF2-40B4-BE49-F238E27FC236}">
                  <a16:creationId xmlns:a16="http://schemas.microsoft.com/office/drawing/2014/main" id="{ABBF5E3B-4623-4F44-9A0F-573EF305877C}"/>
                </a:ext>
              </a:extLst>
            </p:cNvPr>
            <p:cNvSpPr/>
            <p:nvPr/>
          </p:nvSpPr>
          <p:spPr>
            <a:xfrm>
              <a:off x="3585000" y="2767550"/>
              <a:ext cx="16550" cy="6375"/>
            </a:xfrm>
            <a:custGeom>
              <a:avLst/>
              <a:gdLst/>
              <a:ahLst/>
              <a:cxnLst/>
              <a:rect l="l" t="t" r="r" b="b"/>
              <a:pathLst>
                <a:path w="662" h="255" extrusionOk="0">
                  <a:moveTo>
                    <a:pt x="482" y="0"/>
                  </a:moveTo>
                  <a:cubicBezTo>
                    <a:pt x="439" y="0"/>
                    <a:pt x="401" y="13"/>
                    <a:pt x="368" y="35"/>
                  </a:cubicBezTo>
                  <a:lnTo>
                    <a:pt x="1" y="230"/>
                  </a:lnTo>
                  <a:cubicBezTo>
                    <a:pt x="31" y="220"/>
                    <a:pt x="66" y="214"/>
                    <a:pt x="105" y="214"/>
                  </a:cubicBezTo>
                  <a:cubicBezTo>
                    <a:pt x="159" y="214"/>
                    <a:pt x="223" y="226"/>
                    <a:pt x="295" y="255"/>
                  </a:cubicBezTo>
                  <a:lnTo>
                    <a:pt x="662" y="59"/>
                  </a:lnTo>
                  <a:cubicBezTo>
                    <a:pt x="594" y="19"/>
                    <a:pt x="534" y="0"/>
                    <a:pt x="4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005;p46">
              <a:extLst>
                <a:ext uri="{FF2B5EF4-FFF2-40B4-BE49-F238E27FC236}">
                  <a16:creationId xmlns:a16="http://schemas.microsoft.com/office/drawing/2014/main" id="{6E600763-CD31-48CB-A2EF-8939F6820DF1}"/>
                </a:ext>
              </a:extLst>
            </p:cNvPr>
            <p:cNvSpPr/>
            <p:nvPr/>
          </p:nvSpPr>
          <p:spPr>
            <a:xfrm>
              <a:off x="3592350" y="2769025"/>
              <a:ext cx="19000" cy="28175"/>
            </a:xfrm>
            <a:custGeom>
              <a:avLst/>
              <a:gdLst/>
              <a:ahLst/>
              <a:cxnLst/>
              <a:rect l="l" t="t" r="r" b="b"/>
              <a:pathLst>
                <a:path w="760" h="1127" extrusionOk="0">
                  <a:moveTo>
                    <a:pt x="368" y="0"/>
                  </a:moveTo>
                  <a:lnTo>
                    <a:pt x="1" y="196"/>
                  </a:lnTo>
                  <a:cubicBezTo>
                    <a:pt x="221" y="318"/>
                    <a:pt x="392" y="637"/>
                    <a:pt x="392" y="882"/>
                  </a:cubicBezTo>
                  <a:cubicBezTo>
                    <a:pt x="392" y="1004"/>
                    <a:pt x="343" y="1077"/>
                    <a:pt x="270" y="1126"/>
                  </a:cubicBezTo>
                  <a:lnTo>
                    <a:pt x="637" y="906"/>
                  </a:lnTo>
                  <a:cubicBezTo>
                    <a:pt x="711" y="882"/>
                    <a:pt x="760" y="784"/>
                    <a:pt x="760" y="661"/>
                  </a:cubicBezTo>
                  <a:cubicBezTo>
                    <a:pt x="760" y="416"/>
                    <a:pt x="564" y="122"/>
                    <a:pt x="3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006;p46">
              <a:extLst>
                <a:ext uri="{FF2B5EF4-FFF2-40B4-BE49-F238E27FC236}">
                  <a16:creationId xmlns:a16="http://schemas.microsoft.com/office/drawing/2014/main" id="{B7DC1826-ABA3-4898-A469-6DEF32CBFED0}"/>
                </a:ext>
              </a:extLst>
            </p:cNvPr>
            <p:cNvSpPr/>
            <p:nvPr/>
          </p:nvSpPr>
          <p:spPr>
            <a:xfrm>
              <a:off x="3582550" y="2772600"/>
              <a:ext cx="19625" cy="25300"/>
            </a:xfrm>
            <a:custGeom>
              <a:avLst/>
              <a:gdLst/>
              <a:ahLst/>
              <a:cxnLst/>
              <a:rect l="l" t="t" r="r" b="b"/>
              <a:pathLst>
                <a:path w="785" h="1012" extrusionOk="0">
                  <a:moveTo>
                    <a:pt x="215" y="0"/>
                  </a:moveTo>
                  <a:cubicBezTo>
                    <a:pt x="87" y="0"/>
                    <a:pt x="1" y="100"/>
                    <a:pt x="1" y="273"/>
                  </a:cubicBezTo>
                  <a:cubicBezTo>
                    <a:pt x="1" y="518"/>
                    <a:pt x="172" y="837"/>
                    <a:pt x="393" y="959"/>
                  </a:cubicBezTo>
                  <a:cubicBezTo>
                    <a:pt x="450" y="995"/>
                    <a:pt x="507" y="1012"/>
                    <a:pt x="559" y="1012"/>
                  </a:cubicBezTo>
                  <a:cubicBezTo>
                    <a:pt x="686" y="1012"/>
                    <a:pt x="784" y="912"/>
                    <a:pt x="784" y="739"/>
                  </a:cubicBezTo>
                  <a:cubicBezTo>
                    <a:pt x="784" y="494"/>
                    <a:pt x="613" y="175"/>
                    <a:pt x="393" y="53"/>
                  </a:cubicBezTo>
                  <a:cubicBezTo>
                    <a:pt x="328" y="17"/>
                    <a:pt x="268" y="0"/>
                    <a:pt x="215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007;p46">
              <a:extLst>
                <a:ext uri="{FF2B5EF4-FFF2-40B4-BE49-F238E27FC236}">
                  <a16:creationId xmlns:a16="http://schemas.microsoft.com/office/drawing/2014/main" id="{9B87949F-1618-45ED-BEED-762491E87466}"/>
                </a:ext>
              </a:extLst>
            </p:cNvPr>
            <p:cNvSpPr/>
            <p:nvPr/>
          </p:nvSpPr>
          <p:spPr>
            <a:xfrm>
              <a:off x="3585000" y="2817000"/>
              <a:ext cx="15950" cy="6525"/>
            </a:xfrm>
            <a:custGeom>
              <a:avLst/>
              <a:gdLst/>
              <a:ahLst/>
              <a:cxnLst/>
              <a:rect l="l" t="t" r="r" b="b"/>
              <a:pathLst>
                <a:path w="638" h="261" extrusionOk="0">
                  <a:moveTo>
                    <a:pt x="13" y="228"/>
                  </a:moveTo>
                  <a:cubicBezTo>
                    <a:pt x="9" y="231"/>
                    <a:pt x="5" y="233"/>
                    <a:pt x="1" y="236"/>
                  </a:cubicBezTo>
                  <a:lnTo>
                    <a:pt x="13" y="228"/>
                  </a:lnTo>
                  <a:close/>
                  <a:moveTo>
                    <a:pt x="457" y="1"/>
                  </a:moveTo>
                  <a:cubicBezTo>
                    <a:pt x="425" y="1"/>
                    <a:pt x="395" y="7"/>
                    <a:pt x="368" y="16"/>
                  </a:cubicBezTo>
                  <a:lnTo>
                    <a:pt x="13" y="228"/>
                  </a:lnTo>
                  <a:lnTo>
                    <a:pt x="13" y="228"/>
                  </a:lnTo>
                  <a:cubicBezTo>
                    <a:pt x="38" y="215"/>
                    <a:pt x="66" y="209"/>
                    <a:pt x="96" y="209"/>
                  </a:cubicBezTo>
                  <a:cubicBezTo>
                    <a:pt x="153" y="209"/>
                    <a:pt x="219" y="230"/>
                    <a:pt x="295" y="260"/>
                  </a:cubicBezTo>
                  <a:lnTo>
                    <a:pt x="637" y="65"/>
                  </a:lnTo>
                  <a:cubicBezTo>
                    <a:pt x="575" y="18"/>
                    <a:pt x="513" y="1"/>
                    <a:pt x="4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008;p46">
              <a:extLst>
                <a:ext uri="{FF2B5EF4-FFF2-40B4-BE49-F238E27FC236}">
                  <a16:creationId xmlns:a16="http://schemas.microsoft.com/office/drawing/2014/main" id="{D20C8CAE-C438-4182-99FC-A1CE6BE6297D}"/>
                </a:ext>
              </a:extLst>
            </p:cNvPr>
            <p:cNvSpPr/>
            <p:nvPr/>
          </p:nvSpPr>
          <p:spPr>
            <a:xfrm>
              <a:off x="3592350" y="2818600"/>
              <a:ext cx="18400" cy="28175"/>
            </a:xfrm>
            <a:custGeom>
              <a:avLst/>
              <a:gdLst/>
              <a:ahLst/>
              <a:cxnLst/>
              <a:rect l="l" t="t" r="r" b="b"/>
              <a:pathLst>
                <a:path w="736" h="1127" extrusionOk="0">
                  <a:moveTo>
                    <a:pt x="343" y="1"/>
                  </a:moveTo>
                  <a:lnTo>
                    <a:pt x="1" y="196"/>
                  </a:lnTo>
                  <a:cubicBezTo>
                    <a:pt x="196" y="319"/>
                    <a:pt x="368" y="637"/>
                    <a:pt x="368" y="882"/>
                  </a:cubicBezTo>
                  <a:cubicBezTo>
                    <a:pt x="368" y="1005"/>
                    <a:pt x="343" y="1078"/>
                    <a:pt x="270" y="1127"/>
                  </a:cubicBezTo>
                  <a:lnTo>
                    <a:pt x="637" y="907"/>
                  </a:lnTo>
                  <a:cubicBezTo>
                    <a:pt x="711" y="858"/>
                    <a:pt x="735" y="784"/>
                    <a:pt x="735" y="662"/>
                  </a:cubicBezTo>
                  <a:cubicBezTo>
                    <a:pt x="735" y="417"/>
                    <a:pt x="564" y="123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009;p46">
              <a:extLst>
                <a:ext uri="{FF2B5EF4-FFF2-40B4-BE49-F238E27FC236}">
                  <a16:creationId xmlns:a16="http://schemas.microsoft.com/office/drawing/2014/main" id="{C483D9D4-8576-4A84-87A4-DEC3566AE56D}"/>
                </a:ext>
              </a:extLst>
            </p:cNvPr>
            <p:cNvSpPr/>
            <p:nvPr/>
          </p:nvSpPr>
          <p:spPr>
            <a:xfrm>
              <a:off x="3582550" y="2822175"/>
              <a:ext cx="19000" cy="25325"/>
            </a:xfrm>
            <a:custGeom>
              <a:avLst/>
              <a:gdLst/>
              <a:ahLst/>
              <a:cxnLst/>
              <a:rect l="l" t="t" r="r" b="b"/>
              <a:pathLst>
                <a:path w="760" h="1013" extrusionOk="0">
                  <a:moveTo>
                    <a:pt x="215" y="1"/>
                  </a:moveTo>
                  <a:cubicBezTo>
                    <a:pt x="87" y="1"/>
                    <a:pt x="1" y="100"/>
                    <a:pt x="1" y="274"/>
                  </a:cubicBezTo>
                  <a:cubicBezTo>
                    <a:pt x="1" y="519"/>
                    <a:pt x="172" y="837"/>
                    <a:pt x="368" y="959"/>
                  </a:cubicBezTo>
                  <a:cubicBezTo>
                    <a:pt x="432" y="995"/>
                    <a:pt x="493" y="1012"/>
                    <a:pt x="546" y="1012"/>
                  </a:cubicBezTo>
                  <a:cubicBezTo>
                    <a:pt x="674" y="1012"/>
                    <a:pt x="760" y="912"/>
                    <a:pt x="760" y="739"/>
                  </a:cubicBezTo>
                  <a:cubicBezTo>
                    <a:pt x="760" y="494"/>
                    <a:pt x="588" y="176"/>
                    <a:pt x="393" y="53"/>
                  </a:cubicBezTo>
                  <a:cubicBezTo>
                    <a:pt x="328" y="18"/>
                    <a:pt x="268" y="1"/>
                    <a:pt x="215" y="1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010;p46">
              <a:extLst>
                <a:ext uri="{FF2B5EF4-FFF2-40B4-BE49-F238E27FC236}">
                  <a16:creationId xmlns:a16="http://schemas.microsoft.com/office/drawing/2014/main" id="{CB0D4392-6A3B-4519-A13A-B5B08DDEB946}"/>
                </a:ext>
              </a:extLst>
            </p:cNvPr>
            <p:cNvSpPr/>
            <p:nvPr/>
          </p:nvSpPr>
          <p:spPr>
            <a:xfrm>
              <a:off x="3596625" y="2736575"/>
              <a:ext cx="10450" cy="9200"/>
            </a:xfrm>
            <a:custGeom>
              <a:avLst/>
              <a:gdLst/>
              <a:ahLst/>
              <a:cxnLst/>
              <a:rect l="l" t="t" r="r" b="b"/>
              <a:pathLst>
                <a:path w="418" h="368" extrusionOk="0">
                  <a:moveTo>
                    <a:pt x="417" y="0"/>
                  </a:moveTo>
                  <a:lnTo>
                    <a:pt x="74" y="221"/>
                  </a:lnTo>
                  <a:cubicBezTo>
                    <a:pt x="74" y="294"/>
                    <a:pt x="25" y="343"/>
                    <a:pt x="1" y="367"/>
                  </a:cubicBezTo>
                  <a:lnTo>
                    <a:pt x="368" y="147"/>
                  </a:lnTo>
                  <a:cubicBezTo>
                    <a:pt x="393" y="123"/>
                    <a:pt x="417" y="74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011;p46">
              <a:extLst>
                <a:ext uri="{FF2B5EF4-FFF2-40B4-BE49-F238E27FC236}">
                  <a16:creationId xmlns:a16="http://schemas.microsoft.com/office/drawing/2014/main" id="{1CBBF7CC-08EE-4383-99E0-10023D532E63}"/>
                </a:ext>
              </a:extLst>
            </p:cNvPr>
            <p:cNvSpPr/>
            <p:nvPr/>
          </p:nvSpPr>
          <p:spPr>
            <a:xfrm>
              <a:off x="3598475" y="2694925"/>
              <a:ext cx="9200" cy="47175"/>
            </a:xfrm>
            <a:custGeom>
              <a:avLst/>
              <a:gdLst/>
              <a:ahLst/>
              <a:cxnLst/>
              <a:rect l="l" t="t" r="r" b="b"/>
              <a:pathLst>
                <a:path w="368" h="1887" extrusionOk="0">
                  <a:moveTo>
                    <a:pt x="368" y="1"/>
                  </a:moveTo>
                  <a:lnTo>
                    <a:pt x="0" y="197"/>
                  </a:lnTo>
                  <a:lnTo>
                    <a:pt x="0" y="1887"/>
                  </a:lnTo>
                  <a:lnTo>
                    <a:pt x="343" y="1666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012;p46">
              <a:extLst>
                <a:ext uri="{FF2B5EF4-FFF2-40B4-BE49-F238E27FC236}">
                  <a16:creationId xmlns:a16="http://schemas.microsoft.com/office/drawing/2014/main" id="{F6CE3E2A-A190-415C-A8C7-D6B4B99613DA}"/>
                </a:ext>
              </a:extLst>
            </p:cNvPr>
            <p:cNvSpPr/>
            <p:nvPr/>
          </p:nvSpPr>
          <p:spPr>
            <a:xfrm>
              <a:off x="3588075" y="2683675"/>
              <a:ext cx="13475" cy="6400"/>
            </a:xfrm>
            <a:custGeom>
              <a:avLst/>
              <a:gdLst/>
              <a:ahLst/>
              <a:cxnLst/>
              <a:rect l="l" t="t" r="r" b="b"/>
              <a:pathLst>
                <a:path w="539" h="256" extrusionOk="0">
                  <a:moveTo>
                    <a:pt x="411" y="0"/>
                  </a:moveTo>
                  <a:cubicBezTo>
                    <a:pt x="396" y="0"/>
                    <a:pt x="382" y="3"/>
                    <a:pt x="367" y="10"/>
                  </a:cubicBezTo>
                  <a:lnTo>
                    <a:pt x="0" y="231"/>
                  </a:lnTo>
                  <a:cubicBezTo>
                    <a:pt x="20" y="220"/>
                    <a:pt x="45" y="215"/>
                    <a:pt x="70" y="215"/>
                  </a:cubicBezTo>
                  <a:cubicBezTo>
                    <a:pt x="106" y="215"/>
                    <a:pt x="143" y="226"/>
                    <a:pt x="172" y="255"/>
                  </a:cubicBezTo>
                  <a:lnTo>
                    <a:pt x="539" y="35"/>
                  </a:lnTo>
                  <a:cubicBezTo>
                    <a:pt x="487" y="17"/>
                    <a:pt x="447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013;p46">
              <a:extLst>
                <a:ext uri="{FF2B5EF4-FFF2-40B4-BE49-F238E27FC236}">
                  <a16:creationId xmlns:a16="http://schemas.microsoft.com/office/drawing/2014/main" id="{6187C386-B105-44F8-92D0-ECE86CAF8379}"/>
                </a:ext>
              </a:extLst>
            </p:cNvPr>
            <p:cNvSpPr/>
            <p:nvPr/>
          </p:nvSpPr>
          <p:spPr>
            <a:xfrm>
              <a:off x="3592350" y="2684525"/>
              <a:ext cx="15325" cy="15325"/>
            </a:xfrm>
            <a:custGeom>
              <a:avLst/>
              <a:gdLst/>
              <a:ahLst/>
              <a:cxnLst/>
              <a:rect l="l" t="t" r="r" b="b"/>
              <a:pathLst>
                <a:path w="613" h="613" extrusionOk="0">
                  <a:moveTo>
                    <a:pt x="368" y="1"/>
                  </a:moveTo>
                  <a:lnTo>
                    <a:pt x="1" y="221"/>
                  </a:lnTo>
                  <a:cubicBezTo>
                    <a:pt x="123" y="295"/>
                    <a:pt x="245" y="466"/>
                    <a:pt x="245" y="613"/>
                  </a:cubicBezTo>
                  <a:lnTo>
                    <a:pt x="613" y="417"/>
                  </a:lnTo>
                  <a:cubicBezTo>
                    <a:pt x="613" y="270"/>
                    <a:pt x="490" y="74"/>
                    <a:pt x="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014;p46">
              <a:extLst>
                <a:ext uri="{FF2B5EF4-FFF2-40B4-BE49-F238E27FC236}">
                  <a16:creationId xmlns:a16="http://schemas.microsoft.com/office/drawing/2014/main" id="{F9CFF0C2-2887-483E-AC1B-5C7F75E1F460}"/>
                </a:ext>
              </a:extLst>
            </p:cNvPr>
            <p:cNvSpPr/>
            <p:nvPr/>
          </p:nvSpPr>
          <p:spPr>
            <a:xfrm>
              <a:off x="3586225" y="2689200"/>
              <a:ext cx="12275" cy="57300"/>
            </a:xfrm>
            <a:custGeom>
              <a:avLst/>
              <a:gdLst/>
              <a:ahLst/>
              <a:cxnLst/>
              <a:rect l="l" t="t" r="r" b="b"/>
              <a:pathLst>
                <a:path w="491" h="2292" extrusionOk="0">
                  <a:moveTo>
                    <a:pt x="141" y="0"/>
                  </a:moveTo>
                  <a:cubicBezTo>
                    <a:pt x="72" y="0"/>
                    <a:pt x="25" y="55"/>
                    <a:pt x="25" y="157"/>
                  </a:cubicBezTo>
                  <a:lnTo>
                    <a:pt x="1" y="1846"/>
                  </a:lnTo>
                  <a:cubicBezTo>
                    <a:pt x="1" y="1993"/>
                    <a:pt x="123" y="2165"/>
                    <a:pt x="246" y="2262"/>
                  </a:cubicBezTo>
                  <a:cubicBezTo>
                    <a:pt x="278" y="2282"/>
                    <a:pt x="311" y="2291"/>
                    <a:pt x="342" y="2291"/>
                  </a:cubicBezTo>
                  <a:cubicBezTo>
                    <a:pt x="425" y="2291"/>
                    <a:pt x="490" y="2223"/>
                    <a:pt x="490" y="2116"/>
                  </a:cubicBezTo>
                  <a:lnTo>
                    <a:pt x="490" y="426"/>
                  </a:lnTo>
                  <a:cubicBezTo>
                    <a:pt x="490" y="279"/>
                    <a:pt x="368" y="108"/>
                    <a:pt x="246" y="34"/>
                  </a:cubicBezTo>
                  <a:cubicBezTo>
                    <a:pt x="208" y="11"/>
                    <a:pt x="172" y="0"/>
                    <a:pt x="141" y="0"/>
                  </a:cubicBezTo>
                  <a:close/>
                </a:path>
              </a:pathLst>
            </a:custGeom>
            <a:solidFill>
              <a:srgbClr val="BF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015;p46">
              <a:extLst>
                <a:ext uri="{FF2B5EF4-FFF2-40B4-BE49-F238E27FC236}">
                  <a16:creationId xmlns:a16="http://schemas.microsoft.com/office/drawing/2014/main" id="{8107F6A3-B8F1-4072-A8AC-F8B9C8DA8402}"/>
                </a:ext>
              </a:extLst>
            </p:cNvPr>
            <p:cNvSpPr/>
            <p:nvPr/>
          </p:nvSpPr>
          <p:spPr>
            <a:xfrm>
              <a:off x="3701925" y="2663100"/>
              <a:ext cx="159200" cy="199000"/>
            </a:xfrm>
            <a:custGeom>
              <a:avLst/>
              <a:gdLst/>
              <a:ahLst/>
              <a:cxnLst/>
              <a:rect l="l" t="t" r="r" b="b"/>
              <a:pathLst>
                <a:path w="6368" h="7960" extrusionOk="0">
                  <a:moveTo>
                    <a:pt x="6368" y="1"/>
                  </a:moveTo>
                  <a:lnTo>
                    <a:pt x="1" y="3674"/>
                  </a:lnTo>
                  <a:lnTo>
                    <a:pt x="25" y="7959"/>
                  </a:lnTo>
                  <a:lnTo>
                    <a:pt x="6368" y="4286"/>
                  </a:lnTo>
                  <a:lnTo>
                    <a:pt x="6368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016;p46">
              <a:extLst>
                <a:ext uri="{FF2B5EF4-FFF2-40B4-BE49-F238E27FC236}">
                  <a16:creationId xmlns:a16="http://schemas.microsoft.com/office/drawing/2014/main" id="{E4558B31-607C-4F11-8D59-E0954AFDF3E7}"/>
                </a:ext>
              </a:extLst>
            </p:cNvPr>
            <p:cNvSpPr/>
            <p:nvPr/>
          </p:nvSpPr>
          <p:spPr>
            <a:xfrm>
              <a:off x="3829875" y="2609150"/>
              <a:ext cx="49625" cy="43050"/>
            </a:xfrm>
            <a:custGeom>
              <a:avLst/>
              <a:gdLst/>
              <a:ahLst/>
              <a:cxnLst/>
              <a:rect l="l" t="t" r="r" b="b"/>
              <a:pathLst>
                <a:path w="1985" h="1722" extrusionOk="0">
                  <a:moveTo>
                    <a:pt x="1748" y="1"/>
                  </a:moveTo>
                  <a:cubicBezTo>
                    <a:pt x="1693" y="1"/>
                    <a:pt x="1631" y="18"/>
                    <a:pt x="1568" y="53"/>
                  </a:cubicBezTo>
                  <a:lnTo>
                    <a:pt x="393" y="738"/>
                  </a:lnTo>
                  <a:cubicBezTo>
                    <a:pt x="172" y="861"/>
                    <a:pt x="1" y="1179"/>
                    <a:pt x="1" y="1448"/>
                  </a:cubicBezTo>
                  <a:cubicBezTo>
                    <a:pt x="1" y="1622"/>
                    <a:pt x="87" y="1722"/>
                    <a:pt x="215" y="1722"/>
                  </a:cubicBezTo>
                  <a:cubicBezTo>
                    <a:pt x="268" y="1722"/>
                    <a:pt x="328" y="1705"/>
                    <a:pt x="393" y="1669"/>
                  </a:cubicBezTo>
                  <a:lnTo>
                    <a:pt x="1568" y="983"/>
                  </a:lnTo>
                  <a:cubicBezTo>
                    <a:pt x="1788" y="861"/>
                    <a:pt x="1984" y="542"/>
                    <a:pt x="1984" y="298"/>
                  </a:cubicBezTo>
                  <a:cubicBezTo>
                    <a:pt x="1984" y="105"/>
                    <a:pt x="1885" y="1"/>
                    <a:pt x="1748" y="1"/>
                  </a:cubicBez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017;p46">
              <a:extLst>
                <a:ext uri="{FF2B5EF4-FFF2-40B4-BE49-F238E27FC236}">
                  <a16:creationId xmlns:a16="http://schemas.microsoft.com/office/drawing/2014/main" id="{FF31A406-E9D9-49CE-90AB-ACF5BCFA833A}"/>
                </a:ext>
              </a:extLst>
            </p:cNvPr>
            <p:cNvSpPr/>
            <p:nvPr/>
          </p:nvSpPr>
          <p:spPr>
            <a:xfrm>
              <a:off x="3671925" y="2586575"/>
              <a:ext cx="219200" cy="326950"/>
            </a:xfrm>
            <a:custGeom>
              <a:avLst/>
              <a:gdLst/>
              <a:ahLst/>
              <a:cxnLst/>
              <a:rect l="l" t="t" r="r" b="b"/>
              <a:pathLst>
                <a:path w="8768" h="13078" extrusionOk="0">
                  <a:moveTo>
                    <a:pt x="8066" y="904"/>
                  </a:moveTo>
                  <a:cubicBezTo>
                    <a:pt x="8203" y="904"/>
                    <a:pt x="8302" y="1008"/>
                    <a:pt x="8302" y="1201"/>
                  </a:cubicBezTo>
                  <a:cubicBezTo>
                    <a:pt x="8302" y="1445"/>
                    <a:pt x="8106" y="1764"/>
                    <a:pt x="7886" y="1886"/>
                  </a:cubicBezTo>
                  <a:lnTo>
                    <a:pt x="6711" y="2572"/>
                  </a:lnTo>
                  <a:cubicBezTo>
                    <a:pt x="6646" y="2608"/>
                    <a:pt x="6586" y="2625"/>
                    <a:pt x="6533" y="2625"/>
                  </a:cubicBezTo>
                  <a:cubicBezTo>
                    <a:pt x="6405" y="2625"/>
                    <a:pt x="6319" y="2525"/>
                    <a:pt x="6319" y="2351"/>
                  </a:cubicBezTo>
                  <a:cubicBezTo>
                    <a:pt x="6319" y="2082"/>
                    <a:pt x="6490" y="1764"/>
                    <a:pt x="6711" y="1641"/>
                  </a:cubicBezTo>
                  <a:lnTo>
                    <a:pt x="7886" y="956"/>
                  </a:lnTo>
                  <a:cubicBezTo>
                    <a:pt x="7949" y="921"/>
                    <a:pt x="8011" y="904"/>
                    <a:pt x="8066" y="904"/>
                  </a:cubicBezTo>
                  <a:close/>
                  <a:moveTo>
                    <a:pt x="7568" y="3062"/>
                  </a:moveTo>
                  <a:lnTo>
                    <a:pt x="7568" y="7347"/>
                  </a:lnTo>
                  <a:lnTo>
                    <a:pt x="1225" y="11020"/>
                  </a:lnTo>
                  <a:lnTo>
                    <a:pt x="1201" y="6735"/>
                  </a:lnTo>
                  <a:lnTo>
                    <a:pt x="7568" y="3062"/>
                  </a:lnTo>
                  <a:close/>
                  <a:moveTo>
                    <a:pt x="8768" y="1"/>
                  </a:moveTo>
                  <a:lnTo>
                    <a:pt x="1" y="5045"/>
                  </a:lnTo>
                  <a:lnTo>
                    <a:pt x="25" y="13077"/>
                  </a:lnTo>
                  <a:lnTo>
                    <a:pt x="8768" y="8033"/>
                  </a:lnTo>
                  <a:lnTo>
                    <a:pt x="8768" y="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018;p46">
              <a:extLst>
                <a:ext uri="{FF2B5EF4-FFF2-40B4-BE49-F238E27FC236}">
                  <a16:creationId xmlns:a16="http://schemas.microsoft.com/office/drawing/2014/main" id="{0CDF1B13-C0EE-4DB0-B306-90CC1ABF6FE8}"/>
                </a:ext>
              </a:extLst>
            </p:cNvPr>
            <p:cNvSpPr/>
            <p:nvPr/>
          </p:nvSpPr>
          <p:spPr>
            <a:xfrm>
              <a:off x="3751525" y="2824100"/>
              <a:ext cx="110225" cy="184925"/>
            </a:xfrm>
            <a:custGeom>
              <a:avLst/>
              <a:gdLst/>
              <a:ahLst/>
              <a:cxnLst/>
              <a:rect l="l" t="t" r="r" b="b"/>
              <a:pathLst>
                <a:path w="4409" h="7397" extrusionOk="0">
                  <a:moveTo>
                    <a:pt x="4408" y="1"/>
                  </a:moveTo>
                  <a:lnTo>
                    <a:pt x="0" y="2548"/>
                  </a:lnTo>
                  <a:lnTo>
                    <a:pt x="0" y="2817"/>
                  </a:lnTo>
                  <a:lnTo>
                    <a:pt x="4408" y="295"/>
                  </a:lnTo>
                  <a:lnTo>
                    <a:pt x="4408" y="1"/>
                  </a:lnTo>
                  <a:close/>
                  <a:moveTo>
                    <a:pt x="4408" y="882"/>
                  </a:moveTo>
                  <a:lnTo>
                    <a:pt x="0" y="3405"/>
                  </a:lnTo>
                  <a:lnTo>
                    <a:pt x="0" y="3699"/>
                  </a:lnTo>
                  <a:lnTo>
                    <a:pt x="4408" y="1152"/>
                  </a:lnTo>
                  <a:lnTo>
                    <a:pt x="4408" y="882"/>
                  </a:lnTo>
                  <a:close/>
                  <a:moveTo>
                    <a:pt x="4408" y="1740"/>
                  </a:moveTo>
                  <a:lnTo>
                    <a:pt x="0" y="4286"/>
                  </a:lnTo>
                  <a:lnTo>
                    <a:pt x="0" y="4556"/>
                  </a:lnTo>
                  <a:lnTo>
                    <a:pt x="4408" y="2033"/>
                  </a:lnTo>
                  <a:lnTo>
                    <a:pt x="4408" y="1740"/>
                  </a:lnTo>
                  <a:close/>
                  <a:moveTo>
                    <a:pt x="4408" y="2621"/>
                  </a:moveTo>
                  <a:lnTo>
                    <a:pt x="25" y="5168"/>
                  </a:lnTo>
                  <a:lnTo>
                    <a:pt x="25" y="5437"/>
                  </a:lnTo>
                  <a:lnTo>
                    <a:pt x="4408" y="2890"/>
                  </a:lnTo>
                  <a:lnTo>
                    <a:pt x="4408" y="2621"/>
                  </a:lnTo>
                  <a:close/>
                  <a:moveTo>
                    <a:pt x="4408" y="3503"/>
                  </a:moveTo>
                  <a:lnTo>
                    <a:pt x="25" y="6025"/>
                  </a:lnTo>
                  <a:lnTo>
                    <a:pt x="25" y="6294"/>
                  </a:lnTo>
                  <a:lnTo>
                    <a:pt x="4408" y="3772"/>
                  </a:lnTo>
                  <a:lnTo>
                    <a:pt x="4408" y="3503"/>
                  </a:lnTo>
                  <a:close/>
                  <a:moveTo>
                    <a:pt x="4408" y="4360"/>
                  </a:moveTo>
                  <a:lnTo>
                    <a:pt x="25" y="6906"/>
                  </a:lnTo>
                  <a:lnTo>
                    <a:pt x="25" y="7176"/>
                  </a:lnTo>
                  <a:lnTo>
                    <a:pt x="4408" y="4654"/>
                  </a:lnTo>
                  <a:lnTo>
                    <a:pt x="4408" y="4360"/>
                  </a:lnTo>
                  <a:close/>
                  <a:moveTo>
                    <a:pt x="4408" y="5241"/>
                  </a:moveTo>
                  <a:lnTo>
                    <a:pt x="1127" y="7127"/>
                  </a:lnTo>
                  <a:lnTo>
                    <a:pt x="1127" y="7396"/>
                  </a:lnTo>
                  <a:lnTo>
                    <a:pt x="4408" y="5511"/>
                  </a:lnTo>
                  <a:lnTo>
                    <a:pt x="4408" y="5241"/>
                  </a:ln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019;p46">
              <a:extLst>
                <a:ext uri="{FF2B5EF4-FFF2-40B4-BE49-F238E27FC236}">
                  <a16:creationId xmlns:a16="http://schemas.microsoft.com/office/drawing/2014/main" id="{7D8B3B0C-80D1-43A2-AFF6-FC31B116C357}"/>
                </a:ext>
              </a:extLst>
            </p:cNvPr>
            <p:cNvSpPr/>
            <p:nvPr/>
          </p:nvSpPr>
          <p:spPr>
            <a:xfrm>
              <a:off x="4572475" y="3728925"/>
              <a:ext cx="260825" cy="83300"/>
            </a:xfrm>
            <a:custGeom>
              <a:avLst/>
              <a:gdLst/>
              <a:ahLst/>
              <a:cxnLst/>
              <a:rect l="l" t="t" r="r" b="b"/>
              <a:pathLst>
                <a:path w="10433" h="3332" extrusionOk="0">
                  <a:moveTo>
                    <a:pt x="1" y="1"/>
                  </a:moveTo>
                  <a:lnTo>
                    <a:pt x="295" y="197"/>
                  </a:lnTo>
                  <a:lnTo>
                    <a:pt x="10433" y="3331"/>
                  </a:lnTo>
                  <a:lnTo>
                    <a:pt x="10139" y="3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020;p46">
              <a:extLst>
                <a:ext uri="{FF2B5EF4-FFF2-40B4-BE49-F238E27FC236}">
                  <a16:creationId xmlns:a16="http://schemas.microsoft.com/office/drawing/2014/main" id="{1B63BBAB-BDAC-44D1-ACD5-B3EA8A58F5E2}"/>
                </a:ext>
              </a:extLst>
            </p:cNvPr>
            <p:cNvSpPr/>
            <p:nvPr/>
          </p:nvSpPr>
          <p:spPr>
            <a:xfrm>
              <a:off x="4134750" y="3755250"/>
              <a:ext cx="261450" cy="84525"/>
            </a:xfrm>
            <a:custGeom>
              <a:avLst/>
              <a:gdLst/>
              <a:ahLst/>
              <a:cxnLst/>
              <a:rect l="l" t="t" r="r" b="b"/>
              <a:pathLst>
                <a:path w="10458" h="3381" extrusionOk="0">
                  <a:moveTo>
                    <a:pt x="1" y="1"/>
                  </a:moveTo>
                  <a:lnTo>
                    <a:pt x="319" y="172"/>
                  </a:lnTo>
                  <a:lnTo>
                    <a:pt x="10457" y="3380"/>
                  </a:lnTo>
                  <a:lnTo>
                    <a:pt x="10457" y="3380"/>
                  </a:lnTo>
                  <a:lnTo>
                    <a:pt x="10139" y="320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9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021;p46">
              <a:extLst>
                <a:ext uri="{FF2B5EF4-FFF2-40B4-BE49-F238E27FC236}">
                  <a16:creationId xmlns:a16="http://schemas.microsoft.com/office/drawing/2014/main" id="{E1F1104C-7FE8-42E0-84C7-85256668FB98}"/>
                </a:ext>
              </a:extLst>
            </p:cNvPr>
            <p:cNvSpPr/>
            <p:nvPr/>
          </p:nvSpPr>
          <p:spPr>
            <a:xfrm>
              <a:off x="4572475" y="3356725"/>
              <a:ext cx="259600" cy="377125"/>
            </a:xfrm>
            <a:custGeom>
              <a:avLst/>
              <a:gdLst/>
              <a:ahLst/>
              <a:cxnLst/>
              <a:rect l="l" t="t" r="r" b="b"/>
              <a:pathLst>
                <a:path w="10384" h="15085" extrusionOk="0">
                  <a:moveTo>
                    <a:pt x="10090" y="0"/>
                  </a:moveTo>
                  <a:lnTo>
                    <a:pt x="1" y="14889"/>
                  </a:lnTo>
                  <a:lnTo>
                    <a:pt x="295" y="15085"/>
                  </a:lnTo>
                  <a:lnTo>
                    <a:pt x="10384" y="196"/>
                  </a:lnTo>
                  <a:lnTo>
                    <a:pt x="10090" y="0"/>
                  </a:lnTo>
                  <a:close/>
                </a:path>
              </a:pathLst>
            </a:custGeom>
            <a:solidFill>
              <a:srgbClr val="FA98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022;p46">
              <a:extLst>
                <a:ext uri="{FF2B5EF4-FFF2-40B4-BE49-F238E27FC236}">
                  <a16:creationId xmlns:a16="http://schemas.microsoft.com/office/drawing/2014/main" id="{474D0EE2-27F6-403D-B488-AC59085812D9}"/>
                </a:ext>
              </a:extLst>
            </p:cNvPr>
            <p:cNvSpPr/>
            <p:nvPr/>
          </p:nvSpPr>
          <p:spPr>
            <a:xfrm>
              <a:off x="4579825" y="3361625"/>
              <a:ext cx="253475" cy="450600"/>
            </a:xfrm>
            <a:custGeom>
              <a:avLst/>
              <a:gdLst/>
              <a:ahLst/>
              <a:cxnLst/>
              <a:rect l="l" t="t" r="r" b="b"/>
              <a:pathLst>
                <a:path w="10139" h="18024" extrusionOk="0">
                  <a:moveTo>
                    <a:pt x="10090" y="0"/>
                  </a:moveTo>
                  <a:lnTo>
                    <a:pt x="1" y="14889"/>
                  </a:lnTo>
                  <a:lnTo>
                    <a:pt x="10139" y="18023"/>
                  </a:lnTo>
                  <a:lnTo>
                    <a:pt x="10090" y="0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023;p46">
              <a:extLst>
                <a:ext uri="{FF2B5EF4-FFF2-40B4-BE49-F238E27FC236}">
                  <a16:creationId xmlns:a16="http://schemas.microsoft.com/office/drawing/2014/main" id="{BAD23276-B732-4BBB-A174-7726D7D5B20C}"/>
                </a:ext>
              </a:extLst>
            </p:cNvPr>
            <p:cNvSpPr/>
            <p:nvPr/>
          </p:nvSpPr>
          <p:spPr>
            <a:xfrm>
              <a:off x="4480650" y="3728925"/>
              <a:ext cx="99200" cy="140225"/>
            </a:xfrm>
            <a:custGeom>
              <a:avLst/>
              <a:gdLst/>
              <a:ahLst/>
              <a:cxnLst/>
              <a:rect l="l" t="t" r="r" b="b"/>
              <a:pathLst>
                <a:path w="3968" h="5609" extrusionOk="0">
                  <a:moveTo>
                    <a:pt x="3674" y="1"/>
                  </a:moveTo>
                  <a:lnTo>
                    <a:pt x="1" y="5413"/>
                  </a:lnTo>
                  <a:lnTo>
                    <a:pt x="319" y="5609"/>
                  </a:lnTo>
                  <a:lnTo>
                    <a:pt x="3968" y="197"/>
                  </a:lnTo>
                  <a:lnTo>
                    <a:pt x="3674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024;p46">
              <a:extLst>
                <a:ext uri="{FF2B5EF4-FFF2-40B4-BE49-F238E27FC236}">
                  <a16:creationId xmlns:a16="http://schemas.microsoft.com/office/drawing/2014/main" id="{FDC37A1A-ED1A-42BE-BFF7-590BB2790C27}"/>
                </a:ext>
              </a:extLst>
            </p:cNvPr>
            <p:cNvSpPr/>
            <p:nvPr/>
          </p:nvSpPr>
          <p:spPr>
            <a:xfrm>
              <a:off x="4388200" y="3835450"/>
              <a:ext cx="100425" cy="33700"/>
            </a:xfrm>
            <a:custGeom>
              <a:avLst/>
              <a:gdLst/>
              <a:ahLst/>
              <a:cxnLst/>
              <a:rect l="l" t="t" r="r" b="b"/>
              <a:pathLst>
                <a:path w="4017" h="1348" extrusionOk="0">
                  <a:moveTo>
                    <a:pt x="1" y="1"/>
                  </a:moveTo>
                  <a:lnTo>
                    <a:pt x="319" y="172"/>
                  </a:lnTo>
                  <a:lnTo>
                    <a:pt x="4017" y="1348"/>
                  </a:lnTo>
                  <a:lnTo>
                    <a:pt x="3699" y="11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025;p46">
              <a:extLst>
                <a:ext uri="{FF2B5EF4-FFF2-40B4-BE49-F238E27FC236}">
                  <a16:creationId xmlns:a16="http://schemas.microsoft.com/office/drawing/2014/main" id="{568F1B78-CCD6-458E-80D1-9BD8C4FF88C0}"/>
                </a:ext>
              </a:extLst>
            </p:cNvPr>
            <p:cNvSpPr/>
            <p:nvPr/>
          </p:nvSpPr>
          <p:spPr>
            <a:xfrm>
              <a:off x="4135975" y="3835450"/>
              <a:ext cx="260225" cy="375300"/>
            </a:xfrm>
            <a:custGeom>
              <a:avLst/>
              <a:gdLst/>
              <a:ahLst/>
              <a:cxnLst/>
              <a:rect l="l" t="t" r="r" b="b"/>
              <a:pathLst>
                <a:path w="10409" h="15012" extrusionOk="0">
                  <a:moveTo>
                    <a:pt x="10090" y="1"/>
                  </a:moveTo>
                  <a:lnTo>
                    <a:pt x="1" y="14816"/>
                  </a:lnTo>
                  <a:lnTo>
                    <a:pt x="319" y="15012"/>
                  </a:lnTo>
                  <a:lnTo>
                    <a:pt x="10408" y="172"/>
                  </a:lnTo>
                  <a:lnTo>
                    <a:pt x="10090" y="1"/>
                  </a:ln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026;p46">
              <a:extLst>
                <a:ext uri="{FF2B5EF4-FFF2-40B4-BE49-F238E27FC236}">
                  <a16:creationId xmlns:a16="http://schemas.microsoft.com/office/drawing/2014/main" id="{61AE882E-9A2E-46C4-8665-48425D1D4333}"/>
                </a:ext>
              </a:extLst>
            </p:cNvPr>
            <p:cNvSpPr/>
            <p:nvPr/>
          </p:nvSpPr>
          <p:spPr>
            <a:xfrm>
              <a:off x="4143950" y="3733825"/>
              <a:ext cx="689350" cy="476925"/>
            </a:xfrm>
            <a:custGeom>
              <a:avLst/>
              <a:gdLst/>
              <a:ahLst/>
              <a:cxnLst/>
              <a:rect l="l" t="t" r="r" b="b"/>
              <a:pathLst>
                <a:path w="27574" h="19077" extrusionOk="0">
                  <a:moveTo>
                    <a:pt x="17436" y="1"/>
                  </a:moveTo>
                  <a:lnTo>
                    <a:pt x="13787" y="5413"/>
                  </a:lnTo>
                  <a:lnTo>
                    <a:pt x="10089" y="4237"/>
                  </a:lnTo>
                  <a:lnTo>
                    <a:pt x="0" y="19077"/>
                  </a:lnTo>
                  <a:lnTo>
                    <a:pt x="27574" y="3135"/>
                  </a:lnTo>
                  <a:lnTo>
                    <a:pt x="17436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027;p46">
              <a:extLst>
                <a:ext uri="{FF2B5EF4-FFF2-40B4-BE49-F238E27FC236}">
                  <a16:creationId xmlns:a16="http://schemas.microsoft.com/office/drawing/2014/main" id="{5C0F758F-6F9A-4622-A62C-DF7A1B05BC86}"/>
                </a:ext>
              </a:extLst>
            </p:cNvPr>
            <p:cNvSpPr/>
            <p:nvPr/>
          </p:nvSpPr>
          <p:spPr>
            <a:xfrm>
              <a:off x="4142725" y="3759550"/>
              <a:ext cx="253475" cy="451200"/>
            </a:xfrm>
            <a:custGeom>
              <a:avLst/>
              <a:gdLst/>
              <a:ahLst/>
              <a:cxnLst/>
              <a:rect l="l" t="t" r="r" b="b"/>
              <a:pathLst>
                <a:path w="10139" h="18048" extrusionOk="0">
                  <a:moveTo>
                    <a:pt x="0" y="0"/>
                  </a:moveTo>
                  <a:lnTo>
                    <a:pt x="49" y="18048"/>
                  </a:lnTo>
                  <a:lnTo>
                    <a:pt x="10138" y="3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028;p46">
              <a:extLst>
                <a:ext uri="{FF2B5EF4-FFF2-40B4-BE49-F238E27FC236}">
                  <a16:creationId xmlns:a16="http://schemas.microsoft.com/office/drawing/2014/main" id="{B0CE45E0-174B-40C1-BC3E-FC5BF0451EF1}"/>
                </a:ext>
              </a:extLst>
            </p:cNvPr>
            <p:cNvSpPr/>
            <p:nvPr/>
          </p:nvSpPr>
          <p:spPr>
            <a:xfrm>
              <a:off x="4142725" y="3361625"/>
              <a:ext cx="689350" cy="507525"/>
            </a:xfrm>
            <a:custGeom>
              <a:avLst/>
              <a:gdLst/>
              <a:ahLst/>
              <a:cxnLst/>
              <a:rect l="l" t="t" r="r" b="b"/>
              <a:pathLst>
                <a:path w="27574" h="20301" extrusionOk="0">
                  <a:moveTo>
                    <a:pt x="27574" y="0"/>
                  </a:moveTo>
                  <a:lnTo>
                    <a:pt x="0" y="15917"/>
                  </a:lnTo>
                  <a:lnTo>
                    <a:pt x="10138" y="19125"/>
                  </a:lnTo>
                  <a:lnTo>
                    <a:pt x="13836" y="20301"/>
                  </a:lnTo>
                  <a:lnTo>
                    <a:pt x="17485" y="14889"/>
                  </a:lnTo>
                  <a:lnTo>
                    <a:pt x="27574" y="0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029;p46">
              <a:extLst>
                <a:ext uri="{FF2B5EF4-FFF2-40B4-BE49-F238E27FC236}">
                  <a16:creationId xmlns:a16="http://schemas.microsoft.com/office/drawing/2014/main" id="{40210B49-C591-49BA-BF0E-BD33552B8FF8}"/>
                </a:ext>
              </a:extLst>
            </p:cNvPr>
            <p:cNvSpPr/>
            <p:nvPr/>
          </p:nvSpPr>
          <p:spPr>
            <a:xfrm>
              <a:off x="4134750" y="3755250"/>
              <a:ext cx="9225" cy="455500"/>
            </a:xfrm>
            <a:custGeom>
              <a:avLst/>
              <a:gdLst/>
              <a:ahLst/>
              <a:cxnLst/>
              <a:rect l="l" t="t" r="r" b="b"/>
              <a:pathLst>
                <a:path w="369" h="18220" extrusionOk="0">
                  <a:moveTo>
                    <a:pt x="1" y="1"/>
                  </a:moveTo>
                  <a:lnTo>
                    <a:pt x="50" y="18024"/>
                  </a:lnTo>
                  <a:lnTo>
                    <a:pt x="368" y="18220"/>
                  </a:lnTo>
                  <a:lnTo>
                    <a:pt x="319" y="17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030;p46">
              <a:extLst>
                <a:ext uri="{FF2B5EF4-FFF2-40B4-BE49-F238E27FC236}">
                  <a16:creationId xmlns:a16="http://schemas.microsoft.com/office/drawing/2014/main" id="{4BDDE271-8789-4EF6-9FDE-959FFC078D3D}"/>
                </a:ext>
              </a:extLst>
            </p:cNvPr>
            <p:cNvSpPr/>
            <p:nvPr/>
          </p:nvSpPr>
          <p:spPr>
            <a:xfrm>
              <a:off x="4134750" y="3356725"/>
              <a:ext cx="697325" cy="402850"/>
            </a:xfrm>
            <a:custGeom>
              <a:avLst/>
              <a:gdLst/>
              <a:ahLst/>
              <a:cxnLst/>
              <a:rect l="l" t="t" r="r" b="b"/>
              <a:pathLst>
                <a:path w="27893" h="16114" extrusionOk="0">
                  <a:moveTo>
                    <a:pt x="27599" y="0"/>
                  </a:moveTo>
                  <a:lnTo>
                    <a:pt x="1" y="15942"/>
                  </a:lnTo>
                  <a:lnTo>
                    <a:pt x="319" y="16113"/>
                  </a:lnTo>
                  <a:lnTo>
                    <a:pt x="27893" y="196"/>
                  </a:lnTo>
                  <a:lnTo>
                    <a:pt x="27599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031;p46">
              <a:extLst>
                <a:ext uri="{FF2B5EF4-FFF2-40B4-BE49-F238E27FC236}">
                  <a16:creationId xmlns:a16="http://schemas.microsoft.com/office/drawing/2014/main" id="{833E22B2-235E-4321-B268-7D3A99BA3B41}"/>
                </a:ext>
              </a:extLst>
            </p:cNvPr>
            <p:cNvSpPr/>
            <p:nvPr/>
          </p:nvSpPr>
          <p:spPr>
            <a:xfrm>
              <a:off x="5038375" y="3030100"/>
              <a:ext cx="164075" cy="805375"/>
            </a:xfrm>
            <a:custGeom>
              <a:avLst/>
              <a:gdLst/>
              <a:ahLst/>
              <a:cxnLst/>
              <a:rect l="l" t="t" r="r" b="b"/>
              <a:pathLst>
                <a:path w="6563" h="32215" extrusionOk="0">
                  <a:moveTo>
                    <a:pt x="710" y="0"/>
                  </a:moveTo>
                  <a:cubicBezTo>
                    <a:pt x="670" y="0"/>
                    <a:pt x="629" y="4"/>
                    <a:pt x="588" y="13"/>
                  </a:cubicBezTo>
                  <a:cubicBezTo>
                    <a:pt x="220" y="62"/>
                    <a:pt x="0" y="405"/>
                    <a:pt x="49" y="748"/>
                  </a:cubicBezTo>
                  <a:lnTo>
                    <a:pt x="5241" y="31676"/>
                  </a:lnTo>
                  <a:cubicBezTo>
                    <a:pt x="5289" y="31994"/>
                    <a:pt x="5559" y="32215"/>
                    <a:pt x="5853" y="32215"/>
                  </a:cubicBezTo>
                  <a:cubicBezTo>
                    <a:pt x="5902" y="32215"/>
                    <a:pt x="5926" y="32215"/>
                    <a:pt x="5975" y="32190"/>
                  </a:cubicBezTo>
                  <a:cubicBezTo>
                    <a:pt x="6318" y="32141"/>
                    <a:pt x="6563" y="31799"/>
                    <a:pt x="6489" y="31456"/>
                  </a:cubicBezTo>
                  <a:lnTo>
                    <a:pt x="1322" y="528"/>
                  </a:lnTo>
                  <a:cubicBezTo>
                    <a:pt x="1258" y="226"/>
                    <a:pt x="1004" y="0"/>
                    <a:pt x="710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032;p46">
              <a:extLst>
                <a:ext uri="{FF2B5EF4-FFF2-40B4-BE49-F238E27FC236}">
                  <a16:creationId xmlns:a16="http://schemas.microsoft.com/office/drawing/2014/main" id="{58F0107C-F392-4BC4-A257-3CB9F7EC2E6A}"/>
                </a:ext>
              </a:extLst>
            </p:cNvPr>
            <p:cNvSpPr/>
            <p:nvPr/>
          </p:nvSpPr>
          <p:spPr>
            <a:xfrm>
              <a:off x="5259975" y="2902150"/>
              <a:ext cx="164100" cy="805375"/>
            </a:xfrm>
            <a:custGeom>
              <a:avLst/>
              <a:gdLst/>
              <a:ahLst/>
              <a:cxnLst/>
              <a:rect l="l" t="t" r="r" b="b"/>
              <a:pathLst>
                <a:path w="6564" h="32215" extrusionOk="0">
                  <a:moveTo>
                    <a:pt x="711" y="0"/>
                  </a:moveTo>
                  <a:cubicBezTo>
                    <a:pt x="671" y="0"/>
                    <a:pt x="630" y="5"/>
                    <a:pt x="588" y="13"/>
                  </a:cubicBezTo>
                  <a:cubicBezTo>
                    <a:pt x="221" y="62"/>
                    <a:pt x="1" y="405"/>
                    <a:pt x="50" y="748"/>
                  </a:cubicBezTo>
                  <a:lnTo>
                    <a:pt x="5241" y="31676"/>
                  </a:lnTo>
                  <a:cubicBezTo>
                    <a:pt x="5290" y="31995"/>
                    <a:pt x="5560" y="32215"/>
                    <a:pt x="5853" y="32215"/>
                  </a:cubicBezTo>
                  <a:cubicBezTo>
                    <a:pt x="5902" y="32215"/>
                    <a:pt x="5927" y="32215"/>
                    <a:pt x="5976" y="32190"/>
                  </a:cubicBezTo>
                  <a:cubicBezTo>
                    <a:pt x="6319" y="32141"/>
                    <a:pt x="6564" y="31799"/>
                    <a:pt x="6490" y="31456"/>
                  </a:cubicBezTo>
                  <a:lnTo>
                    <a:pt x="1323" y="528"/>
                  </a:lnTo>
                  <a:cubicBezTo>
                    <a:pt x="1258" y="226"/>
                    <a:pt x="1004" y="0"/>
                    <a:pt x="711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033;p46">
              <a:extLst>
                <a:ext uri="{FF2B5EF4-FFF2-40B4-BE49-F238E27FC236}">
                  <a16:creationId xmlns:a16="http://schemas.microsoft.com/office/drawing/2014/main" id="{B4C0F261-15C6-4089-B960-AB0E679FBD42}"/>
                </a:ext>
              </a:extLst>
            </p:cNvPr>
            <p:cNvSpPr/>
            <p:nvPr/>
          </p:nvSpPr>
          <p:spPr>
            <a:xfrm>
              <a:off x="5054275" y="3006275"/>
              <a:ext cx="258375" cy="160075"/>
            </a:xfrm>
            <a:custGeom>
              <a:avLst/>
              <a:gdLst/>
              <a:ahLst/>
              <a:cxnLst/>
              <a:rect l="l" t="t" r="r" b="b"/>
              <a:pathLst>
                <a:path w="10335" h="6403" extrusionOk="0">
                  <a:moveTo>
                    <a:pt x="9614" y="0"/>
                  </a:moveTo>
                  <a:cubicBezTo>
                    <a:pt x="9502" y="0"/>
                    <a:pt x="9388" y="28"/>
                    <a:pt x="9282" y="85"/>
                  </a:cubicBezTo>
                  <a:lnTo>
                    <a:pt x="417" y="5203"/>
                  </a:lnTo>
                  <a:cubicBezTo>
                    <a:pt x="123" y="5374"/>
                    <a:pt x="1" y="5766"/>
                    <a:pt x="197" y="6084"/>
                  </a:cubicBezTo>
                  <a:cubicBezTo>
                    <a:pt x="295" y="6280"/>
                    <a:pt x="515" y="6403"/>
                    <a:pt x="735" y="6403"/>
                  </a:cubicBezTo>
                  <a:cubicBezTo>
                    <a:pt x="858" y="6403"/>
                    <a:pt x="956" y="6378"/>
                    <a:pt x="1054" y="6305"/>
                  </a:cubicBezTo>
                  <a:lnTo>
                    <a:pt x="9918" y="1187"/>
                  </a:lnTo>
                  <a:cubicBezTo>
                    <a:pt x="10237" y="1015"/>
                    <a:pt x="10335" y="623"/>
                    <a:pt x="10163" y="305"/>
                  </a:cubicBezTo>
                  <a:cubicBezTo>
                    <a:pt x="10049" y="109"/>
                    <a:pt x="9837" y="0"/>
                    <a:pt x="9614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034;p46">
              <a:extLst>
                <a:ext uri="{FF2B5EF4-FFF2-40B4-BE49-F238E27FC236}">
                  <a16:creationId xmlns:a16="http://schemas.microsoft.com/office/drawing/2014/main" id="{286F02B1-CDAA-4757-8617-8E8AFEF0A760}"/>
                </a:ext>
              </a:extLst>
            </p:cNvPr>
            <p:cNvSpPr/>
            <p:nvPr/>
          </p:nvSpPr>
          <p:spPr>
            <a:xfrm>
              <a:off x="5078150" y="3147425"/>
              <a:ext cx="258375" cy="160350"/>
            </a:xfrm>
            <a:custGeom>
              <a:avLst/>
              <a:gdLst/>
              <a:ahLst/>
              <a:cxnLst/>
              <a:rect l="l" t="t" r="r" b="b"/>
              <a:pathLst>
                <a:path w="10335" h="6414" extrusionOk="0">
                  <a:moveTo>
                    <a:pt x="9597" y="0"/>
                  </a:moveTo>
                  <a:cubicBezTo>
                    <a:pt x="9489" y="0"/>
                    <a:pt x="9380" y="30"/>
                    <a:pt x="9282" y="95"/>
                  </a:cubicBezTo>
                  <a:lnTo>
                    <a:pt x="417" y="5213"/>
                  </a:lnTo>
                  <a:cubicBezTo>
                    <a:pt x="99" y="5385"/>
                    <a:pt x="1" y="5777"/>
                    <a:pt x="172" y="6070"/>
                  </a:cubicBezTo>
                  <a:cubicBezTo>
                    <a:pt x="295" y="6291"/>
                    <a:pt x="515" y="6413"/>
                    <a:pt x="735" y="6413"/>
                  </a:cubicBezTo>
                  <a:cubicBezTo>
                    <a:pt x="833" y="6413"/>
                    <a:pt x="956" y="6364"/>
                    <a:pt x="1054" y="6315"/>
                  </a:cubicBezTo>
                  <a:lnTo>
                    <a:pt x="9918" y="1197"/>
                  </a:lnTo>
                  <a:cubicBezTo>
                    <a:pt x="10237" y="1026"/>
                    <a:pt x="10335" y="634"/>
                    <a:pt x="10163" y="316"/>
                  </a:cubicBezTo>
                  <a:cubicBezTo>
                    <a:pt x="10033" y="120"/>
                    <a:pt x="9815" y="0"/>
                    <a:pt x="9597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035;p46">
              <a:extLst>
                <a:ext uri="{FF2B5EF4-FFF2-40B4-BE49-F238E27FC236}">
                  <a16:creationId xmlns:a16="http://schemas.microsoft.com/office/drawing/2014/main" id="{63F81D56-5BB9-4DFB-BEF6-F8C42C1FDF45}"/>
                </a:ext>
              </a:extLst>
            </p:cNvPr>
            <p:cNvSpPr/>
            <p:nvPr/>
          </p:nvSpPr>
          <p:spPr>
            <a:xfrm>
              <a:off x="5102025" y="3288525"/>
              <a:ext cx="258375" cy="160050"/>
            </a:xfrm>
            <a:custGeom>
              <a:avLst/>
              <a:gdLst/>
              <a:ahLst/>
              <a:cxnLst/>
              <a:rect l="l" t="t" r="r" b="b"/>
              <a:pathLst>
                <a:path w="10335" h="6402" extrusionOk="0">
                  <a:moveTo>
                    <a:pt x="9591" y="0"/>
                  </a:moveTo>
                  <a:cubicBezTo>
                    <a:pt x="9485" y="0"/>
                    <a:pt x="9378" y="27"/>
                    <a:pt x="9282" y="84"/>
                  </a:cubicBezTo>
                  <a:lnTo>
                    <a:pt x="417" y="5202"/>
                  </a:lnTo>
                  <a:cubicBezTo>
                    <a:pt x="99" y="5398"/>
                    <a:pt x="1" y="5789"/>
                    <a:pt x="172" y="6083"/>
                  </a:cubicBezTo>
                  <a:cubicBezTo>
                    <a:pt x="295" y="6304"/>
                    <a:pt x="515" y="6402"/>
                    <a:pt x="735" y="6402"/>
                  </a:cubicBezTo>
                  <a:cubicBezTo>
                    <a:pt x="833" y="6402"/>
                    <a:pt x="956" y="6377"/>
                    <a:pt x="1054" y="6328"/>
                  </a:cubicBezTo>
                  <a:lnTo>
                    <a:pt x="9918" y="1210"/>
                  </a:lnTo>
                  <a:cubicBezTo>
                    <a:pt x="10212" y="1039"/>
                    <a:pt x="10335" y="647"/>
                    <a:pt x="10139" y="329"/>
                  </a:cubicBezTo>
                  <a:cubicBezTo>
                    <a:pt x="10024" y="115"/>
                    <a:pt x="9809" y="0"/>
                    <a:pt x="9591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036;p46">
              <a:extLst>
                <a:ext uri="{FF2B5EF4-FFF2-40B4-BE49-F238E27FC236}">
                  <a16:creationId xmlns:a16="http://schemas.microsoft.com/office/drawing/2014/main" id="{A584D869-3D53-4CAD-99E7-EEEB597BB800}"/>
                </a:ext>
              </a:extLst>
            </p:cNvPr>
            <p:cNvSpPr/>
            <p:nvPr/>
          </p:nvSpPr>
          <p:spPr>
            <a:xfrm>
              <a:off x="5125300" y="3429925"/>
              <a:ext cx="258375" cy="160075"/>
            </a:xfrm>
            <a:custGeom>
              <a:avLst/>
              <a:gdLst/>
              <a:ahLst/>
              <a:cxnLst/>
              <a:rect l="l" t="t" r="r" b="b"/>
              <a:pathLst>
                <a:path w="10335" h="6403" extrusionOk="0">
                  <a:moveTo>
                    <a:pt x="9608" y="1"/>
                  </a:moveTo>
                  <a:cubicBezTo>
                    <a:pt x="9498" y="1"/>
                    <a:pt x="9386" y="28"/>
                    <a:pt x="9281" y="84"/>
                  </a:cubicBezTo>
                  <a:lnTo>
                    <a:pt x="417" y="5202"/>
                  </a:lnTo>
                  <a:cubicBezTo>
                    <a:pt x="123" y="5374"/>
                    <a:pt x="0" y="5766"/>
                    <a:pt x="196" y="6084"/>
                  </a:cubicBezTo>
                  <a:cubicBezTo>
                    <a:pt x="294" y="6280"/>
                    <a:pt x="515" y="6402"/>
                    <a:pt x="735" y="6402"/>
                  </a:cubicBezTo>
                  <a:cubicBezTo>
                    <a:pt x="857" y="6402"/>
                    <a:pt x="955" y="6378"/>
                    <a:pt x="1053" y="6329"/>
                  </a:cubicBezTo>
                  <a:lnTo>
                    <a:pt x="9918" y="1211"/>
                  </a:lnTo>
                  <a:cubicBezTo>
                    <a:pt x="10236" y="1015"/>
                    <a:pt x="10334" y="623"/>
                    <a:pt x="10163" y="329"/>
                  </a:cubicBezTo>
                  <a:cubicBezTo>
                    <a:pt x="10048" y="115"/>
                    <a:pt x="9833" y="1"/>
                    <a:pt x="9608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037;p46">
              <a:extLst>
                <a:ext uri="{FF2B5EF4-FFF2-40B4-BE49-F238E27FC236}">
                  <a16:creationId xmlns:a16="http://schemas.microsoft.com/office/drawing/2014/main" id="{07B7037D-7B94-4FBC-8605-003CCEF9C6C6}"/>
                </a:ext>
              </a:extLst>
            </p:cNvPr>
            <p:cNvSpPr/>
            <p:nvPr/>
          </p:nvSpPr>
          <p:spPr>
            <a:xfrm>
              <a:off x="5149175" y="3571325"/>
              <a:ext cx="258375" cy="160075"/>
            </a:xfrm>
            <a:custGeom>
              <a:avLst/>
              <a:gdLst/>
              <a:ahLst/>
              <a:cxnLst/>
              <a:rect l="l" t="t" r="r" b="b"/>
              <a:pathLst>
                <a:path w="10335" h="6403" extrusionOk="0">
                  <a:moveTo>
                    <a:pt x="9597" y="1"/>
                  </a:moveTo>
                  <a:cubicBezTo>
                    <a:pt x="9488" y="1"/>
                    <a:pt x="9379" y="28"/>
                    <a:pt x="9281" y="85"/>
                  </a:cubicBezTo>
                  <a:lnTo>
                    <a:pt x="417" y="5203"/>
                  </a:lnTo>
                  <a:cubicBezTo>
                    <a:pt x="98" y="5374"/>
                    <a:pt x="0" y="5766"/>
                    <a:pt x="172" y="6085"/>
                  </a:cubicBezTo>
                  <a:cubicBezTo>
                    <a:pt x="294" y="6280"/>
                    <a:pt x="515" y="6403"/>
                    <a:pt x="735" y="6403"/>
                  </a:cubicBezTo>
                  <a:cubicBezTo>
                    <a:pt x="833" y="6403"/>
                    <a:pt x="955" y="6378"/>
                    <a:pt x="1053" y="6305"/>
                  </a:cubicBezTo>
                  <a:lnTo>
                    <a:pt x="9918" y="1187"/>
                  </a:lnTo>
                  <a:cubicBezTo>
                    <a:pt x="10236" y="1016"/>
                    <a:pt x="10334" y="624"/>
                    <a:pt x="10163" y="305"/>
                  </a:cubicBezTo>
                  <a:cubicBezTo>
                    <a:pt x="10032" y="110"/>
                    <a:pt x="9815" y="1"/>
                    <a:pt x="9597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038;p46">
              <a:extLst>
                <a:ext uri="{FF2B5EF4-FFF2-40B4-BE49-F238E27FC236}">
                  <a16:creationId xmlns:a16="http://schemas.microsoft.com/office/drawing/2014/main" id="{4B286385-8567-4356-B3C4-049487AEFF6F}"/>
                </a:ext>
              </a:extLst>
            </p:cNvPr>
            <p:cNvSpPr/>
            <p:nvPr/>
          </p:nvSpPr>
          <p:spPr>
            <a:xfrm>
              <a:off x="6321525" y="3735675"/>
              <a:ext cx="264500" cy="193475"/>
            </a:xfrm>
            <a:custGeom>
              <a:avLst/>
              <a:gdLst/>
              <a:ahLst/>
              <a:cxnLst/>
              <a:rect l="l" t="t" r="r" b="b"/>
              <a:pathLst>
                <a:path w="10580" h="7739" extrusionOk="0">
                  <a:moveTo>
                    <a:pt x="10580" y="0"/>
                  </a:moveTo>
                  <a:lnTo>
                    <a:pt x="1" y="6147"/>
                  </a:lnTo>
                  <a:lnTo>
                    <a:pt x="1" y="7739"/>
                  </a:lnTo>
                  <a:lnTo>
                    <a:pt x="10580" y="1592"/>
                  </a:lnTo>
                  <a:lnTo>
                    <a:pt x="10580" y="0"/>
                  </a:lnTo>
                  <a:close/>
                </a:path>
              </a:pathLst>
            </a:custGeom>
            <a:solidFill>
              <a:srgbClr val="487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039;p46">
              <a:extLst>
                <a:ext uri="{FF2B5EF4-FFF2-40B4-BE49-F238E27FC236}">
                  <a16:creationId xmlns:a16="http://schemas.microsoft.com/office/drawing/2014/main" id="{BE2BC288-2058-487E-AC8B-B6F5054EAE1A}"/>
                </a:ext>
              </a:extLst>
            </p:cNvPr>
            <p:cNvSpPr/>
            <p:nvPr/>
          </p:nvSpPr>
          <p:spPr>
            <a:xfrm>
              <a:off x="6000750" y="3550175"/>
              <a:ext cx="585275" cy="339175"/>
            </a:xfrm>
            <a:custGeom>
              <a:avLst/>
              <a:gdLst/>
              <a:ahLst/>
              <a:cxnLst/>
              <a:rect l="l" t="t" r="r" b="b"/>
              <a:pathLst>
                <a:path w="23411" h="13567" extrusionOk="0">
                  <a:moveTo>
                    <a:pt x="10579" y="1"/>
                  </a:moveTo>
                  <a:lnTo>
                    <a:pt x="0" y="6147"/>
                  </a:lnTo>
                  <a:lnTo>
                    <a:pt x="12832" y="13567"/>
                  </a:lnTo>
                  <a:lnTo>
                    <a:pt x="23411" y="7420"/>
                  </a:lnTo>
                  <a:lnTo>
                    <a:pt x="10579" y="1"/>
                  </a:lnTo>
                  <a:close/>
                </a:path>
              </a:pathLst>
            </a:custGeom>
            <a:solidFill>
              <a:srgbClr val="3D5E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040;p46">
              <a:extLst>
                <a:ext uri="{FF2B5EF4-FFF2-40B4-BE49-F238E27FC236}">
                  <a16:creationId xmlns:a16="http://schemas.microsoft.com/office/drawing/2014/main" id="{E8232119-04D7-4B03-BFF5-3A2CF7D35E62}"/>
                </a:ext>
              </a:extLst>
            </p:cNvPr>
            <p:cNvSpPr/>
            <p:nvPr/>
          </p:nvSpPr>
          <p:spPr>
            <a:xfrm>
              <a:off x="6000750" y="3703825"/>
              <a:ext cx="320800" cy="225325"/>
            </a:xfrm>
            <a:custGeom>
              <a:avLst/>
              <a:gdLst/>
              <a:ahLst/>
              <a:cxnLst/>
              <a:rect l="l" t="t" r="r" b="b"/>
              <a:pathLst>
                <a:path w="12832" h="9013" extrusionOk="0">
                  <a:moveTo>
                    <a:pt x="0" y="1"/>
                  </a:moveTo>
                  <a:lnTo>
                    <a:pt x="0" y="1593"/>
                  </a:lnTo>
                  <a:lnTo>
                    <a:pt x="12832" y="9013"/>
                  </a:lnTo>
                  <a:lnTo>
                    <a:pt x="12832" y="74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041;p46">
              <a:extLst>
                <a:ext uri="{FF2B5EF4-FFF2-40B4-BE49-F238E27FC236}">
                  <a16:creationId xmlns:a16="http://schemas.microsoft.com/office/drawing/2014/main" id="{5413A289-7B25-4029-975A-2414CDA72F3E}"/>
                </a:ext>
              </a:extLst>
            </p:cNvPr>
            <p:cNvSpPr/>
            <p:nvPr/>
          </p:nvSpPr>
          <p:spPr>
            <a:xfrm>
              <a:off x="6342350" y="3594875"/>
              <a:ext cx="33700" cy="178775"/>
            </a:xfrm>
            <a:custGeom>
              <a:avLst/>
              <a:gdLst/>
              <a:ahLst/>
              <a:cxnLst/>
              <a:rect l="l" t="t" r="r" b="b"/>
              <a:pathLst>
                <a:path w="1348" h="7151" extrusionOk="0">
                  <a:moveTo>
                    <a:pt x="1347" y="0"/>
                  </a:moveTo>
                  <a:lnTo>
                    <a:pt x="25" y="784"/>
                  </a:lnTo>
                  <a:lnTo>
                    <a:pt x="0" y="7151"/>
                  </a:lnTo>
                  <a:lnTo>
                    <a:pt x="1323" y="6391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87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042;p46">
              <a:extLst>
                <a:ext uri="{FF2B5EF4-FFF2-40B4-BE49-F238E27FC236}">
                  <a16:creationId xmlns:a16="http://schemas.microsoft.com/office/drawing/2014/main" id="{D546164B-FBB0-44E5-A9CA-F9D1649C8EDE}"/>
                </a:ext>
              </a:extLst>
            </p:cNvPr>
            <p:cNvSpPr/>
            <p:nvPr/>
          </p:nvSpPr>
          <p:spPr>
            <a:xfrm>
              <a:off x="6208900" y="3537325"/>
              <a:ext cx="134075" cy="236325"/>
            </a:xfrm>
            <a:custGeom>
              <a:avLst/>
              <a:gdLst/>
              <a:ahLst/>
              <a:cxnLst/>
              <a:rect l="l" t="t" r="r" b="b"/>
              <a:pathLst>
                <a:path w="5363" h="9453" extrusionOk="0">
                  <a:moveTo>
                    <a:pt x="25" y="0"/>
                  </a:moveTo>
                  <a:lnTo>
                    <a:pt x="0" y="6367"/>
                  </a:lnTo>
                  <a:lnTo>
                    <a:pt x="5338" y="9453"/>
                  </a:lnTo>
                  <a:lnTo>
                    <a:pt x="5363" y="308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043;p46">
              <a:extLst>
                <a:ext uri="{FF2B5EF4-FFF2-40B4-BE49-F238E27FC236}">
                  <a16:creationId xmlns:a16="http://schemas.microsoft.com/office/drawing/2014/main" id="{4DA76576-02B6-4615-9629-AE318A83EBDB}"/>
                </a:ext>
              </a:extLst>
            </p:cNvPr>
            <p:cNvSpPr/>
            <p:nvPr/>
          </p:nvSpPr>
          <p:spPr>
            <a:xfrm>
              <a:off x="6209500" y="3518350"/>
              <a:ext cx="166550" cy="96125"/>
            </a:xfrm>
            <a:custGeom>
              <a:avLst/>
              <a:gdLst/>
              <a:ahLst/>
              <a:cxnLst/>
              <a:rect l="l" t="t" r="r" b="b"/>
              <a:pathLst>
                <a:path w="6662" h="3845" extrusionOk="0">
                  <a:moveTo>
                    <a:pt x="1323" y="0"/>
                  </a:moveTo>
                  <a:lnTo>
                    <a:pt x="1" y="759"/>
                  </a:lnTo>
                  <a:lnTo>
                    <a:pt x="5339" y="3845"/>
                  </a:lnTo>
                  <a:lnTo>
                    <a:pt x="6661" y="3061"/>
                  </a:lnTo>
                  <a:lnTo>
                    <a:pt x="1323" y="0"/>
                  </a:lnTo>
                  <a:close/>
                </a:path>
              </a:pathLst>
            </a:custGeom>
            <a:solidFill>
              <a:srgbClr val="0F32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044;p46">
              <a:extLst>
                <a:ext uri="{FF2B5EF4-FFF2-40B4-BE49-F238E27FC236}">
                  <a16:creationId xmlns:a16="http://schemas.microsoft.com/office/drawing/2014/main" id="{57732A7C-78DB-418F-95AD-7DEEB1C6C828}"/>
                </a:ext>
              </a:extLst>
            </p:cNvPr>
            <p:cNvSpPr/>
            <p:nvPr/>
          </p:nvSpPr>
          <p:spPr>
            <a:xfrm>
              <a:off x="5732600" y="2443325"/>
              <a:ext cx="1123400" cy="648350"/>
            </a:xfrm>
            <a:custGeom>
              <a:avLst/>
              <a:gdLst/>
              <a:ahLst/>
              <a:cxnLst/>
              <a:rect l="l" t="t" r="r" b="b"/>
              <a:pathLst>
                <a:path w="44936" h="25934" extrusionOk="0">
                  <a:moveTo>
                    <a:pt x="1347" y="0"/>
                  </a:moveTo>
                  <a:lnTo>
                    <a:pt x="0" y="760"/>
                  </a:lnTo>
                  <a:lnTo>
                    <a:pt x="43614" y="25933"/>
                  </a:lnTo>
                  <a:lnTo>
                    <a:pt x="44936" y="25174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3D5E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045;p46">
              <a:extLst>
                <a:ext uri="{FF2B5EF4-FFF2-40B4-BE49-F238E27FC236}">
                  <a16:creationId xmlns:a16="http://schemas.microsoft.com/office/drawing/2014/main" id="{D503BCE6-D0A5-4F27-A829-0CEDD7FC9EDF}"/>
                </a:ext>
              </a:extLst>
            </p:cNvPr>
            <p:cNvSpPr/>
            <p:nvPr/>
          </p:nvSpPr>
          <p:spPr>
            <a:xfrm>
              <a:off x="6821100" y="3072650"/>
              <a:ext cx="34900" cy="817925"/>
            </a:xfrm>
            <a:custGeom>
              <a:avLst/>
              <a:gdLst/>
              <a:ahLst/>
              <a:cxnLst/>
              <a:rect l="l" t="t" r="r" b="b"/>
              <a:pathLst>
                <a:path w="1396" h="32717" extrusionOk="0">
                  <a:moveTo>
                    <a:pt x="1396" y="1"/>
                  </a:moveTo>
                  <a:lnTo>
                    <a:pt x="74" y="760"/>
                  </a:lnTo>
                  <a:lnTo>
                    <a:pt x="0" y="32717"/>
                  </a:lnTo>
                  <a:lnTo>
                    <a:pt x="1322" y="31958"/>
                  </a:lnTo>
                  <a:lnTo>
                    <a:pt x="1396" y="1"/>
                  </a:lnTo>
                  <a:close/>
                </a:path>
              </a:pathLst>
            </a:custGeom>
            <a:solidFill>
              <a:srgbClr val="3D5E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046;p46">
              <a:extLst>
                <a:ext uri="{FF2B5EF4-FFF2-40B4-BE49-F238E27FC236}">
                  <a16:creationId xmlns:a16="http://schemas.microsoft.com/office/drawing/2014/main" id="{AF76A94F-E42A-4D25-83C3-038DC4AA7C2A}"/>
                </a:ext>
              </a:extLst>
            </p:cNvPr>
            <p:cNvSpPr/>
            <p:nvPr/>
          </p:nvSpPr>
          <p:spPr>
            <a:xfrm>
              <a:off x="5731375" y="2462300"/>
              <a:ext cx="1091575" cy="1428275"/>
            </a:xfrm>
            <a:custGeom>
              <a:avLst/>
              <a:gdLst/>
              <a:ahLst/>
              <a:cxnLst/>
              <a:rect l="l" t="t" r="r" b="b"/>
              <a:pathLst>
                <a:path w="43663" h="57131" extrusionOk="0">
                  <a:moveTo>
                    <a:pt x="49" y="1"/>
                  </a:moveTo>
                  <a:lnTo>
                    <a:pt x="0" y="31957"/>
                  </a:lnTo>
                  <a:lnTo>
                    <a:pt x="19126" y="43001"/>
                  </a:lnTo>
                  <a:lnTo>
                    <a:pt x="24464" y="46087"/>
                  </a:lnTo>
                  <a:lnTo>
                    <a:pt x="43589" y="57131"/>
                  </a:lnTo>
                  <a:lnTo>
                    <a:pt x="43663" y="25174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047;p46">
              <a:extLst>
                <a:ext uri="{FF2B5EF4-FFF2-40B4-BE49-F238E27FC236}">
                  <a16:creationId xmlns:a16="http://schemas.microsoft.com/office/drawing/2014/main" id="{41EECD1F-7AD6-42BF-8DC2-7A9361F2BC64}"/>
                </a:ext>
              </a:extLst>
            </p:cNvPr>
            <p:cNvSpPr/>
            <p:nvPr/>
          </p:nvSpPr>
          <p:spPr>
            <a:xfrm>
              <a:off x="5777900" y="2543725"/>
              <a:ext cx="997900" cy="1204825"/>
            </a:xfrm>
            <a:custGeom>
              <a:avLst/>
              <a:gdLst/>
              <a:ahLst/>
              <a:cxnLst/>
              <a:rect l="l" t="t" r="r" b="b"/>
              <a:pathLst>
                <a:path w="39916" h="48193" extrusionOk="0">
                  <a:moveTo>
                    <a:pt x="74" y="0"/>
                  </a:moveTo>
                  <a:lnTo>
                    <a:pt x="1" y="25198"/>
                  </a:lnTo>
                  <a:lnTo>
                    <a:pt x="39867" y="48193"/>
                  </a:lnTo>
                  <a:lnTo>
                    <a:pt x="39916" y="2299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048;p46">
              <a:extLst>
                <a:ext uri="{FF2B5EF4-FFF2-40B4-BE49-F238E27FC236}">
                  <a16:creationId xmlns:a16="http://schemas.microsoft.com/office/drawing/2014/main" id="{0B26E015-1B4A-45B5-8682-A1668F7D4802}"/>
                </a:ext>
              </a:extLst>
            </p:cNvPr>
            <p:cNvSpPr/>
            <p:nvPr/>
          </p:nvSpPr>
          <p:spPr>
            <a:xfrm>
              <a:off x="6234000" y="3488775"/>
              <a:ext cx="97350" cy="84525"/>
            </a:xfrm>
            <a:custGeom>
              <a:avLst/>
              <a:gdLst/>
              <a:ahLst/>
              <a:cxnLst/>
              <a:rect l="l" t="t" r="r" b="b"/>
              <a:pathLst>
                <a:path w="3894" h="3381" extrusionOk="0">
                  <a:moveTo>
                    <a:pt x="442" y="1"/>
                  </a:moveTo>
                  <a:cubicBezTo>
                    <a:pt x="186" y="1"/>
                    <a:pt x="0" y="206"/>
                    <a:pt x="0" y="571"/>
                  </a:cubicBezTo>
                  <a:cubicBezTo>
                    <a:pt x="0" y="1061"/>
                    <a:pt x="343" y="1673"/>
                    <a:pt x="784" y="1942"/>
                  </a:cubicBezTo>
                  <a:lnTo>
                    <a:pt x="3110" y="3265"/>
                  </a:lnTo>
                  <a:cubicBezTo>
                    <a:pt x="3240" y="3344"/>
                    <a:pt x="3361" y="3381"/>
                    <a:pt x="3468" y="3381"/>
                  </a:cubicBezTo>
                  <a:cubicBezTo>
                    <a:pt x="3723" y="3381"/>
                    <a:pt x="3894" y="3169"/>
                    <a:pt x="3894" y="2824"/>
                  </a:cubicBezTo>
                  <a:cubicBezTo>
                    <a:pt x="3894" y="2310"/>
                    <a:pt x="3551" y="1697"/>
                    <a:pt x="3110" y="1453"/>
                  </a:cubicBezTo>
                  <a:lnTo>
                    <a:pt x="784" y="106"/>
                  </a:lnTo>
                  <a:cubicBezTo>
                    <a:pt x="663" y="35"/>
                    <a:pt x="547" y="1"/>
                    <a:pt x="442" y="1"/>
                  </a:cubicBezTo>
                  <a:close/>
                </a:path>
              </a:pathLst>
            </a:custGeom>
            <a:solidFill>
              <a:srgbClr val="487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049;p46">
              <a:extLst>
                <a:ext uri="{FF2B5EF4-FFF2-40B4-BE49-F238E27FC236}">
                  <a16:creationId xmlns:a16="http://schemas.microsoft.com/office/drawing/2014/main" id="{5D1E99E2-B545-45CC-A20B-038A10C638B6}"/>
                </a:ext>
              </a:extLst>
            </p:cNvPr>
            <p:cNvSpPr/>
            <p:nvPr/>
          </p:nvSpPr>
          <p:spPr>
            <a:xfrm>
              <a:off x="6093800" y="2950225"/>
              <a:ext cx="189200" cy="325700"/>
            </a:xfrm>
            <a:custGeom>
              <a:avLst/>
              <a:gdLst/>
              <a:ahLst/>
              <a:cxnLst/>
              <a:rect l="l" t="t" r="r" b="b"/>
              <a:pathLst>
                <a:path w="7568" h="13028" extrusionOk="0">
                  <a:moveTo>
                    <a:pt x="25" y="0"/>
                  </a:moveTo>
                  <a:lnTo>
                    <a:pt x="0" y="8669"/>
                  </a:lnTo>
                  <a:lnTo>
                    <a:pt x="7543" y="13028"/>
                  </a:lnTo>
                  <a:lnTo>
                    <a:pt x="7567" y="435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050;p46">
              <a:extLst>
                <a:ext uri="{FF2B5EF4-FFF2-40B4-BE49-F238E27FC236}">
                  <a16:creationId xmlns:a16="http://schemas.microsoft.com/office/drawing/2014/main" id="{FF75A757-0DA8-4F04-8056-1E5E42323190}"/>
                </a:ext>
              </a:extLst>
            </p:cNvPr>
            <p:cNvSpPr/>
            <p:nvPr/>
          </p:nvSpPr>
          <p:spPr>
            <a:xfrm>
              <a:off x="6114600" y="2877150"/>
              <a:ext cx="12900" cy="16875"/>
            </a:xfrm>
            <a:custGeom>
              <a:avLst/>
              <a:gdLst/>
              <a:ahLst/>
              <a:cxnLst/>
              <a:rect l="l" t="t" r="r" b="b"/>
              <a:pathLst>
                <a:path w="516" h="675" extrusionOk="0">
                  <a:moveTo>
                    <a:pt x="147" y="1"/>
                  </a:moveTo>
                  <a:cubicBezTo>
                    <a:pt x="61" y="1"/>
                    <a:pt x="1" y="61"/>
                    <a:pt x="1" y="181"/>
                  </a:cubicBezTo>
                  <a:cubicBezTo>
                    <a:pt x="1" y="352"/>
                    <a:pt x="123" y="548"/>
                    <a:pt x="270" y="646"/>
                  </a:cubicBezTo>
                  <a:cubicBezTo>
                    <a:pt x="302" y="665"/>
                    <a:pt x="334" y="674"/>
                    <a:pt x="364" y="674"/>
                  </a:cubicBezTo>
                  <a:cubicBezTo>
                    <a:pt x="448" y="674"/>
                    <a:pt x="515" y="601"/>
                    <a:pt x="515" y="475"/>
                  </a:cubicBezTo>
                  <a:cubicBezTo>
                    <a:pt x="515" y="328"/>
                    <a:pt x="417" y="107"/>
                    <a:pt x="270" y="34"/>
                  </a:cubicBezTo>
                  <a:cubicBezTo>
                    <a:pt x="226" y="12"/>
                    <a:pt x="184" y="1"/>
                    <a:pt x="147" y="1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6051;p46">
              <a:extLst>
                <a:ext uri="{FF2B5EF4-FFF2-40B4-BE49-F238E27FC236}">
                  <a16:creationId xmlns:a16="http://schemas.microsoft.com/office/drawing/2014/main" id="{31F1A6CB-08FF-4393-A653-F2582AA143D8}"/>
                </a:ext>
              </a:extLst>
            </p:cNvPr>
            <p:cNvSpPr/>
            <p:nvPr/>
          </p:nvSpPr>
          <p:spPr>
            <a:xfrm>
              <a:off x="6049100" y="2830125"/>
              <a:ext cx="456725" cy="331325"/>
            </a:xfrm>
            <a:custGeom>
              <a:avLst/>
              <a:gdLst/>
              <a:ahLst/>
              <a:cxnLst/>
              <a:rect l="l" t="t" r="r" b="b"/>
              <a:pathLst>
                <a:path w="18269" h="13253" extrusionOk="0">
                  <a:moveTo>
                    <a:pt x="676" y="662"/>
                  </a:moveTo>
                  <a:cubicBezTo>
                    <a:pt x="709" y="662"/>
                    <a:pt x="746" y="671"/>
                    <a:pt x="784" y="690"/>
                  </a:cubicBezTo>
                  <a:cubicBezTo>
                    <a:pt x="931" y="788"/>
                    <a:pt x="1029" y="984"/>
                    <a:pt x="1029" y="1156"/>
                  </a:cubicBezTo>
                  <a:cubicBezTo>
                    <a:pt x="1029" y="1276"/>
                    <a:pt x="981" y="1336"/>
                    <a:pt x="902" y="1336"/>
                  </a:cubicBezTo>
                  <a:cubicBezTo>
                    <a:pt x="868" y="1336"/>
                    <a:pt x="828" y="1325"/>
                    <a:pt x="784" y="1303"/>
                  </a:cubicBezTo>
                  <a:cubicBezTo>
                    <a:pt x="637" y="1205"/>
                    <a:pt x="515" y="1009"/>
                    <a:pt x="515" y="862"/>
                  </a:cubicBezTo>
                  <a:cubicBezTo>
                    <a:pt x="515" y="735"/>
                    <a:pt x="582" y="662"/>
                    <a:pt x="676" y="662"/>
                  </a:cubicBezTo>
                  <a:close/>
                  <a:moveTo>
                    <a:pt x="1726" y="1274"/>
                  </a:moveTo>
                  <a:cubicBezTo>
                    <a:pt x="1760" y="1274"/>
                    <a:pt x="1798" y="1283"/>
                    <a:pt x="1837" y="1303"/>
                  </a:cubicBezTo>
                  <a:cubicBezTo>
                    <a:pt x="1984" y="1401"/>
                    <a:pt x="2082" y="1597"/>
                    <a:pt x="2082" y="1768"/>
                  </a:cubicBezTo>
                  <a:cubicBezTo>
                    <a:pt x="2082" y="1875"/>
                    <a:pt x="2017" y="1944"/>
                    <a:pt x="1933" y="1944"/>
                  </a:cubicBezTo>
                  <a:cubicBezTo>
                    <a:pt x="1903" y="1944"/>
                    <a:pt x="1870" y="1935"/>
                    <a:pt x="1837" y="1915"/>
                  </a:cubicBezTo>
                  <a:cubicBezTo>
                    <a:pt x="1690" y="1817"/>
                    <a:pt x="1568" y="1621"/>
                    <a:pt x="1568" y="1450"/>
                  </a:cubicBezTo>
                  <a:cubicBezTo>
                    <a:pt x="1568" y="1342"/>
                    <a:pt x="1634" y="1274"/>
                    <a:pt x="1726" y="1274"/>
                  </a:cubicBezTo>
                  <a:close/>
                  <a:moveTo>
                    <a:pt x="2767" y="1882"/>
                  </a:moveTo>
                  <a:cubicBezTo>
                    <a:pt x="2804" y="1882"/>
                    <a:pt x="2846" y="1893"/>
                    <a:pt x="2890" y="1915"/>
                  </a:cubicBezTo>
                  <a:cubicBezTo>
                    <a:pt x="3037" y="1988"/>
                    <a:pt x="3135" y="2209"/>
                    <a:pt x="3135" y="2356"/>
                  </a:cubicBezTo>
                  <a:cubicBezTo>
                    <a:pt x="3135" y="2482"/>
                    <a:pt x="3068" y="2555"/>
                    <a:pt x="2984" y="2555"/>
                  </a:cubicBezTo>
                  <a:cubicBezTo>
                    <a:pt x="2954" y="2555"/>
                    <a:pt x="2922" y="2546"/>
                    <a:pt x="2890" y="2527"/>
                  </a:cubicBezTo>
                  <a:cubicBezTo>
                    <a:pt x="2743" y="2429"/>
                    <a:pt x="2621" y="2233"/>
                    <a:pt x="2621" y="2062"/>
                  </a:cubicBezTo>
                  <a:cubicBezTo>
                    <a:pt x="2621" y="1942"/>
                    <a:pt x="2681" y="1882"/>
                    <a:pt x="2767" y="1882"/>
                  </a:cubicBezTo>
                  <a:close/>
                  <a:moveTo>
                    <a:pt x="269" y="1"/>
                  </a:moveTo>
                  <a:cubicBezTo>
                    <a:pt x="106" y="1"/>
                    <a:pt x="1" y="127"/>
                    <a:pt x="1" y="348"/>
                  </a:cubicBezTo>
                  <a:lnTo>
                    <a:pt x="1" y="2723"/>
                  </a:lnTo>
                  <a:cubicBezTo>
                    <a:pt x="1" y="2514"/>
                    <a:pt x="100" y="2391"/>
                    <a:pt x="255" y="2391"/>
                  </a:cubicBezTo>
                  <a:cubicBezTo>
                    <a:pt x="317" y="2391"/>
                    <a:pt x="388" y="2411"/>
                    <a:pt x="466" y="2454"/>
                  </a:cubicBezTo>
                  <a:lnTo>
                    <a:pt x="17803" y="12469"/>
                  </a:lnTo>
                  <a:cubicBezTo>
                    <a:pt x="18048" y="12616"/>
                    <a:pt x="18269" y="12959"/>
                    <a:pt x="18269" y="13253"/>
                  </a:cubicBezTo>
                  <a:lnTo>
                    <a:pt x="18269" y="10902"/>
                  </a:lnTo>
                  <a:cubicBezTo>
                    <a:pt x="18269" y="10584"/>
                    <a:pt x="18048" y="10192"/>
                    <a:pt x="17779" y="10045"/>
                  </a:cubicBezTo>
                  <a:lnTo>
                    <a:pt x="515" y="78"/>
                  </a:lnTo>
                  <a:cubicBezTo>
                    <a:pt x="425" y="26"/>
                    <a:pt x="341" y="1"/>
                    <a:pt x="269" y="1"/>
                  </a:cubicBezTo>
                  <a:close/>
                </a:path>
              </a:pathLst>
            </a:custGeom>
            <a:solidFill>
              <a:srgbClr val="BEE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6052;p46">
              <a:extLst>
                <a:ext uri="{FF2B5EF4-FFF2-40B4-BE49-F238E27FC236}">
                  <a16:creationId xmlns:a16="http://schemas.microsoft.com/office/drawing/2014/main" id="{A9C19BB2-9783-42FF-A9D8-94B900283D38}"/>
                </a:ext>
              </a:extLst>
            </p:cNvPr>
            <p:cNvSpPr/>
            <p:nvPr/>
          </p:nvSpPr>
          <p:spPr>
            <a:xfrm>
              <a:off x="6048500" y="2889900"/>
              <a:ext cx="457325" cy="563025"/>
            </a:xfrm>
            <a:custGeom>
              <a:avLst/>
              <a:gdLst/>
              <a:ahLst/>
              <a:cxnLst/>
              <a:rect l="l" t="t" r="r" b="b"/>
              <a:pathLst>
                <a:path w="18293" h="22521" extrusionOk="0">
                  <a:moveTo>
                    <a:pt x="11118" y="7776"/>
                  </a:moveTo>
                  <a:lnTo>
                    <a:pt x="16579" y="10935"/>
                  </a:lnTo>
                  <a:lnTo>
                    <a:pt x="16579" y="11278"/>
                  </a:lnTo>
                  <a:lnTo>
                    <a:pt x="11118" y="8119"/>
                  </a:lnTo>
                  <a:lnTo>
                    <a:pt x="11118" y="7776"/>
                  </a:lnTo>
                  <a:close/>
                  <a:moveTo>
                    <a:pt x="11118" y="8854"/>
                  </a:moveTo>
                  <a:lnTo>
                    <a:pt x="16579" y="12013"/>
                  </a:lnTo>
                  <a:lnTo>
                    <a:pt x="16579" y="12355"/>
                  </a:lnTo>
                  <a:lnTo>
                    <a:pt x="11118" y="9197"/>
                  </a:lnTo>
                  <a:lnTo>
                    <a:pt x="11118" y="8854"/>
                  </a:lnTo>
                  <a:close/>
                  <a:moveTo>
                    <a:pt x="11118" y="9956"/>
                  </a:moveTo>
                  <a:lnTo>
                    <a:pt x="16579" y="13090"/>
                  </a:lnTo>
                  <a:lnTo>
                    <a:pt x="16579" y="13433"/>
                  </a:lnTo>
                  <a:lnTo>
                    <a:pt x="11118" y="10299"/>
                  </a:lnTo>
                  <a:lnTo>
                    <a:pt x="11118" y="9956"/>
                  </a:lnTo>
                  <a:close/>
                  <a:moveTo>
                    <a:pt x="11118" y="11033"/>
                  </a:moveTo>
                  <a:lnTo>
                    <a:pt x="16579" y="14192"/>
                  </a:lnTo>
                  <a:lnTo>
                    <a:pt x="16579" y="14535"/>
                  </a:lnTo>
                  <a:lnTo>
                    <a:pt x="11118" y="11376"/>
                  </a:lnTo>
                  <a:lnTo>
                    <a:pt x="11118" y="11033"/>
                  </a:lnTo>
                  <a:close/>
                  <a:moveTo>
                    <a:pt x="1837" y="2413"/>
                  </a:moveTo>
                  <a:lnTo>
                    <a:pt x="9379" y="6772"/>
                  </a:lnTo>
                  <a:lnTo>
                    <a:pt x="9355" y="15441"/>
                  </a:lnTo>
                  <a:lnTo>
                    <a:pt x="1812" y="11082"/>
                  </a:lnTo>
                  <a:lnTo>
                    <a:pt x="1837" y="2413"/>
                  </a:lnTo>
                  <a:close/>
                  <a:moveTo>
                    <a:pt x="11093" y="12111"/>
                  </a:moveTo>
                  <a:lnTo>
                    <a:pt x="16579" y="15270"/>
                  </a:lnTo>
                  <a:lnTo>
                    <a:pt x="16579" y="15612"/>
                  </a:lnTo>
                  <a:lnTo>
                    <a:pt x="11093" y="12453"/>
                  </a:lnTo>
                  <a:lnTo>
                    <a:pt x="11093" y="12111"/>
                  </a:lnTo>
                  <a:close/>
                  <a:moveTo>
                    <a:pt x="11093" y="13188"/>
                  </a:moveTo>
                  <a:lnTo>
                    <a:pt x="16554" y="16347"/>
                  </a:lnTo>
                  <a:lnTo>
                    <a:pt x="16554" y="16690"/>
                  </a:lnTo>
                  <a:lnTo>
                    <a:pt x="11093" y="13531"/>
                  </a:lnTo>
                  <a:lnTo>
                    <a:pt x="11093" y="13188"/>
                  </a:lnTo>
                  <a:close/>
                  <a:moveTo>
                    <a:pt x="11093" y="14290"/>
                  </a:moveTo>
                  <a:lnTo>
                    <a:pt x="15183" y="16641"/>
                  </a:lnTo>
                  <a:lnTo>
                    <a:pt x="15183" y="16984"/>
                  </a:lnTo>
                  <a:lnTo>
                    <a:pt x="11093" y="14633"/>
                  </a:lnTo>
                  <a:lnTo>
                    <a:pt x="11093" y="14290"/>
                  </a:lnTo>
                  <a:close/>
                  <a:moveTo>
                    <a:pt x="279" y="0"/>
                  </a:moveTo>
                  <a:cubicBezTo>
                    <a:pt x="124" y="0"/>
                    <a:pt x="25" y="123"/>
                    <a:pt x="25" y="332"/>
                  </a:cubicBezTo>
                  <a:lnTo>
                    <a:pt x="0" y="11645"/>
                  </a:lnTo>
                  <a:cubicBezTo>
                    <a:pt x="0" y="11939"/>
                    <a:pt x="196" y="12307"/>
                    <a:pt x="441" y="12453"/>
                  </a:cubicBezTo>
                  <a:lnTo>
                    <a:pt x="17803" y="22469"/>
                  </a:lnTo>
                  <a:cubicBezTo>
                    <a:pt x="17872" y="22504"/>
                    <a:pt x="17937" y="22521"/>
                    <a:pt x="17995" y="22521"/>
                  </a:cubicBezTo>
                  <a:cubicBezTo>
                    <a:pt x="18143" y="22521"/>
                    <a:pt x="18244" y="22411"/>
                    <a:pt x="18244" y="22200"/>
                  </a:cubicBezTo>
                  <a:lnTo>
                    <a:pt x="18293" y="10862"/>
                  </a:lnTo>
                  <a:cubicBezTo>
                    <a:pt x="18293" y="10568"/>
                    <a:pt x="18072" y="10225"/>
                    <a:pt x="17827" y="10078"/>
                  </a:cubicBezTo>
                  <a:lnTo>
                    <a:pt x="490" y="63"/>
                  </a:lnTo>
                  <a:cubicBezTo>
                    <a:pt x="412" y="20"/>
                    <a:pt x="341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6053;p46">
              <a:extLst>
                <a:ext uri="{FF2B5EF4-FFF2-40B4-BE49-F238E27FC236}">
                  <a16:creationId xmlns:a16="http://schemas.microsoft.com/office/drawing/2014/main" id="{4F238E68-17BE-4CD2-9F32-38F2A7AC5EEA}"/>
                </a:ext>
              </a:extLst>
            </p:cNvPr>
            <p:cNvSpPr/>
            <p:nvPr/>
          </p:nvSpPr>
          <p:spPr>
            <a:xfrm>
              <a:off x="6061950" y="2846675"/>
              <a:ext cx="12900" cy="16850"/>
            </a:xfrm>
            <a:custGeom>
              <a:avLst/>
              <a:gdLst/>
              <a:ahLst/>
              <a:cxnLst/>
              <a:rect l="l" t="t" r="r" b="b"/>
              <a:pathLst>
                <a:path w="516" h="674" extrusionOk="0">
                  <a:moveTo>
                    <a:pt x="162" y="0"/>
                  </a:moveTo>
                  <a:cubicBezTo>
                    <a:pt x="68" y="0"/>
                    <a:pt x="1" y="73"/>
                    <a:pt x="1" y="200"/>
                  </a:cubicBezTo>
                  <a:cubicBezTo>
                    <a:pt x="1" y="347"/>
                    <a:pt x="123" y="543"/>
                    <a:pt x="270" y="641"/>
                  </a:cubicBezTo>
                  <a:cubicBezTo>
                    <a:pt x="314" y="663"/>
                    <a:pt x="354" y="674"/>
                    <a:pt x="388" y="674"/>
                  </a:cubicBezTo>
                  <a:cubicBezTo>
                    <a:pt x="467" y="674"/>
                    <a:pt x="515" y="614"/>
                    <a:pt x="515" y="494"/>
                  </a:cubicBezTo>
                  <a:cubicBezTo>
                    <a:pt x="515" y="322"/>
                    <a:pt x="417" y="126"/>
                    <a:pt x="270" y="28"/>
                  </a:cubicBezTo>
                  <a:cubicBezTo>
                    <a:pt x="232" y="9"/>
                    <a:pt x="195" y="0"/>
                    <a:pt x="162" y="0"/>
                  </a:cubicBezTo>
                  <a:close/>
                </a:path>
              </a:pathLst>
            </a:custGeom>
            <a:solidFill>
              <a:srgbClr val="FF8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6054;p46">
              <a:extLst>
                <a:ext uri="{FF2B5EF4-FFF2-40B4-BE49-F238E27FC236}">
                  <a16:creationId xmlns:a16="http://schemas.microsoft.com/office/drawing/2014/main" id="{34679835-CAFF-4DDD-BDF6-1D647D6DCFED}"/>
                </a:ext>
              </a:extLst>
            </p:cNvPr>
            <p:cNvSpPr/>
            <p:nvPr/>
          </p:nvSpPr>
          <p:spPr>
            <a:xfrm>
              <a:off x="6088275" y="2861950"/>
              <a:ext cx="12900" cy="16775"/>
            </a:xfrm>
            <a:custGeom>
              <a:avLst/>
              <a:gdLst/>
              <a:ahLst/>
              <a:cxnLst/>
              <a:rect l="l" t="t" r="r" b="b"/>
              <a:pathLst>
                <a:path w="516" h="671" extrusionOk="0">
                  <a:moveTo>
                    <a:pt x="159" y="1"/>
                  </a:moveTo>
                  <a:cubicBezTo>
                    <a:pt x="67" y="1"/>
                    <a:pt x="1" y="69"/>
                    <a:pt x="1" y="177"/>
                  </a:cubicBezTo>
                  <a:cubicBezTo>
                    <a:pt x="1" y="348"/>
                    <a:pt x="123" y="544"/>
                    <a:pt x="270" y="642"/>
                  </a:cubicBezTo>
                  <a:cubicBezTo>
                    <a:pt x="303" y="662"/>
                    <a:pt x="336" y="671"/>
                    <a:pt x="366" y="671"/>
                  </a:cubicBezTo>
                  <a:cubicBezTo>
                    <a:pt x="450" y="671"/>
                    <a:pt x="515" y="602"/>
                    <a:pt x="515" y="495"/>
                  </a:cubicBezTo>
                  <a:cubicBezTo>
                    <a:pt x="515" y="324"/>
                    <a:pt x="417" y="128"/>
                    <a:pt x="270" y="30"/>
                  </a:cubicBezTo>
                  <a:cubicBezTo>
                    <a:pt x="231" y="10"/>
                    <a:pt x="193" y="1"/>
                    <a:pt x="159" y="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6055;p46">
              <a:extLst>
                <a:ext uri="{FF2B5EF4-FFF2-40B4-BE49-F238E27FC236}">
                  <a16:creationId xmlns:a16="http://schemas.microsoft.com/office/drawing/2014/main" id="{3D39FEAE-1E07-4BBB-BE85-F009F3C1DAB6}"/>
                </a:ext>
              </a:extLst>
            </p:cNvPr>
            <p:cNvSpPr/>
            <p:nvPr/>
          </p:nvSpPr>
          <p:spPr>
            <a:xfrm>
              <a:off x="6325825" y="3084300"/>
              <a:ext cx="137150" cy="230200"/>
            </a:xfrm>
            <a:custGeom>
              <a:avLst/>
              <a:gdLst/>
              <a:ahLst/>
              <a:cxnLst/>
              <a:rect l="l" t="t" r="r" b="b"/>
              <a:pathLst>
                <a:path w="5486" h="9208" extrusionOk="0">
                  <a:moveTo>
                    <a:pt x="25" y="0"/>
                  </a:moveTo>
                  <a:lnTo>
                    <a:pt x="25" y="343"/>
                  </a:lnTo>
                  <a:lnTo>
                    <a:pt x="5486" y="3502"/>
                  </a:lnTo>
                  <a:lnTo>
                    <a:pt x="5486" y="3159"/>
                  </a:lnTo>
                  <a:lnTo>
                    <a:pt x="25" y="0"/>
                  </a:lnTo>
                  <a:close/>
                  <a:moveTo>
                    <a:pt x="25" y="1078"/>
                  </a:moveTo>
                  <a:lnTo>
                    <a:pt x="25" y="1421"/>
                  </a:lnTo>
                  <a:lnTo>
                    <a:pt x="5486" y="4579"/>
                  </a:lnTo>
                  <a:lnTo>
                    <a:pt x="5486" y="4237"/>
                  </a:lnTo>
                  <a:lnTo>
                    <a:pt x="25" y="1078"/>
                  </a:lnTo>
                  <a:close/>
                  <a:moveTo>
                    <a:pt x="25" y="2180"/>
                  </a:moveTo>
                  <a:lnTo>
                    <a:pt x="25" y="2523"/>
                  </a:lnTo>
                  <a:lnTo>
                    <a:pt x="5486" y="5657"/>
                  </a:lnTo>
                  <a:lnTo>
                    <a:pt x="5486" y="5314"/>
                  </a:lnTo>
                  <a:lnTo>
                    <a:pt x="25" y="2180"/>
                  </a:lnTo>
                  <a:close/>
                  <a:moveTo>
                    <a:pt x="25" y="3257"/>
                  </a:moveTo>
                  <a:lnTo>
                    <a:pt x="25" y="3600"/>
                  </a:lnTo>
                  <a:lnTo>
                    <a:pt x="5486" y="6759"/>
                  </a:lnTo>
                  <a:lnTo>
                    <a:pt x="5486" y="6416"/>
                  </a:lnTo>
                  <a:lnTo>
                    <a:pt x="25" y="3257"/>
                  </a:lnTo>
                  <a:close/>
                  <a:moveTo>
                    <a:pt x="0" y="4335"/>
                  </a:moveTo>
                  <a:lnTo>
                    <a:pt x="0" y="4677"/>
                  </a:lnTo>
                  <a:lnTo>
                    <a:pt x="5486" y="7836"/>
                  </a:lnTo>
                  <a:lnTo>
                    <a:pt x="5486" y="7494"/>
                  </a:lnTo>
                  <a:lnTo>
                    <a:pt x="0" y="4335"/>
                  </a:lnTo>
                  <a:close/>
                  <a:moveTo>
                    <a:pt x="0" y="5412"/>
                  </a:moveTo>
                  <a:lnTo>
                    <a:pt x="0" y="5755"/>
                  </a:lnTo>
                  <a:lnTo>
                    <a:pt x="5461" y="8914"/>
                  </a:lnTo>
                  <a:lnTo>
                    <a:pt x="5461" y="8571"/>
                  </a:lnTo>
                  <a:lnTo>
                    <a:pt x="0" y="5412"/>
                  </a:lnTo>
                  <a:close/>
                  <a:moveTo>
                    <a:pt x="0" y="6514"/>
                  </a:moveTo>
                  <a:lnTo>
                    <a:pt x="0" y="6857"/>
                  </a:lnTo>
                  <a:lnTo>
                    <a:pt x="4090" y="9208"/>
                  </a:lnTo>
                  <a:lnTo>
                    <a:pt x="4090" y="8865"/>
                  </a:lnTo>
                  <a:lnTo>
                    <a:pt x="0" y="6514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6056;p46">
              <a:extLst>
                <a:ext uri="{FF2B5EF4-FFF2-40B4-BE49-F238E27FC236}">
                  <a16:creationId xmlns:a16="http://schemas.microsoft.com/office/drawing/2014/main" id="{59C4A0BF-8904-4387-AE43-78BF412591A4}"/>
                </a:ext>
              </a:extLst>
            </p:cNvPr>
            <p:cNvSpPr/>
            <p:nvPr/>
          </p:nvSpPr>
          <p:spPr>
            <a:xfrm>
              <a:off x="6114600" y="2999200"/>
              <a:ext cx="83300" cy="107150"/>
            </a:xfrm>
            <a:custGeom>
              <a:avLst/>
              <a:gdLst/>
              <a:ahLst/>
              <a:cxnLst/>
              <a:rect l="l" t="t" r="r" b="b"/>
              <a:pathLst>
                <a:path w="3332" h="4286" extrusionOk="0">
                  <a:moveTo>
                    <a:pt x="1666" y="0"/>
                  </a:moveTo>
                  <a:lnTo>
                    <a:pt x="1" y="2376"/>
                  </a:lnTo>
                  <a:lnTo>
                    <a:pt x="3331" y="4286"/>
                  </a:lnTo>
                  <a:lnTo>
                    <a:pt x="3331" y="4286"/>
                  </a:lnTo>
                  <a:lnTo>
                    <a:pt x="1666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6057;p46">
              <a:extLst>
                <a:ext uri="{FF2B5EF4-FFF2-40B4-BE49-F238E27FC236}">
                  <a16:creationId xmlns:a16="http://schemas.microsoft.com/office/drawing/2014/main" id="{2A538493-E971-4A4D-94B1-BD62558C8FE0}"/>
                </a:ext>
              </a:extLst>
            </p:cNvPr>
            <p:cNvSpPr/>
            <p:nvPr/>
          </p:nvSpPr>
          <p:spPr>
            <a:xfrm>
              <a:off x="6110325" y="2993075"/>
              <a:ext cx="93075" cy="120025"/>
            </a:xfrm>
            <a:custGeom>
              <a:avLst/>
              <a:gdLst/>
              <a:ahLst/>
              <a:cxnLst/>
              <a:rect l="l" t="t" r="r" b="b"/>
              <a:pathLst>
                <a:path w="3723" h="4801" extrusionOk="0">
                  <a:moveTo>
                    <a:pt x="1813" y="490"/>
                  </a:moveTo>
                  <a:lnTo>
                    <a:pt x="3282" y="4286"/>
                  </a:lnTo>
                  <a:lnTo>
                    <a:pt x="343" y="2572"/>
                  </a:lnTo>
                  <a:lnTo>
                    <a:pt x="1813" y="490"/>
                  </a:lnTo>
                  <a:close/>
                  <a:moveTo>
                    <a:pt x="1862" y="1"/>
                  </a:moveTo>
                  <a:lnTo>
                    <a:pt x="1" y="2645"/>
                  </a:lnTo>
                  <a:lnTo>
                    <a:pt x="3723" y="4800"/>
                  </a:lnTo>
                  <a:lnTo>
                    <a:pt x="18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6058;p46">
              <a:extLst>
                <a:ext uri="{FF2B5EF4-FFF2-40B4-BE49-F238E27FC236}">
                  <a16:creationId xmlns:a16="http://schemas.microsoft.com/office/drawing/2014/main" id="{CC07F928-7B1E-45C2-8517-34EB8EE10D8F}"/>
                </a:ext>
              </a:extLst>
            </p:cNvPr>
            <p:cNvSpPr/>
            <p:nvPr/>
          </p:nvSpPr>
          <p:spPr>
            <a:xfrm>
              <a:off x="6176450" y="3069450"/>
              <a:ext cx="64900" cy="83925"/>
            </a:xfrm>
            <a:custGeom>
              <a:avLst/>
              <a:gdLst/>
              <a:ahLst/>
              <a:cxnLst/>
              <a:rect l="l" t="t" r="r" b="b"/>
              <a:pathLst>
                <a:path w="2596" h="3357" extrusionOk="0">
                  <a:moveTo>
                    <a:pt x="724" y="1"/>
                  </a:moveTo>
                  <a:cubicBezTo>
                    <a:pt x="297" y="1"/>
                    <a:pt x="0" y="345"/>
                    <a:pt x="0" y="937"/>
                  </a:cubicBezTo>
                  <a:cubicBezTo>
                    <a:pt x="0" y="1745"/>
                    <a:pt x="588" y="2774"/>
                    <a:pt x="1298" y="3190"/>
                  </a:cubicBezTo>
                  <a:cubicBezTo>
                    <a:pt x="1509" y="3303"/>
                    <a:pt x="1706" y="3356"/>
                    <a:pt x="1879" y="3356"/>
                  </a:cubicBezTo>
                  <a:cubicBezTo>
                    <a:pt x="2310" y="3356"/>
                    <a:pt x="2596" y="3024"/>
                    <a:pt x="2596" y="2431"/>
                  </a:cubicBezTo>
                  <a:cubicBezTo>
                    <a:pt x="2596" y="1598"/>
                    <a:pt x="2033" y="594"/>
                    <a:pt x="1298" y="178"/>
                  </a:cubicBezTo>
                  <a:cubicBezTo>
                    <a:pt x="1093" y="58"/>
                    <a:pt x="898" y="1"/>
                    <a:pt x="724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6059;p46">
              <a:extLst>
                <a:ext uri="{FF2B5EF4-FFF2-40B4-BE49-F238E27FC236}">
                  <a16:creationId xmlns:a16="http://schemas.microsoft.com/office/drawing/2014/main" id="{8C6E1B58-C5B9-4870-91D8-468C17F8C277}"/>
                </a:ext>
              </a:extLst>
            </p:cNvPr>
            <p:cNvSpPr/>
            <p:nvPr/>
          </p:nvSpPr>
          <p:spPr>
            <a:xfrm>
              <a:off x="6174000" y="3066675"/>
              <a:ext cx="70425" cy="89275"/>
            </a:xfrm>
            <a:custGeom>
              <a:avLst/>
              <a:gdLst/>
              <a:ahLst/>
              <a:cxnLst/>
              <a:rect l="l" t="t" r="r" b="b"/>
              <a:pathLst>
                <a:path w="2817" h="3571" extrusionOk="0">
                  <a:moveTo>
                    <a:pt x="833" y="215"/>
                  </a:moveTo>
                  <a:cubicBezTo>
                    <a:pt x="980" y="215"/>
                    <a:pt x="1151" y="289"/>
                    <a:pt x="1347" y="387"/>
                  </a:cubicBezTo>
                  <a:cubicBezTo>
                    <a:pt x="2033" y="779"/>
                    <a:pt x="2596" y="1758"/>
                    <a:pt x="2596" y="2542"/>
                  </a:cubicBezTo>
                  <a:cubicBezTo>
                    <a:pt x="2596" y="2909"/>
                    <a:pt x="2474" y="3154"/>
                    <a:pt x="2278" y="3276"/>
                  </a:cubicBezTo>
                  <a:cubicBezTo>
                    <a:pt x="2186" y="3327"/>
                    <a:pt x="2081" y="3353"/>
                    <a:pt x="1969" y="3353"/>
                  </a:cubicBezTo>
                  <a:cubicBezTo>
                    <a:pt x="1812" y="3353"/>
                    <a:pt x="1641" y="3303"/>
                    <a:pt x="1470" y="3203"/>
                  </a:cubicBezTo>
                  <a:cubicBezTo>
                    <a:pt x="784" y="2787"/>
                    <a:pt x="221" y="1832"/>
                    <a:pt x="221" y="1048"/>
                  </a:cubicBezTo>
                  <a:cubicBezTo>
                    <a:pt x="221" y="681"/>
                    <a:pt x="343" y="411"/>
                    <a:pt x="539" y="289"/>
                  </a:cubicBezTo>
                  <a:cubicBezTo>
                    <a:pt x="637" y="240"/>
                    <a:pt x="710" y="215"/>
                    <a:pt x="833" y="215"/>
                  </a:cubicBezTo>
                  <a:close/>
                  <a:moveTo>
                    <a:pt x="823" y="0"/>
                  </a:moveTo>
                  <a:cubicBezTo>
                    <a:pt x="682" y="0"/>
                    <a:pt x="553" y="32"/>
                    <a:pt x="441" y="93"/>
                  </a:cubicBezTo>
                  <a:cubicBezTo>
                    <a:pt x="147" y="264"/>
                    <a:pt x="0" y="607"/>
                    <a:pt x="0" y="1048"/>
                  </a:cubicBezTo>
                  <a:cubicBezTo>
                    <a:pt x="0" y="1905"/>
                    <a:pt x="612" y="2958"/>
                    <a:pt x="1347" y="3374"/>
                  </a:cubicBezTo>
                  <a:cubicBezTo>
                    <a:pt x="1567" y="3521"/>
                    <a:pt x="1788" y="3570"/>
                    <a:pt x="1984" y="3570"/>
                  </a:cubicBezTo>
                  <a:cubicBezTo>
                    <a:pt x="2131" y="3570"/>
                    <a:pt x="2253" y="3546"/>
                    <a:pt x="2376" y="3472"/>
                  </a:cubicBezTo>
                  <a:cubicBezTo>
                    <a:pt x="2669" y="3325"/>
                    <a:pt x="2816" y="2983"/>
                    <a:pt x="2816" y="2542"/>
                  </a:cubicBezTo>
                  <a:cubicBezTo>
                    <a:pt x="2816" y="1685"/>
                    <a:pt x="2204" y="632"/>
                    <a:pt x="1470" y="191"/>
                  </a:cubicBezTo>
                  <a:cubicBezTo>
                    <a:pt x="1241" y="62"/>
                    <a:pt x="1020" y="0"/>
                    <a:pt x="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6060;p46">
              <a:extLst>
                <a:ext uri="{FF2B5EF4-FFF2-40B4-BE49-F238E27FC236}">
                  <a16:creationId xmlns:a16="http://schemas.microsoft.com/office/drawing/2014/main" id="{B05DD237-F229-4903-9CC1-EE47320B4C86}"/>
                </a:ext>
              </a:extLst>
            </p:cNvPr>
            <p:cNvSpPr/>
            <p:nvPr/>
          </p:nvSpPr>
          <p:spPr>
            <a:xfrm>
              <a:off x="6117050" y="3121225"/>
              <a:ext cx="42275" cy="54725"/>
            </a:xfrm>
            <a:custGeom>
              <a:avLst/>
              <a:gdLst/>
              <a:ahLst/>
              <a:cxnLst/>
              <a:rect l="l" t="t" r="r" b="b"/>
              <a:pathLst>
                <a:path w="1691" h="2189" extrusionOk="0">
                  <a:moveTo>
                    <a:pt x="460" y="0"/>
                  </a:moveTo>
                  <a:cubicBezTo>
                    <a:pt x="186" y="0"/>
                    <a:pt x="1" y="222"/>
                    <a:pt x="1" y="605"/>
                  </a:cubicBezTo>
                  <a:cubicBezTo>
                    <a:pt x="1" y="1143"/>
                    <a:pt x="368" y="1805"/>
                    <a:pt x="833" y="2074"/>
                  </a:cubicBezTo>
                  <a:cubicBezTo>
                    <a:pt x="968" y="2152"/>
                    <a:pt x="1097" y="2189"/>
                    <a:pt x="1212" y="2189"/>
                  </a:cubicBezTo>
                  <a:cubicBezTo>
                    <a:pt x="1493" y="2189"/>
                    <a:pt x="1691" y="1967"/>
                    <a:pt x="1691" y="1584"/>
                  </a:cubicBezTo>
                  <a:cubicBezTo>
                    <a:pt x="1691" y="1046"/>
                    <a:pt x="1299" y="384"/>
                    <a:pt x="833" y="115"/>
                  </a:cubicBezTo>
                  <a:cubicBezTo>
                    <a:pt x="699" y="37"/>
                    <a:pt x="572" y="0"/>
                    <a:pt x="460" y="0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6061;p46">
              <a:extLst>
                <a:ext uri="{FF2B5EF4-FFF2-40B4-BE49-F238E27FC236}">
                  <a16:creationId xmlns:a16="http://schemas.microsoft.com/office/drawing/2014/main" id="{2D20CD4B-606D-4E58-ABAE-A0613738DB8B}"/>
                </a:ext>
              </a:extLst>
            </p:cNvPr>
            <p:cNvSpPr/>
            <p:nvPr/>
          </p:nvSpPr>
          <p:spPr>
            <a:xfrm>
              <a:off x="6114000" y="3118450"/>
              <a:ext cx="47775" cy="60150"/>
            </a:xfrm>
            <a:custGeom>
              <a:avLst/>
              <a:gdLst/>
              <a:ahLst/>
              <a:cxnLst/>
              <a:rect l="l" t="t" r="r" b="b"/>
              <a:pathLst>
                <a:path w="1911" h="2406" extrusionOk="0">
                  <a:moveTo>
                    <a:pt x="588" y="226"/>
                  </a:moveTo>
                  <a:cubicBezTo>
                    <a:pt x="686" y="226"/>
                    <a:pt x="784" y="250"/>
                    <a:pt x="906" y="324"/>
                  </a:cubicBezTo>
                  <a:cubicBezTo>
                    <a:pt x="1347" y="569"/>
                    <a:pt x="1690" y="1181"/>
                    <a:pt x="1690" y="1695"/>
                  </a:cubicBezTo>
                  <a:cubicBezTo>
                    <a:pt x="1690" y="1916"/>
                    <a:pt x="1617" y="2087"/>
                    <a:pt x="1494" y="2136"/>
                  </a:cubicBezTo>
                  <a:cubicBezTo>
                    <a:pt x="1441" y="2168"/>
                    <a:pt x="1378" y="2186"/>
                    <a:pt x="1308" y="2186"/>
                  </a:cubicBezTo>
                  <a:cubicBezTo>
                    <a:pt x="1217" y="2186"/>
                    <a:pt x="1115" y="2156"/>
                    <a:pt x="1004" y="2087"/>
                  </a:cubicBezTo>
                  <a:cubicBezTo>
                    <a:pt x="588" y="1842"/>
                    <a:pt x="221" y="1230"/>
                    <a:pt x="221" y="716"/>
                  </a:cubicBezTo>
                  <a:cubicBezTo>
                    <a:pt x="221" y="495"/>
                    <a:pt x="294" y="324"/>
                    <a:pt x="417" y="275"/>
                  </a:cubicBezTo>
                  <a:cubicBezTo>
                    <a:pt x="466" y="226"/>
                    <a:pt x="515" y="226"/>
                    <a:pt x="588" y="226"/>
                  </a:cubicBezTo>
                  <a:close/>
                  <a:moveTo>
                    <a:pt x="582" y="1"/>
                  </a:moveTo>
                  <a:cubicBezTo>
                    <a:pt x="477" y="1"/>
                    <a:pt x="379" y="26"/>
                    <a:pt x="294" y="79"/>
                  </a:cubicBezTo>
                  <a:cubicBezTo>
                    <a:pt x="98" y="177"/>
                    <a:pt x="0" y="422"/>
                    <a:pt x="0" y="716"/>
                  </a:cubicBezTo>
                  <a:cubicBezTo>
                    <a:pt x="0" y="1303"/>
                    <a:pt x="392" y="1989"/>
                    <a:pt x="906" y="2283"/>
                  </a:cubicBezTo>
                  <a:cubicBezTo>
                    <a:pt x="1053" y="2381"/>
                    <a:pt x="1200" y="2405"/>
                    <a:pt x="1347" y="2405"/>
                  </a:cubicBezTo>
                  <a:cubicBezTo>
                    <a:pt x="1445" y="2405"/>
                    <a:pt x="1543" y="2381"/>
                    <a:pt x="1617" y="2332"/>
                  </a:cubicBezTo>
                  <a:cubicBezTo>
                    <a:pt x="1813" y="2234"/>
                    <a:pt x="1911" y="1989"/>
                    <a:pt x="1911" y="1695"/>
                  </a:cubicBezTo>
                  <a:cubicBezTo>
                    <a:pt x="1911" y="1108"/>
                    <a:pt x="1519" y="422"/>
                    <a:pt x="1004" y="128"/>
                  </a:cubicBezTo>
                  <a:cubicBezTo>
                    <a:pt x="865" y="45"/>
                    <a:pt x="718" y="1"/>
                    <a:pt x="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6062;p46">
              <a:extLst>
                <a:ext uri="{FF2B5EF4-FFF2-40B4-BE49-F238E27FC236}">
                  <a16:creationId xmlns:a16="http://schemas.microsoft.com/office/drawing/2014/main" id="{5BA521E6-C179-4DF2-AF7D-360D4E6ACAC7}"/>
                </a:ext>
              </a:extLst>
            </p:cNvPr>
            <p:cNvSpPr/>
            <p:nvPr/>
          </p:nvSpPr>
          <p:spPr>
            <a:xfrm>
              <a:off x="5864825" y="3891175"/>
              <a:ext cx="113300" cy="34300"/>
            </a:xfrm>
            <a:custGeom>
              <a:avLst/>
              <a:gdLst/>
              <a:ahLst/>
              <a:cxnLst/>
              <a:rect l="l" t="t" r="r" b="b"/>
              <a:pathLst>
                <a:path w="4532" h="1372" extrusionOk="0">
                  <a:moveTo>
                    <a:pt x="1" y="906"/>
                  </a:moveTo>
                  <a:lnTo>
                    <a:pt x="1" y="1127"/>
                  </a:lnTo>
                  <a:cubicBezTo>
                    <a:pt x="417" y="1372"/>
                    <a:pt x="1372" y="1225"/>
                    <a:pt x="1617" y="1127"/>
                  </a:cubicBezTo>
                  <a:cubicBezTo>
                    <a:pt x="1788" y="857"/>
                    <a:pt x="2229" y="931"/>
                    <a:pt x="2474" y="1029"/>
                  </a:cubicBezTo>
                  <a:cubicBezTo>
                    <a:pt x="3405" y="1127"/>
                    <a:pt x="3748" y="980"/>
                    <a:pt x="4066" y="735"/>
                  </a:cubicBezTo>
                  <a:cubicBezTo>
                    <a:pt x="4237" y="637"/>
                    <a:pt x="4531" y="319"/>
                    <a:pt x="4482" y="0"/>
                  </a:cubicBezTo>
                  <a:cubicBezTo>
                    <a:pt x="3356" y="245"/>
                    <a:pt x="1" y="906"/>
                    <a:pt x="1" y="906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6063;p46">
              <a:extLst>
                <a:ext uri="{FF2B5EF4-FFF2-40B4-BE49-F238E27FC236}">
                  <a16:creationId xmlns:a16="http://schemas.microsoft.com/office/drawing/2014/main" id="{D0E6F019-EDE3-4134-8614-419AB46A0F07}"/>
                </a:ext>
              </a:extLst>
            </p:cNvPr>
            <p:cNvSpPr/>
            <p:nvPr/>
          </p:nvSpPr>
          <p:spPr>
            <a:xfrm>
              <a:off x="5858700" y="3872800"/>
              <a:ext cx="121250" cy="47175"/>
            </a:xfrm>
            <a:custGeom>
              <a:avLst/>
              <a:gdLst/>
              <a:ahLst/>
              <a:cxnLst/>
              <a:rect l="l" t="t" r="r" b="b"/>
              <a:pathLst>
                <a:path w="4850" h="1887" extrusionOk="0">
                  <a:moveTo>
                    <a:pt x="1862" y="1"/>
                  </a:moveTo>
                  <a:cubicBezTo>
                    <a:pt x="1862" y="1"/>
                    <a:pt x="2891" y="294"/>
                    <a:pt x="3503" y="392"/>
                  </a:cubicBezTo>
                  <a:cubicBezTo>
                    <a:pt x="4115" y="466"/>
                    <a:pt x="4556" y="368"/>
                    <a:pt x="4703" y="588"/>
                  </a:cubicBezTo>
                  <a:cubicBezTo>
                    <a:pt x="4850" y="809"/>
                    <a:pt x="4531" y="1372"/>
                    <a:pt x="3993" y="1568"/>
                  </a:cubicBezTo>
                  <a:cubicBezTo>
                    <a:pt x="3454" y="1739"/>
                    <a:pt x="2352" y="1519"/>
                    <a:pt x="1936" y="1617"/>
                  </a:cubicBezTo>
                  <a:cubicBezTo>
                    <a:pt x="1519" y="1715"/>
                    <a:pt x="491" y="1886"/>
                    <a:pt x="246" y="1641"/>
                  </a:cubicBezTo>
                  <a:cubicBezTo>
                    <a:pt x="1" y="1396"/>
                    <a:pt x="246" y="148"/>
                    <a:pt x="246" y="148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6064;p46">
              <a:extLst>
                <a:ext uri="{FF2B5EF4-FFF2-40B4-BE49-F238E27FC236}">
                  <a16:creationId xmlns:a16="http://schemas.microsoft.com/office/drawing/2014/main" id="{5C82919A-9652-41DB-BE6B-EE0DDFF45BC7}"/>
                </a:ext>
              </a:extLst>
            </p:cNvPr>
            <p:cNvSpPr/>
            <p:nvPr/>
          </p:nvSpPr>
          <p:spPr>
            <a:xfrm>
              <a:off x="5760750" y="3780975"/>
              <a:ext cx="85750" cy="76550"/>
            </a:xfrm>
            <a:custGeom>
              <a:avLst/>
              <a:gdLst/>
              <a:ahLst/>
              <a:cxnLst/>
              <a:rect l="l" t="t" r="r" b="b"/>
              <a:pathLst>
                <a:path w="3430" h="3062" extrusionOk="0">
                  <a:moveTo>
                    <a:pt x="50" y="2327"/>
                  </a:moveTo>
                  <a:lnTo>
                    <a:pt x="1911" y="245"/>
                  </a:lnTo>
                  <a:cubicBezTo>
                    <a:pt x="2646" y="49"/>
                    <a:pt x="3429" y="0"/>
                    <a:pt x="3331" y="686"/>
                  </a:cubicBezTo>
                  <a:cubicBezTo>
                    <a:pt x="3233" y="1274"/>
                    <a:pt x="2278" y="1543"/>
                    <a:pt x="1617" y="2131"/>
                  </a:cubicBezTo>
                  <a:lnTo>
                    <a:pt x="1005" y="2670"/>
                  </a:lnTo>
                  <a:cubicBezTo>
                    <a:pt x="564" y="3061"/>
                    <a:pt x="1" y="2719"/>
                    <a:pt x="50" y="2327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6065;p46">
              <a:extLst>
                <a:ext uri="{FF2B5EF4-FFF2-40B4-BE49-F238E27FC236}">
                  <a16:creationId xmlns:a16="http://schemas.microsoft.com/office/drawing/2014/main" id="{C6E584E1-A6E8-419B-94D2-A3BC561C9FEE}"/>
                </a:ext>
              </a:extLst>
            </p:cNvPr>
            <p:cNvSpPr/>
            <p:nvPr/>
          </p:nvSpPr>
          <p:spPr>
            <a:xfrm>
              <a:off x="6031975" y="3086125"/>
              <a:ext cx="61850" cy="93700"/>
            </a:xfrm>
            <a:custGeom>
              <a:avLst/>
              <a:gdLst/>
              <a:ahLst/>
              <a:cxnLst/>
              <a:rect l="l" t="t" r="r" b="b"/>
              <a:pathLst>
                <a:path w="2474" h="3748" extrusionOk="0">
                  <a:moveTo>
                    <a:pt x="1029" y="3576"/>
                  </a:moveTo>
                  <a:cubicBezTo>
                    <a:pt x="1420" y="3331"/>
                    <a:pt x="1959" y="2768"/>
                    <a:pt x="2131" y="2327"/>
                  </a:cubicBezTo>
                  <a:cubicBezTo>
                    <a:pt x="2277" y="1960"/>
                    <a:pt x="2449" y="1568"/>
                    <a:pt x="2449" y="1176"/>
                  </a:cubicBezTo>
                  <a:cubicBezTo>
                    <a:pt x="2473" y="809"/>
                    <a:pt x="2400" y="442"/>
                    <a:pt x="2204" y="123"/>
                  </a:cubicBezTo>
                  <a:cubicBezTo>
                    <a:pt x="2179" y="99"/>
                    <a:pt x="2179" y="74"/>
                    <a:pt x="2155" y="50"/>
                  </a:cubicBezTo>
                  <a:cubicBezTo>
                    <a:pt x="2057" y="1"/>
                    <a:pt x="1959" y="99"/>
                    <a:pt x="1886" y="197"/>
                  </a:cubicBezTo>
                  <a:cubicBezTo>
                    <a:pt x="1567" y="711"/>
                    <a:pt x="1273" y="1299"/>
                    <a:pt x="857" y="1764"/>
                  </a:cubicBezTo>
                  <a:cubicBezTo>
                    <a:pt x="882" y="1592"/>
                    <a:pt x="955" y="1372"/>
                    <a:pt x="1029" y="1201"/>
                  </a:cubicBezTo>
                  <a:cubicBezTo>
                    <a:pt x="1151" y="931"/>
                    <a:pt x="931" y="956"/>
                    <a:pt x="931" y="956"/>
                  </a:cubicBezTo>
                  <a:cubicBezTo>
                    <a:pt x="759" y="1054"/>
                    <a:pt x="318" y="1764"/>
                    <a:pt x="269" y="2033"/>
                  </a:cubicBezTo>
                  <a:cubicBezTo>
                    <a:pt x="196" y="2327"/>
                    <a:pt x="25" y="3013"/>
                    <a:pt x="25" y="3013"/>
                  </a:cubicBezTo>
                  <a:lnTo>
                    <a:pt x="122" y="3086"/>
                  </a:lnTo>
                  <a:cubicBezTo>
                    <a:pt x="49" y="3184"/>
                    <a:pt x="0" y="3233"/>
                    <a:pt x="0" y="3233"/>
                  </a:cubicBezTo>
                  <a:cubicBezTo>
                    <a:pt x="0" y="3233"/>
                    <a:pt x="759" y="3747"/>
                    <a:pt x="1029" y="3576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6066;p46">
              <a:extLst>
                <a:ext uri="{FF2B5EF4-FFF2-40B4-BE49-F238E27FC236}">
                  <a16:creationId xmlns:a16="http://schemas.microsoft.com/office/drawing/2014/main" id="{FBC48681-FD53-490E-B5BD-4BF28CF20CA4}"/>
                </a:ext>
              </a:extLst>
            </p:cNvPr>
            <p:cNvSpPr/>
            <p:nvPr/>
          </p:nvSpPr>
          <p:spPr>
            <a:xfrm>
              <a:off x="5702600" y="3217750"/>
              <a:ext cx="63700" cy="88800"/>
            </a:xfrm>
            <a:custGeom>
              <a:avLst/>
              <a:gdLst/>
              <a:ahLst/>
              <a:cxnLst/>
              <a:rect l="l" t="t" r="r" b="b"/>
              <a:pathLst>
                <a:path w="2548" h="3552" extrusionOk="0">
                  <a:moveTo>
                    <a:pt x="2547" y="1"/>
                  </a:moveTo>
                  <a:cubicBezTo>
                    <a:pt x="2547" y="1"/>
                    <a:pt x="1" y="931"/>
                    <a:pt x="1984" y="3551"/>
                  </a:cubicBezTo>
                  <a:close/>
                </a:path>
              </a:pathLst>
            </a:custGeom>
            <a:solidFill>
              <a:srgbClr val="203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6067;p46">
              <a:extLst>
                <a:ext uri="{FF2B5EF4-FFF2-40B4-BE49-F238E27FC236}">
                  <a16:creationId xmlns:a16="http://schemas.microsoft.com/office/drawing/2014/main" id="{BE6E76FC-2338-406F-98F4-02581B7B39CF}"/>
                </a:ext>
              </a:extLst>
            </p:cNvPr>
            <p:cNvSpPr/>
            <p:nvPr/>
          </p:nvSpPr>
          <p:spPr>
            <a:xfrm>
              <a:off x="5776675" y="3086125"/>
              <a:ext cx="121850" cy="134725"/>
            </a:xfrm>
            <a:custGeom>
              <a:avLst/>
              <a:gdLst/>
              <a:ahLst/>
              <a:cxnLst/>
              <a:rect l="l" t="t" r="r" b="b"/>
              <a:pathLst>
                <a:path w="4874" h="5389" extrusionOk="0">
                  <a:moveTo>
                    <a:pt x="1176" y="99"/>
                  </a:moveTo>
                  <a:cubicBezTo>
                    <a:pt x="1739" y="25"/>
                    <a:pt x="2474" y="1"/>
                    <a:pt x="3013" y="148"/>
                  </a:cubicBezTo>
                  <a:cubicBezTo>
                    <a:pt x="3894" y="417"/>
                    <a:pt x="4384" y="980"/>
                    <a:pt x="4604" y="1837"/>
                  </a:cubicBezTo>
                  <a:cubicBezTo>
                    <a:pt x="4825" y="2694"/>
                    <a:pt x="4874" y="4115"/>
                    <a:pt x="4384" y="4898"/>
                  </a:cubicBezTo>
                  <a:cubicBezTo>
                    <a:pt x="4090" y="5388"/>
                    <a:pt x="3404" y="5290"/>
                    <a:pt x="2915" y="5168"/>
                  </a:cubicBezTo>
                  <a:cubicBezTo>
                    <a:pt x="2327" y="5021"/>
                    <a:pt x="1568" y="4751"/>
                    <a:pt x="1103" y="4409"/>
                  </a:cubicBezTo>
                  <a:cubicBezTo>
                    <a:pt x="417" y="3894"/>
                    <a:pt x="74" y="2792"/>
                    <a:pt x="25" y="1984"/>
                  </a:cubicBezTo>
                  <a:cubicBezTo>
                    <a:pt x="1" y="1299"/>
                    <a:pt x="343" y="246"/>
                    <a:pt x="1176" y="99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068;p46">
              <a:extLst>
                <a:ext uri="{FF2B5EF4-FFF2-40B4-BE49-F238E27FC236}">
                  <a16:creationId xmlns:a16="http://schemas.microsoft.com/office/drawing/2014/main" id="{EE228E6C-3149-45EC-AF7B-1E5ACE5B6EA6}"/>
                </a:ext>
              </a:extLst>
            </p:cNvPr>
            <p:cNvSpPr/>
            <p:nvPr/>
          </p:nvSpPr>
          <p:spPr>
            <a:xfrm>
              <a:off x="5794425" y="3191425"/>
              <a:ext cx="63075" cy="43500"/>
            </a:xfrm>
            <a:custGeom>
              <a:avLst/>
              <a:gdLst/>
              <a:ahLst/>
              <a:cxnLst/>
              <a:rect l="l" t="t" r="r" b="b"/>
              <a:pathLst>
                <a:path w="2523" h="1740" extrusionOk="0">
                  <a:moveTo>
                    <a:pt x="466" y="1"/>
                  </a:moveTo>
                  <a:cubicBezTo>
                    <a:pt x="539" y="74"/>
                    <a:pt x="613" y="148"/>
                    <a:pt x="686" y="221"/>
                  </a:cubicBezTo>
                  <a:cubicBezTo>
                    <a:pt x="1176" y="564"/>
                    <a:pt x="1617" y="809"/>
                    <a:pt x="2205" y="956"/>
                  </a:cubicBezTo>
                  <a:cubicBezTo>
                    <a:pt x="2303" y="980"/>
                    <a:pt x="2401" y="1005"/>
                    <a:pt x="2523" y="1029"/>
                  </a:cubicBezTo>
                  <a:lnTo>
                    <a:pt x="2474" y="1568"/>
                  </a:lnTo>
                  <a:cubicBezTo>
                    <a:pt x="1837" y="1739"/>
                    <a:pt x="1250" y="1470"/>
                    <a:pt x="809" y="1347"/>
                  </a:cubicBezTo>
                  <a:cubicBezTo>
                    <a:pt x="490" y="1250"/>
                    <a:pt x="1" y="1176"/>
                    <a:pt x="1" y="833"/>
                  </a:cubicBezTo>
                  <a:lnTo>
                    <a:pt x="466" y="1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069;p46">
              <a:extLst>
                <a:ext uri="{FF2B5EF4-FFF2-40B4-BE49-F238E27FC236}">
                  <a16:creationId xmlns:a16="http://schemas.microsoft.com/office/drawing/2014/main" id="{4577845F-102E-4914-9A00-C4C7D1F57CB2}"/>
                </a:ext>
              </a:extLst>
            </p:cNvPr>
            <p:cNvSpPr/>
            <p:nvPr/>
          </p:nvSpPr>
          <p:spPr>
            <a:xfrm>
              <a:off x="5775450" y="3066550"/>
              <a:ext cx="122475" cy="141425"/>
            </a:xfrm>
            <a:custGeom>
              <a:avLst/>
              <a:gdLst/>
              <a:ahLst/>
              <a:cxnLst/>
              <a:rect l="l" t="t" r="r" b="b"/>
              <a:pathLst>
                <a:path w="4899" h="5657" extrusionOk="0">
                  <a:moveTo>
                    <a:pt x="539" y="1053"/>
                  </a:moveTo>
                  <a:cubicBezTo>
                    <a:pt x="1" y="1396"/>
                    <a:pt x="50" y="2204"/>
                    <a:pt x="74" y="2767"/>
                  </a:cubicBezTo>
                  <a:cubicBezTo>
                    <a:pt x="123" y="3575"/>
                    <a:pt x="466" y="4677"/>
                    <a:pt x="1152" y="5192"/>
                  </a:cubicBezTo>
                  <a:cubicBezTo>
                    <a:pt x="1519" y="5461"/>
                    <a:pt x="1519" y="5485"/>
                    <a:pt x="2033" y="5657"/>
                  </a:cubicBezTo>
                  <a:cubicBezTo>
                    <a:pt x="2058" y="5632"/>
                    <a:pt x="2180" y="5534"/>
                    <a:pt x="2302" y="5461"/>
                  </a:cubicBezTo>
                  <a:cubicBezTo>
                    <a:pt x="2596" y="5241"/>
                    <a:pt x="2719" y="4898"/>
                    <a:pt x="2621" y="4555"/>
                  </a:cubicBezTo>
                  <a:cubicBezTo>
                    <a:pt x="2523" y="4237"/>
                    <a:pt x="2498" y="3869"/>
                    <a:pt x="2694" y="3747"/>
                  </a:cubicBezTo>
                  <a:cubicBezTo>
                    <a:pt x="2988" y="3600"/>
                    <a:pt x="3184" y="4163"/>
                    <a:pt x="3184" y="4163"/>
                  </a:cubicBezTo>
                  <a:cubicBezTo>
                    <a:pt x="3355" y="4114"/>
                    <a:pt x="3625" y="3918"/>
                    <a:pt x="3478" y="3575"/>
                  </a:cubicBezTo>
                  <a:cubicBezTo>
                    <a:pt x="3331" y="3233"/>
                    <a:pt x="3478" y="2865"/>
                    <a:pt x="3478" y="2865"/>
                  </a:cubicBezTo>
                  <a:cubicBezTo>
                    <a:pt x="3992" y="2865"/>
                    <a:pt x="4262" y="2155"/>
                    <a:pt x="4408" y="2057"/>
                  </a:cubicBezTo>
                  <a:cubicBezTo>
                    <a:pt x="4776" y="1861"/>
                    <a:pt x="4898" y="1788"/>
                    <a:pt x="4825" y="1445"/>
                  </a:cubicBezTo>
                  <a:cubicBezTo>
                    <a:pt x="4800" y="1225"/>
                    <a:pt x="4702" y="1004"/>
                    <a:pt x="4531" y="833"/>
                  </a:cubicBezTo>
                  <a:cubicBezTo>
                    <a:pt x="4359" y="661"/>
                    <a:pt x="3723" y="416"/>
                    <a:pt x="3478" y="367"/>
                  </a:cubicBezTo>
                  <a:cubicBezTo>
                    <a:pt x="2009" y="0"/>
                    <a:pt x="882" y="269"/>
                    <a:pt x="539" y="1053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070;p46">
              <a:extLst>
                <a:ext uri="{FF2B5EF4-FFF2-40B4-BE49-F238E27FC236}">
                  <a16:creationId xmlns:a16="http://schemas.microsoft.com/office/drawing/2014/main" id="{C062E107-424D-453C-AD02-49703AEBDED4}"/>
                </a:ext>
              </a:extLst>
            </p:cNvPr>
            <p:cNvSpPr/>
            <p:nvPr/>
          </p:nvSpPr>
          <p:spPr>
            <a:xfrm>
              <a:off x="5759525" y="3797500"/>
              <a:ext cx="84525" cy="66750"/>
            </a:xfrm>
            <a:custGeom>
              <a:avLst/>
              <a:gdLst/>
              <a:ahLst/>
              <a:cxnLst/>
              <a:rect l="l" t="t" r="r" b="b"/>
              <a:pathLst>
                <a:path w="3381" h="2670" extrusionOk="0">
                  <a:moveTo>
                    <a:pt x="1054" y="2009"/>
                  </a:moveTo>
                  <a:lnTo>
                    <a:pt x="1666" y="1470"/>
                  </a:lnTo>
                  <a:cubicBezTo>
                    <a:pt x="2327" y="882"/>
                    <a:pt x="3282" y="613"/>
                    <a:pt x="3380" y="25"/>
                  </a:cubicBezTo>
                  <a:lnTo>
                    <a:pt x="3380" y="25"/>
                  </a:lnTo>
                  <a:lnTo>
                    <a:pt x="3380" y="25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lnTo>
                    <a:pt x="3380" y="1"/>
                  </a:lnTo>
                  <a:cubicBezTo>
                    <a:pt x="3380" y="74"/>
                    <a:pt x="3380" y="123"/>
                    <a:pt x="3380" y="221"/>
                  </a:cubicBezTo>
                  <a:cubicBezTo>
                    <a:pt x="3282" y="809"/>
                    <a:pt x="2327" y="1078"/>
                    <a:pt x="1666" y="1666"/>
                  </a:cubicBezTo>
                  <a:lnTo>
                    <a:pt x="1054" y="2205"/>
                  </a:lnTo>
                  <a:cubicBezTo>
                    <a:pt x="540" y="2670"/>
                    <a:pt x="1" y="2327"/>
                    <a:pt x="99" y="1666"/>
                  </a:cubicBezTo>
                  <a:cubicBezTo>
                    <a:pt x="50" y="2058"/>
                    <a:pt x="613" y="2400"/>
                    <a:pt x="1054" y="2009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071;p46">
              <a:extLst>
                <a:ext uri="{FF2B5EF4-FFF2-40B4-BE49-F238E27FC236}">
                  <a16:creationId xmlns:a16="http://schemas.microsoft.com/office/drawing/2014/main" id="{4F9FEE05-D668-4C26-835E-626D5464DF79}"/>
                </a:ext>
              </a:extLst>
            </p:cNvPr>
            <p:cNvSpPr/>
            <p:nvPr/>
          </p:nvSpPr>
          <p:spPr>
            <a:xfrm>
              <a:off x="5746675" y="3457125"/>
              <a:ext cx="100425" cy="392450"/>
            </a:xfrm>
            <a:custGeom>
              <a:avLst/>
              <a:gdLst/>
              <a:ahLst/>
              <a:cxnLst/>
              <a:rect l="l" t="t" r="r" b="b"/>
              <a:pathLst>
                <a:path w="4017" h="15698" extrusionOk="0">
                  <a:moveTo>
                    <a:pt x="637" y="906"/>
                  </a:moveTo>
                  <a:cubicBezTo>
                    <a:pt x="1" y="1812"/>
                    <a:pt x="1592" y="4310"/>
                    <a:pt x="1152" y="7420"/>
                  </a:cubicBezTo>
                  <a:cubicBezTo>
                    <a:pt x="858" y="9526"/>
                    <a:pt x="295" y="13077"/>
                    <a:pt x="417" y="15060"/>
                  </a:cubicBezTo>
                  <a:cubicBezTo>
                    <a:pt x="441" y="15428"/>
                    <a:pt x="1862" y="15697"/>
                    <a:pt x="2254" y="13934"/>
                  </a:cubicBezTo>
                  <a:cubicBezTo>
                    <a:pt x="2915" y="10922"/>
                    <a:pt x="3723" y="9061"/>
                    <a:pt x="4017" y="6735"/>
                  </a:cubicBezTo>
                  <a:lnTo>
                    <a:pt x="3870" y="0"/>
                  </a:ln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072;p46">
              <a:extLst>
                <a:ext uri="{FF2B5EF4-FFF2-40B4-BE49-F238E27FC236}">
                  <a16:creationId xmlns:a16="http://schemas.microsoft.com/office/drawing/2014/main" id="{C193C06D-F8F4-437B-8A04-CFE77F27335F}"/>
                </a:ext>
              </a:extLst>
            </p:cNvPr>
            <p:cNvSpPr/>
            <p:nvPr/>
          </p:nvSpPr>
          <p:spPr>
            <a:xfrm>
              <a:off x="5809125" y="3471825"/>
              <a:ext cx="135325" cy="428550"/>
            </a:xfrm>
            <a:custGeom>
              <a:avLst/>
              <a:gdLst/>
              <a:ahLst/>
              <a:cxnLst/>
              <a:rect l="l" t="t" r="r" b="b"/>
              <a:pathLst>
                <a:path w="5413" h="17142" extrusionOk="0">
                  <a:moveTo>
                    <a:pt x="172" y="0"/>
                  </a:moveTo>
                  <a:cubicBezTo>
                    <a:pt x="0" y="2792"/>
                    <a:pt x="2008" y="6220"/>
                    <a:pt x="1886" y="8473"/>
                  </a:cubicBezTo>
                  <a:cubicBezTo>
                    <a:pt x="1739" y="10824"/>
                    <a:pt x="1984" y="13640"/>
                    <a:pt x="2008" y="16162"/>
                  </a:cubicBezTo>
                  <a:cubicBezTo>
                    <a:pt x="2008" y="16162"/>
                    <a:pt x="4065" y="17142"/>
                    <a:pt x="4163" y="15648"/>
                  </a:cubicBezTo>
                  <a:cubicBezTo>
                    <a:pt x="4457" y="10701"/>
                    <a:pt x="5412" y="9159"/>
                    <a:pt x="4114" y="98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073;p46">
              <a:extLst>
                <a:ext uri="{FF2B5EF4-FFF2-40B4-BE49-F238E27FC236}">
                  <a16:creationId xmlns:a16="http://schemas.microsoft.com/office/drawing/2014/main" id="{3AB58955-0358-411D-93C2-7463B869412F}"/>
                </a:ext>
              </a:extLst>
            </p:cNvPr>
            <p:cNvSpPr/>
            <p:nvPr/>
          </p:nvSpPr>
          <p:spPr>
            <a:xfrm>
              <a:off x="5733825" y="3208575"/>
              <a:ext cx="198975" cy="347750"/>
            </a:xfrm>
            <a:custGeom>
              <a:avLst/>
              <a:gdLst/>
              <a:ahLst/>
              <a:cxnLst/>
              <a:rect l="l" t="t" r="r" b="b"/>
              <a:pathLst>
                <a:path w="7959" h="13910" extrusionOk="0">
                  <a:moveTo>
                    <a:pt x="6931" y="7812"/>
                  </a:moveTo>
                  <a:cubicBezTo>
                    <a:pt x="7004" y="5118"/>
                    <a:pt x="6490" y="2449"/>
                    <a:pt x="6490" y="2449"/>
                  </a:cubicBezTo>
                  <a:cubicBezTo>
                    <a:pt x="6245" y="2106"/>
                    <a:pt x="5951" y="1812"/>
                    <a:pt x="5608" y="1543"/>
                  </a:cubicBezTo>
                  <a:lnTo>
                    <a:pt x="4947" y="759"/>
                  </a:lnTo>
                  <a:cubicBezTo>
                    <a:pt x="4114" y="539"/>
                    <a:pt x="3282" y="294"/>
                    <a:pt x="2474" y="0"/>
                  </a:cubicBezTo>
                  <a:lnTo>
                    <a:pt x="1298" y="368"/>
                  </a:lnTo>
                  <a:cubicBezTo>
                    <a:pt x="319" y="784"/>
                    <a:pt x="0" y="2033"/>
                    <a:pt x="441" y="3306"/>
                  </a:cubicBezTo>
                  <a:cubicBezTo>
                    <a:pt x="417" y="3355"/>
                    <a:pt x="1421" y="6196"/>
                    <a:pt x="1519" y="7249"/>
                  </a:cubicBezTo>
                  <a:cubicBezTo>
                    <a:pt x="1543" y="7371"/>
                    <a:pt x="784" y="10163"/>
                    <a:pt x="637" y="11314"/>
                  </a:cubicBezTo>
                  <a:cubicBezTo>
                    <a:pt x="637" y="11314"/>
                    <a:pt x="1347" y="11950"/>
                    <a:pt x="1543" y="12122"/>
                  </a:cubicBezTo>
                  <a:cubicBezTo>
                    <a:pt x="2988" y="13909"/>
                    <a:pt x="7714" y="11730"/>
                    <a:pt x="7886" y="10775"/>
                  </a:cubicBezTo>
                  <a:cubicBezTo>
                    <a:pt x="7959" y="10432"/>
                    <a:pt x="7371" y="9306"/>
                    <a:pt x="6931" y="7812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074;p46">
              <a:extLst>
                <a:ext uri="{FF2B5EF4-FFF2-40B4-BE49-F238E27FC236}">
                  <a16:creationId xmlns:a16="http://schemas.microsoft.com/office/drawing/2014/main" id="{F62007ED-7F89-4125-BAF4-C9246A7C8809}"/>
                </a:ext>
              </a:extLst>
            </p:cNvPr>
            <p:cNvSpPr/>
            <p:nvPr/>
          </p:nvSpPr>
          <p:spPr>
            <a:xfrm>
              <a:off x="5822725" y="3157750"/>
              <a:ext cx="238650" cy="159200"/>
            </a:xfrm>
            <a:custGeom>
              <a:avLst/>
              <a:gdLst/>
              <a:ahLst/>
              <a:cxnLst/>
              <a:rect l="l" t="t" r="r" b="b"/>
              <a:pathLst>
                <a:path w="9546" h="6368" extrusionOk="0">
                  <a:moveTo>
                    <a:pt x="8346" y="1"/>
                  </a:moveTo>
                  <a:cubicBezTo>
                    <a:pt x="8346" y="1"/>
                    <a:pt x="7023" y="2597"/>
                    <a:pt x="5823" y="4041"/>
                  </a:cubicBezTo>
                  <a:cubicBezTo>
                    <a:pt x="4582" y="4021"/>
                    <a:pt x="2750" y="3646"/>
                    <a:pt x="1716" y="3646"/>
                  </a:cubicBezTo>
                  <a:cubicBezTo>
                    <a:pt x="1505" y="3646"/>
                    <a:pt x="1328" y="3661"/>
                    <a:pt x="1195" y="3698"/>
                  </a:cubicBezTo>
                  <a:cubicBezTo>
                    <a:pt x="877" y="3796"/>
                    <a:pt x="705" y="4017"/>
                    <a:pt x="509" y="4311"/>
                  </a:cubicBezTo>
                  <a:cubicBezTo>
                    <a:pt x="0" y="5111"/>
                    <a:pt x="812" y="6368"/>
                    <a:pt x="1756" y="6368"/>
                  </a:cubicBezTo>
                  <a:cubicBezTo>
                    <a:pt x="1765" y="6368"/>
                    <a:pt x="1774" y="6368"/>
                    <a:pt x="1783" y="6368"/>
                  </a:cubicBezTo>
                  <a:cubicBezTo>
                    <a:pt x="1783" y="6368"/>
                    <a:pt x="6631" y="6245"/>
                    <a:pt x="6754" y="6147"/>
                  </a:cubicBezTo>
                  <a:cubicBezTo>
                    <a:pt x="6852" y="6025"/>
                    <a:pt x="7537" y="5927"/>
                    <a:pt x="9545" y="735"/>
                  </a:cubicBezTo>
                  <a:cubicBezTo>
                    <a:pt x="9545" y="735"/>
                    <a:pt x="9276" y="50"/>
                    <a:pt x="8346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075;p46">
              <a:extLst>
                <a:ext uri="{FF2B5EF4-FFF2-40B4-BE49-F238E27FC236}">
                  <a16:creationId xmlns:a16="http://schemas.microsoft.com/office/drawing/2014/main" id="{A2856E73-3B5C-4FC5-9501-B808ECAB6E7E}"/>
                </a:ext>
              </a:extLst>
            </p:cNvPr>
            <p:cNvSpPr/>
            <p:nvPr/>
          </p:nvSpPr>
          <p:spPr>
            <a:xfrm>
              <a:off x="6327650" y="4271350"/>
              <a:ext cx="25" cy="5525"/>
            </a:xfrm>
            <a:custGeom>
              <a:avLst/>
              <a:gdLst/>
              <a:ahLst/>
              <a:cxnLst/>
              <a:rect l="l" t="t" r="r" b="b"/>
              <a:pathLst>
                <a:path w="1" h="221" extrusionOk="0">
                  <a:moveTo>
                    <a:pt x="1" y="0"/>
                  </a:moveTo>
                  <a:cubicBezTo>
                    <a:pt x="1" y="74"/>
                    <a:pt x="1" y="147"/>
                    <a:pt x="1" y="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076;p46">
              <a:extLst>
                <a:ext uri="{FF2B5EF4-FFF2-40B4-BE49-F238E27FC236}">
                  <a16:creationId xmlns:a16="http://schemas.microsoft.com/office/drawing/2014/main" id="{22F7BE92-297A-4DDA-AD6F-47CE086B6E95}"/>
                </a:ext>
              </a:extLst>
            </p:cNvPr>
            <p:cNvSpPr/>
            <p:nvPr/>
          </p:nvSpPr>
          <p:spPr>
            <a:xfrm>
              <a:off x="6327650" y="4351550"/>
              <a:ext cx="25" cy="4300"/>
            </a:xfrm>
            <a:custGeom>
              <a:avLst/>
              <a:gdLst/>
              <a:ahLst/>
              <a:cxnLst/>
              <a:rect l="l" t="t" r="r" b="b"/>
              <a:pathLst>
                <a:path w="1" h="172" extrusionOk="0">
                  <a:moveTo>
                    <a:pt x="1" y="0"/>
                  </a:moveTo>
                  <a:cubicBezTo>
                    <a:pt x="1" y="49"/>
                    <a:pt x="1" y="123"/>
                    <a:pt x="1" y="1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077;p46">
              <a:extLst>
                <a:ext uri="{FF2B5EF4-FFF2-40B4-BE49-F238E27FC236}">
                  <a16:creationId xmlns:a16="http://schemas.microsoft.com/office/drawing/2014/main" id="{22C7CFEF-F03D-49A4-9FF2-674D7FDA24C7}"/>
                </a:ext>
              </a:extLst>
            </p:cNvPr>
            <p:cNvSpPr/>
            <p:nvPr/>
          </p:nvSpPr>
          <p:spPr>
            <a:xfrm>
              <a:off x="4483725" y="4276850"/>
              <a:ext cx="1843950" cy="689525"/>
            </a:xfrm>
            <a:custGeom>
              <a:avLst/>
              <a:gdLst/>
              <a:ahLst/>
              <a:cxnLst/>
              <a:rect l="l" t="t" r="r" b="b"/>
              <a:pathLst>
                <a:path w="73758" h="27581" extrusionOk="0">
                  <a:moveTo>
                    <a:pt x="73758" y="1"/>
                  </a:moveTo>
                  <a:cubicBezTo>
                    <a:pt x="73709" y="711"/>
                    <a:pt x="73195" y="1421"/>
                    <a:pt x="72264" y="1960"/>
                  </a:cubicBezTo>
                  <a:lnTo>
                    <a:pt x="34920" y="23509"/>
                  </a:lnTo>
                  <a:cubicBezTo>
                    <a:pt x="33928" y="24084"/>
                    <a:pt x="32624" y="24372"/>
                    <a:pt x="31320" y="24372"/>
                  </a:cubicBezTo>
                  <a:cubicBezTo>
                    <a:pt x="30016" y="24372"/>
                    <a:pt x="28712" y="24084"/>
                    <a:pt x="27720" y="23509"/>
                  </a:cubicBezTo>
                  <a:lnTo>
                    <a:pt x="1518" y="8375"/>
                  </a:lnTo>
                  <a:cubicBezTo>
                    <a:pt x="514" y="7812"/>
                    <a:pt x="24" y="7053"/>
                    <a:pt x="24" y="6318"/>
                  </a:cubicBezTo>
                  <a:lnTo>
                    <a:pt x="24" y="9477"/>
                  </a:lnTo>
                  <a:lnTo>
                    <a:pt x="24" y="9502"/>
                  </a:lnTo>
                  <a:cubicBezTo>
                    <a:pt x="0" y="10261"/>
                    <a:pt x="514" y="11020"/>
                    <a:pt x="1518" y="11608"/>
                  </a:cubicBezTo>
                  <a:lnTo>
                    <a:pt x="27720" y="26717"/>
                  </a:lnTo>
                  <a:cubicBezTo>
                    <a:pt x="28712" y="27292"/>
                    <a:pt x="30016" y="27580"/>
                    <a:pt x="31320" y="27580"/>
                  </a:cubicBezTo>
                  <a:cubicBezTo>
                    <a:pt x="32624" y="27580"/>
                    <a:pt x="33928" y="27292"/>
                    <a:pt x="34920" y="26717"/>
                  </a:cubicBezTo>
                  <a:lnTo>
                    <a:pt x="72264" y="5168"/>
                  </a:lnTo>
                  <a:cubicBezTo>
                    <a:pt x="73219" y="4604"/>
                    <a:pt x="73733" y="3894"/>
                    <a:pt x="73758" y="3160"/>
                  </a:cubicBezTo>
                  <a:lnTo>
                    <a:pt x="73758" y="2988"/>
                  </a:lnTo>
                  <a:lnTo>
                    <a:pt x="73758" y="1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078;p46">
              <a:extLst>
                <a:ext uri="{FF2B5EF4-FFF2-40B4-BE49-F238E27FC236}">
                  <a16:creationId xmlns:a16="http://schemas.microsoft.com/office/drawing/2014/main" id="{6AF22985-E590-49B5-B548-8293D39A2E87}"/>
                </a:ext>
              </a:extLst>
            </p:cNvPr>
            <p:cNvSpPr/>
            <p:nvPr/>
          </p:nvSpPr>
          <p:spPr>
            <a:xfrm>
              <a:off x="4484325" y="3821850"/>
              <a:ext cx="1843350" cy="1064325"/>
            </a:xfrm>
            <a:custGeom>
              <a:avLst/>
              <a:gdLst/>
              <a:ahLst/>
              <a:cxnLst/>
              <a:rect l="l" t="t" r="r" b="b"/>
              <a:pathLst>
                <a:path w="73734" h="42573" extrusionOk="0">
                  <a:moveTo>
                    <a:pt x="42450" y="0"/>
                  </a:moveTo>
                  <a:cubicBezTo>
                    <a:pt x="41140" y="0"/>
                    <a:pt x="39830" y="288"/>
                    <a:pt x="38838" y="863"/>
                  </a:cubicBezTo>
                  <a:lnTo>
                    <a:pt x="1494" y="22413"/>
                  </a:lnTo>
                  <a:cubicBezTo>
                    <a:pt x="490" y="23000"/>
                    <a:pt x="0" y="23759"/>
                    <a:pt x="0" y="24518"/>
                  </a:cubicBezTo>
                  <a:cubicBezTo>
                    <a:pt x="0" y="25253"/>
                    <a:pt x="490" y="26012"/>
                    <a:pt x="1494" y="26575"/>
                  </a:cubicBezTo>
                  <a:lnTo>
                    <a:pt x="27696" y="41709"/>
                  </a:lnTo>
                  <a:cubicBezTo>
                    <a:pt x="28688" y="42284"/>
                    <a:pt x="29992" y="42572"/>
                    <a:pt x="31296" y="42572"/>
                  </a:cubicBezTo>
                  <a:cubicBezTo>
                    <a:pt x="32600" y="42572"/>
                    <a:pt x="33904" y="42284"/>
                    <a:pt x="34896" y="41709"/>
                  </a:cubicBezTo>
                  <a:lnTo>
                    <a:pt x="72240" y="20160"/>
                  </a:lnTo>
                  <a:cubicBezTo>
                    <a:pt x="73171" y="19621"/>
                    <a:pt x="73685" y="18911"/>
                    <a:pt x="73734" y="18201"/>
                  </a:cubicBezTo>
                  <a:lnTo>
                    <a:pt x="73734" y="17980"/>
                  </a:lnTo>
                  <a:cubicBezTo>
                    <a:pt x="73709" y="17246"/>
                    <a:pt x="73195" y="16535"/>
                    <a:pt x="72240" y="15972"/>
                  </a:cubicBezTo>
                  <a:lnTo>
                    <a:pt x="67514" y="13254"/>
                  </a:lnTo>
                  <a:lnTo>
                    <a:pt x="67489" y="13254"/>
                  </a:lnTo>
                  <a:lnTo>
                    <a:pt x="64722" y="11638"/>
                  </a:lnTo>
                  <a:lnTo>
                    <a:pt x="61931" y="13230"/>
                  </a:lnTo>
                  <a:lnTo>
                    <a:pt x="61931" y="13254"/>
                  </a:lnTo>
                  <a:lnTo>
                    <a:pt x="70281" y="18054"/>
                  </a:lnTo>
                  <a:lnTo>
                    <a:pt x="34088" y="38966"/>
                  </a:lnTo>
                  <a:lnTo>
                    <a:pt x="6220" y="22902"/>
                  </a:lnTo>
                  <a:lnTo>
                    <a:pt x="42438" y="1990"/>
                  </a:lnTo>
                  <a:lnTo>
                    <a:pt x="50789" y="6814"/>
                  </a:lnTo>
                  <a:lnTo>
                    <a:pt x="53580" y="5198"/>
                  </a:lnTo>
                  <a:lnTo>
                    <a:pt x="46062" y="863"/>
                  </a:lnTo>
                  <a:cubicBezTo>
                    <a:pt x="45071" y="288"/>
                    <a:pt x="43760" y="0"/>
                    <a:pt x="42450" y="0"/>
                  </a:cubicBezTo>
                  <a:close/>
                </a:path>
              </a:pathLst>
            </a:custGeom>
            <a:solidFill>
              <a:srgbClr val="6F6F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079;p46">
              <a:extLst>
                <a:ext uri="{FF2B5EF4-FFF2-40B4-BE49-F238E27FC236}">
                  <a16:creationId xmlns:a16="http://schemas.microsoft.com/office/drawing/2014/main" id="{44365232-A9BF-4C23-8EC0-3FAD8642FF7B}"/>
                </a:ext>
              </a:extLst>
            </p:cNvPr>
            <p:cNvSpPr/>
            <p:nvPr/>
          </p:nvSpPr>
          <p:spPr>
            <a:xfrm>
              <a:off x="4639825" y="3871575"/>
              <a:ext cx="1601525" cy="924450"/>
            </a:xfrm>
            <a:custGeom>
              <a:avLst/>
              <a:gdLst/>
              <a:ahLst/>
              <a:cxnLst/>
              <a:rect l="l" t="t" r="r" b="b"/>
              <a:pathLst>
                <a:path w="64061" h="36978" extrusionOk="0">
                  <a:moveTo>
                    <a:pt x="36218" y="1"/>
                  </a:moveTo>
                  <a:lnTo>
                    <a:pt x="0" y="20913"/>
                  </a:lnTo>
                  <a:lnTo>
                    <a:pt x="27868" y="36977"/>
                  </a:lnTo>
                  <a:lnTo>
                    <a:pt x="64061" y="16065"/>
                  </a:lnTo>
                  <a:lnTo>
                    <a:pt x="55711" y="11265"/>
                  </a:lnTo>
                  <a:lnTo>
                    <a:pt x="55711" y="11241"/>
                  </a:lnTo>
                  <a:lnTo>
                    <a:pt x="44569" y="4825"/>
                  </a:lnTo>
                  <a:lnTo>
                    <a:pt x="36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080;p46">
              <a:extLst>
                <a:ext uri="{FF2B5EF4-FFF2-40B4-BE49-F238E27FC236}">
                  <a16:creationId xmlns:a16="http://schemas.microsoft.com/office/drawing/2014/main" id="{52967FBE-A36D-427F-96D7-A7711290ECF7}"/>
                </a:ext>
              </a:extLst>
            </p:cNvPr>
            <p:cNvSpPr/>
            <p:nvPr/>
          </p:nvSpPr>
          <p:spPr>
            <a:xfrm>
              <a:off x="5970125" y="3962175"/>
              <a:ext cx="62475" cy="107775"/>
            </a:xfrm>
            <a:custGeom>
              <a:avLst/>
              <a:gdLst/>
              <a:ahLst/>
              <a:cxnLst/>
              <a:rect l="l" t="t" r="r" b="b"/>
              <a:pathLst>
                <a:path w="2499" h="4311" extrusionOk="0">
                  <a:moveTo>
                    <a:pt x="1250" y="1"/>
                  </a:moveTo>
                  <a:cubicBezTo>
                    <a:pt x="931" y="1"/>
                    <a:pt x="613" y="74"/>
                    <a:pt x="368" y="221"/>
                  </a:cubicBezTo>
                  <a:cubicBezTo>
                    <a:pt x="123" y="368"/>
                    <a:pt x="1" y="540"/>
                    <a:pt x="1" y="711"/>
                  </a:cubicBezTo>
                  <a:lnTo>
                    <a:pt x="1" y="4311"/>
                  </a:lnTo>
                  <a:cubicBezTo>
                    <a:pt x="1" y="4139"/>
                    <a:pt x="123" y="3943"/>
                    <a:pt x="368" y="3821"/>
                  </a:cubicBezTo>
                  <a:cubicBezTo>
                    <a:pt x="601" y="3674"/>
                    <a:pt x="919" y="3601"/>
                    <a:pt x="1237" y="3601"/>
                  </a:cubicBezTo>
                  <a:cubicBezTo>
                    <a:pt x="1556" y="3601"/>
                    <a:pt x="1874" y="3674"/>
                    <a:pt x="2107" y="3821"/>
                  </a:cubicBezTo>
                  <a:cubicBezTo>
                    <a:pt x="2352" y="3943"/>
                    <a:pt x="2474" y="4139"/>
                    <a:pt x="2474" y="4311"/>
                  </a:cubicBezTo>
                  <a:lnTo>
                    <a:pt x="2499" y="735"/>
                  </a:lnTo>
                  <a:cubicBezTo>
                    <a:pt x="2499" y="540"/>
                    <a:pt x="2376" y="368"/>
                    <a:pt x="2131" y="221"/>
                  </a:cubicBezTo>
                  <a:cubicBezTo>
                    <a:pt x="1886" y="74"/>
                    <a:pt x="1568" y="1"/>
                    <a:pt x="1250" y="1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081;p46">
              <a:extLst>
                <a:ext uri="{FF2B5EF4-FFF2-40B4-BE49-F238E27FC236}">
                  <a16:creationId xmlns:a16="http://schemas.microsoft.com/office/drawing/2014/main" id="{0BEFE904-0B81-4B0C-BCCF-46B6794B1C58}"/>
                </a:ext>
              </a:extLst>
            </p:cNvPr>
            <p:cNvSpPr/>
            <p:nvPr/>
          </p:nvSpPr>
          <p:spPr>
            <a:xfrm>
              <a:off x="6087050" y="4008100"/>
              <a:ext cx="30650" cy="132875"/>
            </a:xfrm>
            <a:custGeom>
              <a:avLst/>
              <a:gdLst/>
              <a:ahLst/>
              <a:cxnLst/>
              <a:rect l="l" t="t" r="r" b="b"/>
              <a:pathLst>
                <a:path w="1226" h="5315" extrusionOk="0">
                  <a:moveTo>
                    <a:pt x="1225" y="0"/>
                  </a:moveTo>
                  <a:cubicBezTo>
                    <a:pt x="1225" y="637"/>
                    <a:pt x="809" y="1249"/>
                    <a:pt x="1" y="1715"/>
                  </a:cubicBezTo>
                  <a:lnTo>
                    <a:pt x="1" y="5314"/>
                  </a:lnTo>
                  <a:cubicBezTo>
                    <a:pt x="809" y="4849"/>
                    <a:pt x="1225" y="4212"/>
                    <a:pt x="1225" y="3600"/>
                  </a:cubicBezTo>
                  <a:lnTo>
                    <a:pt x="1225" y="0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082;p46">
              <a:extLst>
                <a:ext uri="{FF2B5EF4-FFF2-40B4-BE49-F238E27FC236}">
                  <a16:creationId xmlns:a16="http://schemas.microsoft.com/office/drawing/2014/main" id="{D2EEC018-19B1-4194-B965-113CBEDA38C7}"/>
                </a:ext>
              </a:extLst>
            </p:cNvPr>
            <p:cNvSpPr/>
            <p:nvPr/>
          </p:nvSpPr>
          <p:spPr>
            <a:xfrm>
              <a:off x="6061950" y="4050950"/>
              <a:ext cx="25125" cy="104700"/>
            </a:xfrm>
            <a:custGeom>
              <a:avLst/>
              <a:gdLst/>
              <a:ahLst/>
              <a:cxnLst/>
              <a:rect l="l" t="t" r="r" b="b"/>
              <a:pathLst>
                <a:path w="1005" h="4188" extrusionOk="0">
                  <a:moveTo>
                    <a:pt x="1005" y="1"/>
                  </a:moveTo>
                  <a:lnTo>
                    <a:pt x="25" y="588"/>
                  </a:lnTo>
                  <a:lnTo>
                    <a:pt x="1" y="4188"/>
                  </a:lnTo>
                  <a:lnTo>
                    <a:pt x="1005" y="3600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083;p46">
              <a:extLst>
                <a:ext uri="{FF2B5EF4-FFF2-40B4-BE49-F238E27FC236}">
                  <a16:creationId xmlns:a16="http://schemas.microsoft.com/office/drawing/2014/main" id="{BA17FBFA-239C-48B2-A281-90181E327D04}"/>
                </a:ext>
              </a:extLst>
            </p:cNvPr>
            <p:cNvSpPr/>
            <p:nvPr/>
          </p:nvSpPr>
          <p:spPr>
            <a:xfrm>
              <a:off x="5684225" y="3948725"/>
              <a:ext cx="471425" cy="233250"/>
            </a:xfrm>
            <a:custGeom>
              <a:avLst/>
              <a:gdLst/>
              <a:ahLst/>
              <a:cxnLst/>
              <a:rect l="l" t="t" r="r" b="b"/>
              <a:pathLst>
                <a:path w="18857" h="9330" extrusionOk="0">
                  <a:moveTo>
                    <a:pt x="25" y="0"/>
                  </a:moveTo>
                  <a:lnTo>
                    <a:pt x="1" y="735"/>
                  </a:lnTo>
                  <a:cubicBezTo>
                    <a:pt x="1" y="1078"/>
                    <a:pt x="221" y="1396"/>
                    <a:pt x="662" y="1641"/>
                  </a:cubicBezTo>
                  <a:lnTo>
                    <a:pt x="13347" y="8963"/>
                  </a:lnTo>
                  <a:cubicBezTo>
                    <a:pt x="13775" y="9208"/>
                    <a:pt x="14339" y="9330"/>
                    <a:pt x="14899" y="9330"/>
                  </a:cubicBezTo>
                  <a:cubicBezTo>
                    <a:pt x="15459" y="9330"/>
                    <a:pt x="16016" y="9208"/>
                    <a:pt x="16432" y="8963"/>
                  </a:cubicBezTo>
                  <a:lnTo>
                    <a:pt x="18857" y="7567"/>
                  </a:lnTo>
                  <a:lnTo>
                    <a:pt x="18857" y="6832"/>
                  </a:lnTo>
                  <a:lnTo>
                    <a:pt x="16457" y="8228"/>
                  </a:lnTo>
                  <a:cubicBezTo>
                    <a:pt x="16028" y="8473"/>
                    <a:pt x="15465" y="8595"/>
                    <a:pt x="14902" y="8595"/>
                  </a:cubicBezTo>
                  <a:cubicBezTo>
                    <a:pt x="14339" y="8595"/>
                    <a:pt x="13775" y="8473"/>
                    <a:pt x="13347" y="8228"/>
                  </a:cubicBezTo>
                  <a:lnTo>
                    <a:pt x="662" y="906"/>
                  </a:lnTo>
                  <a:cubicBezTo>
                    <a:pt x="246" y="661"/>
                    <a:pt x="25" y="318"/>
                    <a:pt x="25" y="0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084;p46">
              <a:extLst>
                <a:ext uri="{FF2B5EF4-FFF2-40B4-BE49-F238E27FC236}">
                  <a16:creationId xmlns:a16="http://schemas.microsoft.com/office/drawing/2014/main" id="{8C4BD6E9-CE16-49C3-9A01-D90EBB76C5A6}"/>
                </a:ext>
              </a:extLst>
            </p:cNvPr>
            <p:cNvSpPr/>
            <p:nvPr/>
          </p:nvSpPr>
          <p:spPr>
            <a:xfrm>
              <a:off x="5679325" y="3891175"/>
              <a:ext cx="476325" cy="272450"/>
            </a:xfrm>
            <a:custGeom>
              <a:avLst/>
              <a:gdLst/>
              <a:ahLst/>
              <a:cxnLst/>
              <a:rect l="l" t="t" r="r" b="b"/>
              <a:pathLst>
                <a:path w="19053" h="10898" extrusionOk="0">
                  <a:moveTo>
                    <a:pt x="12882" y="2841"/>
                  </a:moveTo>
                  <a:cubicBezTo>
                    <a:pt x="13200" y="2841"/>
                    <a:pt x="13518" y="2914"/>
                    <a:pt x="13763" y="3061"/>
                  </a:cubicBezTo>
                  <a:cubicBezTo>
                    <a:pt x="14253" y="3331"/>
                    <a:pt x="14253" y="3796"/>
                    <a:pt x="13763" y="4065"/>
                  </a:cubicBezTo>
                  <a:cubicBezTo>
                    <a:pt x="13518" y="4212"/>
                    <a:pt x="13200" y="4286"/>
                    <a:pt x="12882" y="4286"/>
                  </a:cubicBezTo>
                  <a:cubicBezTo>
                    <a:pt x="12563" y="4286"/>
                    <a:pt x="12245" y="4212"/>
                    <a:pt x="12000" y="4065"/>
                  </a:cubicBezTo>
                  <a:cubicBezTo>
                    <a:pt x="11535" y="3796"/>
                    <a:pt x="11510" y="3331"/>
                    <a:pt x="12000" y="3061"/>
                  </a:cubicBezTo>
                  <a:cubicBezTo>
                    <a:pt x="12245" y="2914"/>
                    <a:pt x="12563" y="2841"/>
                    <a:pt x="12882" y="2841"/>
                  </a:cubicBezTo>
                  <a:close/>
                  <a:moveTo>
                    <a:pt x="3258" y="0"/>
                  </a:moveTo>
                  <a:lnTo>
                    <a:pt x="858" y="1396"/>
                  </a:lnTo>
                  <a:cubicBezTo>
                    <a:pt x="1" y="1910"/>
                    <a:pt x="1" y="2718"/>
                    <a:pt x="858" y="3208"/>
                  </a:cubicBezTo>
                  <a:lnTo>
                    <a:pt x="13543" y="10530"/>
                  </a:lnTo>
                  <a:cubicBezTo>
                    <a:pt x="13971" y="10775"/>
                    <a:pt x="14535" y="10897"/>
                    <a:pt x="15098" y="10897"/>
                  </a:cubicBezTo>
                  <a:cubicBezTo>
                    <a:pt x="15661" y="10897"/>
                    <a:pt x="16224" y="10775"/>
                    <a:pt x="16653" y="10530"/>
                  </a:cubicBezTo>
                  <a:lnTo>
                    <a:pt x="19053" y="9134"/>
                  </a:lnTo>
                  <a:lnTo>
                    <a:pt x="15330" y="6979"/>
                  </a:lnTo>
                  <a:lnTo>
                    <a:pt x="16310" y="6392"/>
                  </a:lnTo>
                  <a:cubicBezTo>
                    <a:pt x="17951" y="5437"/>
                    <a:pt x="17951" y="3894"/>
                    <a:pt x="16285" y="2963"/>
                  </a:cubicBezTo>
                  <a:lnTo>
                    <a:pt x="13935" y="1592"/>
                  </a:lnTo>
                  <a:cubicBezTo>
                    <a:pt x="13102" y="1114"/>
                    <a:pt x="12025" y="876"/>
                    <a:pt x="10950" y="876"/>
                  </a:cubicBezTo>
                  <a:cubicBezTo>
                    <a:pt x="9876" y="876"/>
                    <a:pt x="8804" y="1114"/>
                    <a:pt x="7984" y="1592"/>
                  </a:cubicBezTo>
                  <a:lnTo>
                    <a:pt x="6980" y="2155"/>
                  </a:lnTo>
                  <a:lnTo>
                    <a:pt x="3258" y="0"/>
                  </a:lnTo>
                  <a:close/>
                </a:path>
              </a:pathLst>
            </a:custGeom>
            <a:solidFill>
              <a:srgbClr val="F99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085;p46">
              <a:extLst>
                <a:ext uri="{FF2B5EF4-FFF2-40B4-BE49-F238E27FC236}">
                  <a16:creationId xmlns:a16="http://schemas.microsoft.com/office/drawing/2014/main" id="{DA19A74D-5499-4E47-8EE4-D710847AA625}"/>
                </a:ext>
              </a:extLst>
            </p:cNvPr>
            <p:cNvSpPr/>
            <p:nvPr/>
          </p:nvSpPr>
          <p:spPr>
            <a:xfrm>
              <a:off x="4926950" y="4063200"/>
              <a:ext cx="986275" cy="511825"/>
            </a:xfrm>
            <a:custGeom>
              <a:avLst/>
              <a:gdLst/>
              <a:ahLst/>
              <a:cxnLst/>
              <a:rect l="l" t="t" r="r" b="b"/>
              <a:pathLst>
                <a:path w="39451" h="20473" extrusionOk="0">
                  <a:moveTo>
                    <a:pt x="25468" y="98"/>
                  </a:moveTo>
                  <a:lnTo>
                    <a:pt x="24709" y="539"/>
                  </a:lnTo>
                  <a:lnTo>
                    <a:pt x="38520" y="8522"/>
                  </a:lnTo>
                  <a:lnTo>
                    <a:pt x="39279" y="8081"/>
                  </a:lnTo>
                  <a:lnTo>
                    <a:pt x="25468" y="98"/>
                  </a:lnTo>
                  <a:close/>
                  <a:moveTo>
                    <a:pt x="17093" y="0"/>
                  </a:moveTo>
                  <a:lnTo>
                    <a:pt x="16358" y="441"/>
                  </a:lnTo>
                  <a:lnTo>
                    <a:pt x="38691" y="13346"/>
                  </a:lnTo>
                  <a:lnTo>
                    <a:pt x="39450" y="12905"/>
                  </a:lnTo>
                  <a:lnTo>
                    <a:pt x="17093" y="0"/>
                  </a:lnTo>
                  <a:close/>
                  <a:moveTo>
                    <a:pt x="13003" y="2400"/>
                  </a:moveTo>
                  <a:lnTo>
                    <a:pt x="12269" y="2816"/>
                  </a:lnTo>
                  <a:lnTo>
                    <a:pt x="34602" y="15722"/>
                  </a:lnTo>
                  <a:lnTo>
                    <a:pt x="35361" y="15281"/>
                  </a:lnTo>
                  <a:lnTo>
                    <a:pt x="13003" y="2400"/>
                  </a:lnTo>
                  <a:close/>
                  <a:moveTo>
                    <a:pt x="8914" y="4775"/>
                  </a:moveTo>
                  <a:lnTo>
                    <a:pt x="8179" y="5192"/>
                  </a:lnTo>
                  <a:lnTo>
                    <a:pt x="30512" y="18097"/>
                  </a:lnTo>
                  <a:lnTo>
                    <a:pt x="31271" y="17681"/>
                  </a:lnTo>
                  <a:lnTo>
                    <a:pt x="8914" y="4775"/>
                  </a:lnTo>
                  <a:close/>
                  <a:moveTo>
                    <a:pt x="735" y="9526"/>
                  </a:moveTo>
                  <a:lnTo>
                    <a:pt x="0" y="9967"/>
                  </a:lnTo>
                  <a:lnTo>
                    <a:pt x="14277" y="18219"/>
                  </a:lnTo>
                  <a:lnTo>
                    <a:pt x="15036" y="17779"/>
                  </a:lnTo>
                  <a:lnTo>
                    <a:pt x="735" y="9526"/>
                  </a:lnTo>
                  <a:close/>
                  <a:moveTo>
                    <a:pt x="4824" y="7151"/>
                  </a:moveTo>
                  <a:lnTo>
                    <a:pt x="4090" y="7592"/>
                  </a:lnTo>
                  <a:lnTo>
                    <a:pt x="26423" y="20472"/>
                  </a:lnTo>
                  <a:lnTo>
                    <a:pt x="27182" y="20056"/>
                  </a:lnTo>
                  <a:lnTo>
                    <a:pt x="4824" y="7151"/>
                  </a:ln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086;p46">
              <a:extLst>
                <a:ext uri="{FF2B5EF4-FFF2-40B4-BE49-F238E27FC236}">
                  <a16:creationId xmlns:a16="http://schemas.microsoft.com/office/drawing/2014/main" id="{C8BAF409-B171-430A-B729-62D6DB2F9088}"/>
                </a:ext>
              </a:extLst>
            </p:cNvPr>
            <p:cNvSpPr/>
            <p:nvPr/>
          </p:nvSpPr>
          <p:spPr>
            <a:xfrm>
              <a:off x="5463850" y="2875700"/>
              <a:ext cx="115125" cy="107125"/>
            </a:xfrm>
            <a:custGeom>
              <a:avLst/>
              <a:gdLst/>
              <a:ahLst/>
              <a:cxnLst/>
              <a:rect l="l" t="t" r="r" b="b"/>
              <a:pathLst>
                <a:path w="4605" h="4285" extrusionOk="0">
                  <a:moveTo>
                    <a:pt x="752" y="0"/>
                  </a:moveTo>
                  <a:cubicBezTo>
                    <a:pt x="683" y="0"/>
                    <a:pt x="625" y="12"/>
                    <a:pt x="588" y="43"/>
                  </a:cubicBezTo>
                  <a:cubicBezTo>
                    <a:pt x="539" y="67"/>
                    <a:pt x="514" y="116"/>
                    <a:pt x="490" y="165"/>
                  </a:cubicBezTo>
                  <a:cubicBezTo>
                    <a:pt x="417" y="337"/>
                    <a:pt x="368" y="484"/>
                    <a:pt x="319" y="655"/>
                  </a:cubicBezTo>
                  <a:cubicBezTo>
                    <a:pt x="245" y="949"/>
                    <a:pt x="196" y="1267"/>
                    <a:pt x="123" y="1610"/>
                  </a:cubicBezTo>
                  <a:cubicBezTo>
                    <a:pt x="49" y="1953"/>
                    <a:pt x="0" y="2345"/>
                    <a:pt x="196" y="2639"/>
                  </a:cubicBezTo>
                  <a:cubicBezTo>
                    <a:pt x="466" y="3030"/>
                    <a:pt x="1053" y="3104"/>
                    <a:pt x="1421" y="3373"/>
                  </a:cubicBezTo>
                  <a:cubicBezTo>
                    <a:pt x="1886" y="3741"/>
                    <a:pt x="2327" y="4279"/>
                    <a:pt x="2963" y="4279"/>
                  </a:cubicBezTo>
                  <a:cubicBezTo>
                    <a:pt x="3034" y="4283"/>
                    <a:pt x="3104" y="4285"/>
                    <a:pt x="3172" y="4285"/>
                  </a:cubicBezTo>
                  <a:cubicBezTo>
                    <a:pt x="4001" y="4285"/>
                    <a:pt x="4605" y="4007"/>
                    <a:pt x="4016" y="3373"/>
                  </a:cubicBezTo>
                  <a:cubicBezTo>
                    <a:pt x="3551" y="2859"/>
                    <a:pt x="3159" y="2296"/>
                    <a:pt x="2767" y="1757"/>
                  </a:cubicBezTo>
                  <a:cubicBezTo>
                    <a:pt x="2376" y="1194"/>
                    <a:pt x="2033" y="459"/>
                    <a:pt x="1372" y="165"/>
                  </a:cubicBezTo>
                  <a:cubicBezTo>
                    <a:pt x="1261" y="110"/>
                    <a:pt x="958" y="0"/>
                    <a:pt x="752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087;p46">
              <a:extLst>
                <a:ext uri="{FF2B5EF4-FFF2-40B4-BE49-F238E27FC236}">
                  <a16:creationId xmlns:a16="http://schemas.microsoft.com/office/drawing/2014/main" id="{F5D1A54A-9335-47BB-8DDF-4E5F5F1712E1}"/>
                </a:ext>
              </a:extLst>
            </p:cNvPr>
            <p:cNvSpPr/>
            <p:nvPr/>
          </p:nvSpPr>
          <p:spPr>
            <a:xfrm>
              <a:off x="5356100" y="2957100"/>
              <a:ext cx="118275" cy="109600"/>
            </a:xfrm>
            <a:custGeom>
              <a:avLst/>
              <a:gdLst/>
              <a:ahLst/>
              <a:cxnLst/>
              <a:rect l="l" t="t" r="r" b="b"/>
              <a:pathLst>
                <a:path w="4731" h="4384" extrusionOk="0">
                  <a:moveTo>
                    <a:pt x="777" y="1"/>
                  </a:moveTo>
                  <a:cubicBezTo>
                    <a:pt x="707" y="1"/>
                    <a:pt x="649" y="13"/>
                    <a:pt x="613" y="44"/>
                  </a:cubicBezTo>
                  <a:cubicBezTo>
                    <a:pt x="564" y="68"/>
                    <a:pt x="539" y="117"/>
                    <a:pt x="515" y="166"/>
                  </a:cubicBezTo>
                  <a:cubicBezTo>
                    <a:pt x="441" y="338"/>
                    <a:pt x="392" y="485"/>
                    <a:pt x="343" y="656"/>
                  </a:cubicBezTo>
                  <a:cubicBezTo>
                    <a:pt x="245" y="974"/>
                    <a:pt x="196" y="1293"/>
                    <a:pt x="123" y="1635"/>
                  </a:cubicBezTo>
                  <a:cubicBezTo>
                    <a:pt x="49" y="2003"/>
                    <a:pt x="0" y="2395"/>
                    <a:pt x="221" y="2713"/>
                  </a:cubicBezTo>
                  <a:cubicBezTo>
                    <a:pt x="490" y="3105"/>
                    <a:pt x="1078" y="3154"/>
                    <a:pt x="1470" y="3472"/>
                  </a:cubicBezTo>
                  <a:cubicBezTo>
                    <a:pt x="1935" y="3839"/>
                    <a:pt x="2376" y="4378"/>
                    <a:pt x="3037" y="4378"/>
                  </a:cubicBezTo>
                  <a:cubicBezTo>
                    <a:pt x="3106" y="4382"/>
                    <a:pt x="3175" y="4383"/>
                    <a:pt x="3242" y="4383"/>
                  </a:cubicBezTo>
                  <a:cubicBezTo>
                    <a:pt x="4117" y="4383"/>
                    <a:pt x="4730" y="4085"/>
                    <a:pt x="4139" y="3448"/>
                  </a:cubicBezTo>
                  <a:cubicBezTo>
                    <a:pt x="3649" y="2933"/>
                    <a:pt x="3257" y="2346"/>
                    <a:pt x="2841" y="1782"/>
                  </a:cubicBezTo>
                  <a:cubicBezTo>
                    <a:pt x="2449" y="1219"/>
                    <a:pt x="2082" y="460"/>
                    <a:pt x="1421" y="166"/>
                  </a:cubicBezTo>
                  <a:cubicBezTo>
                    <a:pt x="1292" y="111"/>
                    <a:pt x="984" y="1"/>
                    <a:pt x="777" y="1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088;p46">
              <a:extLst>
                <a:ext uri="{FF2B5EF4-FFF2-40B4-BE49-F238E27FC236}">
                  <a16:creationId xmlns:a16="http://schemas.microsoft.com/office/drawing/2014/main" id="{DEC8C642-D71F-4258-99B5-AF87C6E11FFE}"/>
                </a:ext>
              </a:extLst>
            </p:cNvPr>
            <p:cNvSpPr/>
            <p:nvPr/>
          </p:nvSpPr>
          <p:spPr>
            <a:xfrm>
              <a:off x="5176100" y="2661875"/>
              <a:ext cx="246150" cy="324225"/>
            </a:xfrm>
            <a:custGeom>
              <a:avLst/>
              <a:gdLst/>
              <a:ahLst/>
              <a:cxnLst/>
              <a:rect l="l" t="t" r="r" b="b"/>
              <a:pathLst>
                <a:path w="9846" h="12969" extrusionOk="0">
                  <a:moveTo>
                    <a:pt x="1397" y="1"/>
                  </a:moveTo>
                  <a:lnTo>
                    <a:pt x="1397" y="1"/>
                  </a:lnTo>
                  <a:cubicBezTo>
                    <a:pt x="1" y="3894"/>
                    <a:pt x="1519" y="4433"/>
                    <a:pt x="6319" y="6661"/>
                  </a:cubicBezTo>
                  <a:cubicBezTo>
                    <a:pt x="6319" y="6661"/>
                    <a:pt x="6539" y="8424"/>
                    <a:pt x="7372" y="12685"/>
                  </a:cubicBezTo>
                  <a:cubicBezTo>
                    <a:pt x="7372" y="12685"/>
                    <a:pt x="7742" y="12968"/>
                    <a:pt x="8431" y="12968"/>
                  </a:cubicBezTo>
                  <a:cubicBezTo>
                    <a:pt x="8776" y="12968"/>
                    <a:pt x="9200" y="12898"/>
                    <a:pt x="9698" y="12685"/>
                  </a:cubicBezTo>
                  <a:cubicBezTo>
                    <a:pt x="9698" y="12685"/>
                    <a:pt x="9845" y="6221"/>
                    <a:pt x="8866" y="4629"/>
                  </a:cubicBezTo>
                  <a:cubicBezTo>
                    <a:pt x="7886" y="3013"/>
                    <a:pt x="1397" y="1"/>
                    <a:pt x="1397" y="1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089;p46">
              <a:extLst>
                <a:ext uri="{FF2B5EF4-FFF2-40B4-BE49-F238E27FC236}">
                  <a16:creationId xmlns:a16="http://schemas.microsoft.com/office/drawing/2014/main" id="{345ACA6F-BFC8-4B0D-B039-03D18E847137}"/>
                </a:ext>
              </a:extLst>
            </p:cNvPr>
            <p:cNvSpPr/>
            <p:nvPr/>
          </p:nvSpPr>
          <p:spPr>
            <a:xfrm>
              <a:off x="5219150" y="2647000"/>
              <a:ext cx="311450" cy="250675"/>
            </a:xfrm>
            <a:custGeom>
              <a:avLst/>
              <a:gdLst/>
              <a:ahLst/>
              <a:cxnLst/>
              <a:rect l="l" t="t" r="r" b="b"/>
              <a:pathLst>
                <a:path w="12458" h="10027" extrusionOk="0">
                  <a:moveTo>
                    <a:pt x="3513" y="1"/>
                  </a:moveTo>
                  <a:cubicBezTo>
                    <a:pt x="2689" y="1"/>
                    <a:pt x="1" y="1982"/>
                    <a:pt x="2319" y="3118"/>
                  </a:cubicBezTo>
                  <a:cubicBezTo>
                    <a:pt x="3838" y="3853"/>
                    <a:pt x="8980" y="5003"/>
                    <a:pt x="8980" y="5003"/>
                  </a:cubicBezTo>
                  <a:cubicBezTo>
                    <a:pt x="8980" y="5003"/>
                    <a:pt x="9470" y="6522"/>
                    <a:pt x="9886" y="9754"/>
                  </a:cubicBezTo>
                  <a:cubicBezTo>
                    <a:pt x="9886" y="9754"/>
                    <a:pt x="10322" y="10026"/>
                    <a:pt x="10946" y="10026"/>
                  </a:cubicBezTo>
                  <a:cubicBezTo>
                    <a:pt x="11258" y="10026"/>
                    <a:pt x="11617" y="9958"/>
                    <a:pt x="11992" y="9754"/>
                  </a:cubicBezTo>
                  <a:cubicBezTo>
                    <a:pt x="11992" y="9754"/>
                    <a:pt x="12457" y="3216"/>
                    <a:pt x="10939" y="2261"/>
                  </a:cubicBezTo>
                  <a:cubicBezTo>
                    <a:pt x="9421" y="1281"/>
                    <a:pt x="3593" y="8"/>
                    <a:pt x="3593" y="8"/>
                  </a:cubicBezTo>
                  <a:cubicBezTo>
                    <a:pt x="3569" y="3"/>
                    <a:pt x="3542" y="1"/>
                    <a:pt x="3513" y="1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090;p46">
              <a:extLst>
                <a:ext uri="{FF2B5EF4-FFF2-40B4-BE49-F238E27FC236}">
                  <a16:creationId xmlns:a16="http://schemas.microsoft.com/office/drawing/2014/main" id="{7B3B1BAE-5836-4B57-86C5-60248BDF545C}"/>
                </a:ext>
              </a:extLst>
            </p:cNvPr>
            <p:cNvSpPr/>
            <p:nvPr/>
          </p:nvSpPr>
          <p:spPr>
            <a:xfrm>
              <a:off x="5284475" y="2386400"/>
              <a:ext cx="151850" cy="313450"/>
            </a:xfrm>
            <a:custGeom>
              <a:avLst/>
              <a:gdLst/>
              <a:ahLst/>
              <a:cxnLst/>
              <a:rect l="l" t="t" r="r" b="b"/>
              <a:pathLst>
                <a:path w="6074" h="12538" extrusionOk="0">
                  <a:moveTo>
                    <a:pt x="2180" y="906"/>
                  </a:moveTo>
                  <a:cubicBezTo>
                    <a:pt x="2914" y="1249"/>
                    <a:pt x="2865" y="6391"/>
                    <a:pt x="2890" y="7004"/>
                  </a:cubicBezTo>
                  <a:cubicBezTo>
                    <a:pt x="2939" y="7616"/>
                    <a:pt x="6073" y="11534"/>
                    <a:pt x="6073" y="11534"/>
                  </a:cubicBezTo>
                  <a:cubicBezTo>
                    <a:pt x="5657" y="12391"/>
                    <a:pt x="4506" y="12538"/>
                    <a:pt x="4506" y="12538"/>
                  </a:cubicBezTo>
                  <a:cubicBezTo>
                    <a:pt x="4335" y="12317"/>
                    <a:pt x="1861" y="9795"/>
                    <a:pt x="931" y="7983"/>
                  </a:cubicBezTo>
                  <a:cubicBezTo>
                    <a:pt x="0" y="6196"/>
                    <a:pt x="294" y="0"/>
                    <a:pt x="2180" y="906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6091;p46">
              <a:extLst>
                <a:ext uri="{FF2B5EF4-FFF2-40B4-BE49-F238E27FC236}">
                  <a16:creationId xmlns:a16="http://schemas.microsoft.com/office/drawing/2014/main" id="{1E264FAE-30DA-41C9-B95F-C7076E6C30B0}"/>
                </a:ext>
              </a:extLst>
            </p:cNvPr>
            <p:cNvSpPr/>
            <p:nvPr/>
          </p:nvSpPr>
          <p:spPr>
            <a:xfrm>
              <a:off x="5166325" y="2399250"/>
              <a:ext cx="205725" cy="317150"/>
            </a:xfrm>
            <a:custGeom>
              <a:avLst/>
              <a:gdLst/>
              <a:ahLst/>
              <a:cxnLst/>
              <a:rect l="l" t="t" r="r" b="b"/>
              <a:pathLst>
                <a:path w="8229" h="12686" extrusionOk="0">
                  <a:moveTo>
                    <a:pt x="6293" y="74"/>
                  </a:moveTo>
                  <a:cubicBezTo>
                    <a:pt x="4824" y="0"/>
                    <a:pt x="2253" y="735"/>
                    <a:pt x="1127" y="2155"/>
                  </a:cubicBezTo>
                  <a:cubicBezTo>
                    <a:pt x="0" y="3576"/>
                    <a:pt x="710" y="5339"/>
                    <a:pt x="1078" y="6857"/>
                  </a:cubicBezTo>
                  <a:cubicBezTo>
                    <a:pt x="1469" y="8375"/>
                    <a:pt x="980" y="11142"/>
                    <a:pt x="980" y="11510"/>
                  </a:cubicBezTo>
                  <a:cubicBezTo>
                    <a:pt x="2718" y="12685"/>
                    <a:pt x="5779" y="11608"/>
                    <a:pt x="6245" y="9893"/>
                  </a:cubicBezTo>
                  <a:cubicBezTo>
                    <a:pt x="6465" y="8032"/>
                    <a:pt x="6098" y="8326"/>
                    <a:pt x="6073" y="7249"/>
                  </a:cubicBezTo>
                  <a:cubicBezTo>
                    <a:pt x="6147" y="4898"/>
                    <a:pt x="8228" y="784"/>
                    <a:pt x="629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092;p46">
              <a:extLst>
                <a:ext uri="{FF2B5EF4-FFF2-40B4-BE49-F238E27FC236}">
                  <a16:creationId xmlns:a16="http://schemas.microsoft.com/office/drawing/2014/main" id="{096F81C9-6657-439C-B80C-8C9C297DBA6C}"/>
                </a:ext>
              </a:extLst>
            </p:cNvPr>
            <p:cNvSpPr/>
            <p:nvPr/>
          </p:nvSpPr>
          <p:spPr>
            <a:xfrm>
              <a:off x="5288150" y="2400475"/>
              <a:ext cx="66125" cy="319575"/>
            </a:xfrm>
            <a:custGeom>
              <a:avLst/>
              <a:gdLst/>
              <a:ahLst/>
              <a:cxnLst/>
              <a:rect l="l" t="t" r="r" b="b"/>
              <a:pathLst>
                <a:path w="2645" h="12783" extrusionOk="0">
                  <a:moveTo>
                    <a:pt x="123" y="368"/>
                  </a:moveTo>
                  <a:cubicBezTo>
                    <a:pt x="906" y="3673"/>
                    <a:pt x="343" y="6588"/>
                    <a:pt x="172" y="7983"/>
                  </a:cubicBezTo>
                  <a:cubicBezTo>
                    <a:pt x="25" y="9379"/>
                    <a:pt x="833" y="12783"/>
                    <a:pt x="833" y="12783"/>
                  </a:cubicBezTo>
                  <a:cubicBezTo>
                    <a:pt x="1959" y="12220"/>
                    <a:pt x="2131" y="11216"/>
                    <a:pt x="2082" y="10726"/>
                  </a:cubicBezTo>
                  <a:cubicBezTo>
                    <a:pt x="1739" y="7445"/>
                    <a:pt x="1714" y="6832"/>
                    <a:pt x="1714" y="6710"/>
                  </a:cubicBezTo>
                  <a:cubicBezTo>
                    <a:pt x="1935" y="4947"/>
                    <a:pt x="2645" y="3600"/>
                    <a:pt x="2571" y="1910"/>
                  </a:cubicBezTo>
                  <a:cubicBezTo>
                    <a:pt x="2522" y="221"/>
                    <a:pt x="1420" y="25"/>
                    <a:pt x="142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093;p46">
              <a:extLst>
                <a:ext uri="{FF2B5EF4-FFF2-40B4-BE49-F238E27FC236}">
                  <a16:creationId xmlns:a16="http://schemas.microsoft.com/office/drawing/2014/main" id="{43D69C9B-E9E2-41C6-AB40-1E472D26C68B}"/>
                </a:ext>
              </a:extLst>
            </p:cNvPr>
            <p:cNvSpPr/>
            <p:nvPr/>
          </p:nvSpPr>
          <p:spPr>
            <a:xfrm>
              <a:off x="5234275" y="2375375"/>
              <a:ext cx="61850" cy="91225"/>
            </a:xfrm>
            <a:custGeom>
              <a:avLst/>
              <a:gdLst/>
              <a:ahLst/>
              <a:cxnLst/>
              <a:rect l="l" t="t" r="r" b="b"/>
              <a:pathLst>
                <a:path w="2474" h="3649" extrusionOk="0">
                  <a:moveTo>
                    <a:pt x="270" y="0"/>
                  </a:moveTo>
                  <a:cubicBezTo>
                    <a:pt x="270" y="0"/>
                    <a:pt x="392" y="1372"/>
                    <a:pt x="25" y="1886"/>
                  </a:cubicBezTo>
                  <a:cubicBezTo>
                    <a:pt x="0" y="2229"/>
                    <a:pt x="955" y="3649"/>
                    <a:pt x="1935" y="3404"/>
                  </a:cubicBezTo>
                  <a:cubicBezTo>
                    <a:pt x="2474" y="3257"/>
                    <a:pt x="2425" y="2621"/>
                    <a:pt x="2425" y="2621"/>
                  </a:cubicBezTo>
                  <a:cubicBezTo>
                    <a:pt x="2376" y="2106"/>
                    <a:pt x="2425" y="906"/>
                    <a:pt x="2425" y="906"/>
                  </a:cubicBezTo>
                  <a:close/>
                </a:path>
              </a:pathLst>
            </a:custGeom>
            <a:solidFill>
              <a:srgbClr val="F4A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094;p46">
              <a:extLst>
                <a:ext uri="{FF2B5EF4-FFF2-40B4-BE49-F238E27FC236}">
                  <a16:creationId xmlns:a16="http://schemas.microsoft.com/office/drawing/2014/main" id="{395722FB-AD8B-4CBA-9250-48752B9BD1ED}"/>
                </a:ext>
              </a:extLst>
            </p:cNvPr>
            <p:cNvSpPr/>
            <p:nvPr/>
          </p:nvSpPr>
          <p:spPr>
            <a:xfrm>
              <a:off x="5148550" y="2417000"/>
              <a:ext cx="113300" cy="336125"/>
            </a:xfrm>
            <a:custGeom>
              <a:avLst/>
              <a:gdLst/>
              <a:ahLst/>
              <a:cxnLst/>
              <a:rect l="l" t="t" r="r" b="b"/>
              <a:pathLst>
                <a:path w="4532" h="13445" extrusionOk="0">
                  <a:moveTo>
                    <a:pt x="3405" y="0"/>
                  </a:moveTo>
                  <a:cubicBezTo>
                    <a:pt x="4531" y="2400"/>
                    <a:pt x="4115" y="3894"/>
                    <a:pt x="4041" y="5878"/>
                  </a:cubicBezTo>
                  <a:cubicBezTo>
                    <a:pt x="3992" y="7861"/>
                    <a:pt x="2964" y="13444"/>
                    <a:pt x="2964" y="13444"/>
                  </a:cubicBezTo>
                  <a:cubicBezTo>
                    <a:pt x="1005" y="12955"/>
                    <a:pt x="393" y="12514"/>
                    <a:pt x="1" y="11828"/>
                  </a:cubicBezTo>
                  <a:cubicBezTo>
                    <a:pt x="858" y="7959"/>
                    <a:pt x="760" y="3037"/>
                    <a:pt x="1005" y="1445"/>
                  </a:cubicBezTo>
                  <a:cubicBezTo>
                    <a:pt x="1201" y="196"/>
                    <a:pt x="3405" y="0"/>
                    <a:pt x="3405" y="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095;p46">
              <a:extLst>
                <a:ext uri="{FF2B5EF4-FFF2-40B4-BE49-F238E27FC236}">
                  <a16:creationId xmlns:a16="http://schemas.microsoft.com/office/drawing/2014/main" id="{02FE6D1D-2FBC-452B-8424-C5FF3CEB0E2D}"/>
                </a:ext>
              </a:extLst>
            </p:cNvPr>
            <p:cNvSpPr/>
            <p:nvPr/>
          </p:nvSpPr>
          <p:spPr>
            <a:xfrm>
              <a:off x="5160800" y="2448825"/>
              <a:ext cx="78400" cy="270000"/>
            </a:xfrm>
            <a:custGeom>
              <a:avLst/>
              <a:gdLst/>
              <a:ahLst/>
              <a:cxnLst/>
              <a:rect l="l" t="t" r="r" b="b"/>
              <a:pathLst>
                <a:path w="3136" h="10800" extrusionOk="0">
                  <a:moveTo>
                    <a:pt x="2719" y="10800"/>
                  </a:moveTo>
                  <a:cubicBezTo>
                    <a:pt x="2841" y="10090"/>
                    <a:pt x="2988" y="9208"/>
                    <a:pt x="3135" y="8302"/>
                  </a:cubicBezTo>
                  <a:cubicBezTo>
                    <a:pt x="2498" y="7494"/>
                    <a:pt x="1935" y="6686"/>
                    <a:pt x="1911" y="6417"/>
                  </a:cubicBezTo>
                  <a:cubicBezTo>
                    <a:pt x="1862" y="5804"/>
                    <a:pt x="2621" y="638"/>
                    <a:pt x="1886" y="295"/>
                  </a:cubicBezTo>
                  <a:cubicBezTo>
                    <a:pt x="1299" y="1"/>
                    <a:pt x="809" y="417"/>
                    <a:pt x="417" y="1176"/>
                  </a:cubicBezTo>
                  <a:cubicBezTo>
                    <a:pt x="319" y="2670"/>
                    <a:pt x="270" y="5094"/>
                    <a:pt x="1" y="7543"/>
                  </a:cubicBezTo>
                  <a:cubicBezTo>
                    <a:pt x="711" y="8865"/>
                    <a:pt x="2033" y="10139"/>
                    <a:pt x="2719" y="10800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096;p46">
              <a:extLst>
                <a:ext uri="{FF2B5EF4-FFF2-40B4-BE49-F238E27FC236}">
                  <a16:creationId xmlns:a16="http://schemas.microsoft.com/office/drawing/2014/main" id="{BC100E1C-0065-4C3C-B0F5-A6E66D019EE6}"/>
                </a:ext>
              </a:extLst>
            </p:cNvPr>
            <p:cNvSpPr/>
            <p:nvPr/>
          </p:nvSpPr>
          <p:spPr>
            <a:xfrm>
              <a:off x="5233650" y="2409050"/>
              <a:ext cx="49000" cy="69200"/>
            </a:xfrm>
            <a:custGeom>
              <a:avLst/>
              <a:gdLst/>
              <a:ahLst/>
              <a:cxnLst/>
              <a:rect l="l" t="t" r="r" b="b"/>
              <a:pathLst>
                <a:path w="1960" h="2768" extrusionOk="0">
                  <a:moveTo>
                    <a:pt x="246" y="0"/>
                  </a:moveTo>
                  <a:cubicBezTo>
                    <a:pt x="246" y="49"/>
                    <a:pt x="1" y="318"/>
                    <a:pt x="1" y="318"/>
                  </a:cubicBezTo>
                  <a:cubicBezTo>
                    <a:pt x="1" y="318"/>
                    <a:pt x="491" y="1396"/>
                    <a:pt x="662" y="1886"/>
                  </a:cubicBezTo>
                  <a:cubicBezTo>
                    <a:pt x="833" y="2351"/>
                    <a:pt x="1299" y="2767"/>
                    <a:pt x="1299" y="2767"/>
                  </a:cubicBezTo>
                  <a:lnTo>
                    <a:pt x="1960" y="2057"/>
                  </a:lnTo>
                  <a:cubicBezTo>
                    <a:pt x="1078" y="1592"/>
                    <a:pt x="246" y="0"/>
                    <a:pt x="246" y="0"/>
                  </a:cubicBezTo>
                  <a:close/>
                </a:path>
              </a:pathLst>
            </a:custGeom>
            <a:solidFill>
              <a:srgbClr val="E8F2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097;p46">
              <a:extLst>
                <a:ext uri="{FF2B5EF4-FFF2-40B4-BE49-F238E27FC236}">
                  <a16:creationId xmlns:a16="http://schemas.microsoft.com/office/drawing/2014/main" id="{D29DD573-DE8D-47A8-9D81-8DB21742F4F1}"/>
                </a:ext>
              </a:extLst>
            </p:cNvPr>
            <p:cNvSpPr/>
            <p:nvPr/>
          </p:nvSpPr>
          <p:spPr>
            <a:xfrm>
              <a:off x="5282625" y="2415775"/>
              <a:ext cx="22675" cy="56950"/>
            </a:xfrm>
            <a:custGeom>
              <a:avLst/>
              <a:gdLst/>
              <a:ahLst/>
              <a:cxnLst/>
              <a:rect l="l" t="t" r="r" b="b"/>
              <a:pathLst>
                <a:path w="907" h="2278" extrusionOk="0">
                  <a:moveTo>
                    <a:pt x="417" y="74"/>
                  </a:moveTo>
                  <a:cubicBezTo>
                    <a:pt x="344" y="1"/>
                    <a:pt x="197" y="1445"/>
                    <a:pt x="1" y="1788"/>
                  </a:cubicBezTo>
                  <a:cubicBezTo>
                    <a:pt x="393" y="2180"/>
                    <a:pt x="637" y="2278"/>
                    <a:pt x="637" y="2278"/>
                  </a:cubicBezTo>
                  <a:cubicBezTo>
                    <a:pt x="637" y="2278"/>
                    <a:pt x="907" y="686"/>
                    <a:pt x="417" y="74"/>
                  </a:cubicBezTo>
                  <a:close/>
                </a:path>
              </a:pathLst>
            </a:custGeom>
            <a:solidFill>
              <a:srgbClr val="E8F2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098;p46">
              <a:extLst>
                <a:ext uri="{FF2B5EF4-FFF2-40B4-BE49-F238E27FC236}">
                  <a16:creationId xmlns:a16="http://schemas.microsoft.com/office/drawing/2014/main" id="{4FDAD756-44E1-42FD-A94C-EF4E57735C74}"/>
                </a:ext>
              </a:extLst>
            </p:cNvPr>
            <p:cNvSpPr/>
            <p:nvPr/>
          </p:nvSpPr>
          <p:spPr>
            <a:xfrm>
              <a:off x="5235500" y="2279875"/>
              <a:ext cx="102875" cy="152450"/>
            </a:xfrm>
            <a:custGeom>
              <a:avLst/>
              <a:gdLst/>
              <a:ahLst/>
              <a:cxnLst/>
              <a:rect l="l" t="t" r="r" b="b"/>
              <a:pathLst>
                <a:path w="4115" h="6098" extrusionOk="0">
                  <a:moveTo>
                    <a:pt x="4114" y="2082"/>
                  </a:moveTo>
                  <a:cubicBezTo>
                    <a:pt x="4114" y="2082"/>
                    <a:pt x="4041" y="2963"/>
                    <a:pt x="3918" y="3624"/>
                  </a:cubicBezTo>
                  <a:cubicBezTo>
                    <a:pt x="3698" y="4677"/>
                    <a:pt x="3331" y="5534"/>
                    <a:pt x="2645" y="5804"/>
                  </a:cubicBezTo>
                  <a:cubicBezTo>
                    <a:pt x="1984" y="6098"/>
                    <a:pt x="980" y="5583"/>
                    <a:pt x="539" y="4996"/>
                  </a:cubicBezTo>
                  <a:cubicBezTo>
                    <a:pt x="98" y="4408"/>
                    <a:pt x="0" y="3257"/>
                    <a:pt x="221" y="2204"/>
                  </a:cubicBezTo>
                  <a:cubicBezTo>
                    <a:pt x="441" y="1176"/>
                    <a:pt x="1151" y="0"/>
                    <a:pt x="2620" y="392"/>
                  </a:cubicBezTo>
                  <a:cubicBezTo>
                    <a:pt x="4114" y="808"/>
                    <a:pt x="4114" y="2082"/>
                    <a:pt x="4114" y="2082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099;p46">
              <a:extLst>
                <a:ext uri="{FF2B5EF4-FFF2-40B4-BE49-F238E27FC236}">
                  <a16:creationId xmlns:a16="http://schemas.microsoft.com/office/drawing/2014/main" id="{8695B238-68AE-4B17-8E3D-D530A780B52E}"/>
                </a:ext>
              </a:extLst>
            </p:cNvPr>
            <p:cNvSpPr/>
            <p:nvPr/>
          </p:nvSpPr>
          <p:spPr>
            <a:xfrm>
              <a:off x="5229975" y="2287825"/>
              <a:ext cx="110825" cy="114500"/>
            </a:xfrm>
            <a:custGeom>
              <a:avLst/>
              <a:gdLst/>
              <a:ahLst/>
              <a:cxnLst/>
              <a:rect l="l" t="t" r="r" b="b"/>
              <a:pathLst>
                <a:path w="4433" h="4580" extrusionOk="0">
                  <a:moveTo>
                    <a:pt x="1392" y="1"/>
                  </a:moveTo>
                  <a:cubicBezTo>
                    <a:pt x="1316" y="1"/>
                    <a:pt x="242" y="23"/>
                    <a:pt x="148" y="1298"/>
                  </a:cubicBezTo>
                  <a:cubicBezTo>
                    <a:pt x="50" y="2621"/>
                    <a:pt x="1" y="3772"/>
                    <a:pt x="760" y="4580"/>
                  </a:cubicBezTo>
                  <a:cubicBezTo>
                    <a:pt x="882" y="4286"/>
                    <a:pt x="1078" y="3404"/>
                    <a:pt x="1274" y="3355"/>
                  </a:cubicBezTo>
                  <a:cubicBezTo>
                    <a:pt x="1495" y="3306"/>
                    <a:pt x="1666" y="3062"/>
                    <a:pt x="1813" y="2523"/>
                  </a:cubicBezTo>
                  <a:cubicBezTo>
                    <a:pt x="2094" y="2638"/>
                    <a:pt x="2800" y="2759"/>
                    <a:pt x="3405" y="2759"/>
                  </a:cubicBezTo>
                  <a:cubicBezTo>
                    <a:pt x="3961" y="2759"/>
                    <a:pt x="4432" y="2656"/>
                    <a:pt x="4409" y="2351"/>
                  </a:cubicBezTo>
                  <a:cubicBezTo>
                    <a:pt x="4286" y="564"/>
                    <a:pt x="2180" y="99"/>
                    <a:pt x="1397" y="1"/>
                  </a:cubicBezTo>
                  <a:cubicBezTo>
                    <a:pt x="1397" y="1"/>
                    <a:pt x="1395" y="1"/>
                    <a:pt x="1392" y="1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100;p46">
              <a:extLst>
                <a:ext uri="{FF2B5EF4-FFF2-40B4-BE49-F238E27FC236}">
                  <a16:creationId xmlns:a16="http://schemas.microsoft.com/office/drawing/2014/main" id="{923367BF-2649-423F-9AF8-13D370548D9C}"/>
                </a:ext>
              </a:extLst>
            </p:cNvPr>
            <p:cNvSpPr/>
            <p:nvPr/>
          </p:nvSpPr>
          <p:spPr>
            <a:xfrm>
              <a:off x="5248950" y="2285000"/>
              <a:ext cx="112625" cy="65300"/>
            </a:xfrm>
            <a:custGeom>
              <a:avLst/>
              <a:gdLst/>
              <a:ahLst/>
              <a:cxnLst/>
              <a:rect l="l" t="t" r="r" b="b"/>
              <a:pathLst>
                <a:path w="4505" h="2612" extrusionOk="0">
                  <a:moveTo>
                    <a:pt x="1695" y="0"/>
                  </a:moveTo>
                  <a:cubicBezTo>
                    <a:pt x="968" y="0"/>
                    <a:pt x="281" y="312"/>
                    <a:pt x="1" y="799"/>
                  </a:cubicBezTo>
                  <a:lnTo>
                    <a:pt x="3356" y="2611"/>
                  </a:lnTo>
                  <a:cubicBezTo>
                    <a:pt x="3356" y="2611"/>
                    <a:pt x="3357" y="2611"/>
                    <a:pt x="3359" y="2611"/>
                  </a:cubicBezTo>
                  <a:cubicBezTo>
                    <a:pt x="3426" y="2611"/>
                    <a:pt x="4504" y="2588"/>
                    <a:pt x="3650" y="1093"/>
                  </a:cubicBezTo>
                  <a:cubicBezTo>
                    <a:pt x="3207" y="318"/>
                    <a:pt x="2430" y="0"/>
                    <a:pt x="1695" y="0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101;p46">
              <a:extLst>
                <a:ext uri="{FF2B5EF4-FFF2-40B4-BE49-F238E27FC236}">
                  <a16:creationId xmlns:a16="http://schemas.microsoft.com/office/drawing/2014/main" id="{B7DCD276-2A99-4773-B785-2517B22557AF}"/>
                </a:ext>
              </a:extLst>
            </p:cNvPr>
            <p:cNvSpPr/>
            <p:nvPr/>
          </p:nvSpPr>
          <p:spPr>
            <a:xfrm>
              <a:off x="5246525" y="2353300"/>
              <a:ext cx="20350" cy="28575"/>
            </a:xfrm>
            <a:custGeom>
              <a:avLst/>
              <a:gdLst/>
              <a:ahLst/>
              <a:cxnLst/>
              <a:rect l="l" t="t" r="r" b="b"/>
              <a:pathLst>
                <a:path w="814" h="1143" extrusionOk="0">
                  <a:moveTo>
                    <a:pt x="589" y="0"/>
                  </a:moveTo>
                  <a:cubicBezTo>
                    <a:pt x="541" y="0"/>
                    <a:pt x="484" y="17"/>
                    <a:pt x="416" y="51"/>
                  </a:cubicBezTo>
                  <a:cubicBezTo>
                    <a:pt x="73" y="198"/>
                    <a:pt x="0" y="1006"/>
                    <a:pt x="416" y="1128"/>
                  </a:cubicBezTo>
                  <a:cubicBezTo>
                    <a:pt x="458" y="1138"/>
                    <a:pt x="494" y="1142"/>
                    <a:pt x="526" y="1142"/>
                  </a:cubicBezTo>
                  <a:cubicBezTo>
                    <a:pt x="814" y="1142"/>
                    <a:pt x="735" y="785"/>
                    <a:pt x="735" y="785"/>
                  </a:cubicBezTo>
                  <a:cubicBezTo>
                    <a:pt x="813" y="275"/>
                    <a:pt x="781" y="0"/>
                    <a:pt x="589" y="0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102;p46">
              <a:extLst>
                <a:ext uri="{FF2B5EF4-FFF2-40B4-BE49-F238E27FC236}">
                  <a16:creationId xmlns:a16="http://schemas.microsoft.com/office/drawing/2014/main" id="{49BD2AD4-4D62-4864-B625-2F9BCBE53FDB}"/>
                </a:ext>
              </a:extLst>
            </p:cNvPr>
            <p:cNvSpPr/>
            <p:nvPr/>
          </p:nvSpPr>
          <p:spPr>
            <a:xfrm>
              <a:off x="5210400" y="2644725"/>
              <a:ext cx="263275" cy="152475"/>
            </a:xfrm>
            <a:custGeom>
              <a:avLst/>
              <a:gdLst/>
              <a:ahLst/>
              <a:cxnLst/>
              <a:rect l="l" t="t" r="r" b="b"/>
              <a:pathLst>
                <a:path w="10531" h="6099" extrusionOk="0">
                  <a:moveTo>
                    <a:pt x="10310" y="2107"/>
                  </a:moveTo>
                  <a:lnTo>
                    <a:pt x="6661" y="1"/>
                  </a:lnTo>
                  <a:lnTo>
                    <a:pt x="490" y="3576"/>
                  </a:lnTo>
                  <a:lnTo>
                    <a:pt x="0" y="3625"/>
                  </a:lnTo>
                  <a:lnTo>
                    <a:pt x="0" y="3772"/>
                  </a:lnTo>
                  <a:cubicBezTo>
                    <a:pt x="0" y="3821"/>
                    <a:pt x="25" y="3846"/>
                    <a:pt x="74" y="3870"/>
                  </a:cubicBezTo>
                  <a:lnTo>
                    <a:pt x="3796" y="6025"/>
                  </a:lnTo>
                  <a:cubicBezTo>
                    <a:pt x="3918" y="6098"/>
                    <a:pt x="4114" y="6098"/>
                    <a:pt x="4237" y="6000"/>
                  </a:cubicBezTo>
                  <a:lnTo>
                    <a:pt x="10408" y="2450"/>
                  </a:lnTo>
                  <a:cubicBezTo>
                    <a:pt x="10506" y="2401"/>
                    <a:pt x="10530" y="2327"/>
                    <a:pt x="10530" y="2278"/>
                  </a:cubicBezTo>
                  <a:lnTo>
                    <a:pt x="10530" y="2082"/>
                  </a:ln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103;p46">
              <a:extLst>
                <a:ext uri="{FF2B5EF4-FFF2-40B4-BE49-F238E27FC236}">
                  <a16:creationId xmlns:a16="http://schemas.microsoft.com/office/drawing/2014/main" id="{6F4D386B-3945-4480-81A7-A470A11D671D}"/>
                </a:ext>
              </a:extLst>
            </p:cNvPr>
            <p:cNvSpPr/>
            <p:nvPr/>
          </p:nvSpPr>
          <p:spPr>
            <a:xfrm>
              <a:off x="5210400" y="2639850"/>
              <a:ext cx="263875" cy="152450"/>
            </a:xfrm>
            <a:custGeom>
              <a:avLst/>
              <a:gdLst/>
              <a:ahLst/>
              <a:cxnLst/>
              <a:rect l="l" t="t" r="r" b="b"/>
              <a:pathLst>
                <a:path w="10555" h="6098" extrusionOk="0">
                  <a:moveTo>
                    <a:pt x="10408" y="2424"/>
                  </a:moveTo>
                  <a:lnTo>
                    <a:pt x="4237" y="6000"/>
                  </a:lnTo>
                  <a:cubicBezTo>
                    <a:pt x="4114" y="6073"/>
                    <a:pt x="3918" y="6098"/>
                    <a:pt x="3796" y="6024"/>
                  </a:cubicBezTo>
                  <a:lnTo>
                    <a:pt x="0" y="3820"/>
                  </a:lnTo>
                  <a:lnTo>
                    <a:pt x="6661" y="0"/>
                  </a:lnTo>
                  <a:lnTo>
                    <a:pt x="10457" y="2179"/>
                  </a:lnTo>
                  <a:cubicBezTo>
                    <a:pt x="10555" y="2253"/>
                    <a:pt x="10555" y="2351"/>
                    <a:pt x="10408" y="2424"/>
                  </a:cubicBezTo>
                  <a:close/>
                </a:path>
              </a:pathLst>
            </a:custGeom>
            <a:solidFill>
              <a:srgbClr val="2B3B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104;p46">
              <a:extLst>
                <a:ext uri="{FF2B5EF4-FFF2-40B4-BE49-F238E27FC236}">
                  <a16:creationId xmlns:a16="http://schemas.microsoft.com/office/drawing/2014/main" id="{C2BE0B5B-185F-4B4A-AB6E-E21C034A278C}"/>
                </a:ext>
              </a:extLst>
            </p:cNvPr>
            <p:cNvSpPr/>
            <p:nvPr/>
          </p:nvSpPr>
          <p:spPr>
            <a:xfrm>
              <a:off x="5210400" y="2639850"/>
              <a:ext cx="263875" cy="152450"/>
            </a:xfrm>
            <a:custGeom>
              <a:avLst/>
              <a:gdLst/>
              <a:ahLst/>
              <a:cxnLst/>
              <a:rect l="l" t="t" r="r" b="b"/>
              <a:pathLst>
                <a:path w="10555" h="6098" extrusionOk="0">
                  <a:moveTo>
                    <a:pt x="10408" y="2424"/>
                  </a:moveTo>
                  <a:lnTo>
                    <a:pt x="4237" y="6000"/>
                  </a:lnTo>
                  <a:cubicBezTo>
                    <a:pt x="4114" y="6073"/>
                    <a:pt x="3918" y="6098"/>
                    <a:pt x="3796" y="6024"/>
                  </a:cubicBezTo>
                  <a:lnTo>
                    <a:pt x="0" y="3820"/>
                  </a:lnTo>
                  <a:lnTo>
                    <a:pt x="6661" y="0"/>
                  </a:lnTo>
                  <a:lnTo>
                    <a:pt x="10457" y="2179"/>
                  </a:lnTo>
                  <a:cubicBezTo>
                    <a:pt x="10555" y="2253"/>
                    <a:pt x="10555" y="2351"/>
                    <a:pt x="10408" y="2424"/>
                  </a:cubicBezTo>
                  <a:close/>
                </a:path>
              </a:pathLst>
            </a:custGeom>
            <a:solidFill>
              <a:srgbClr val="CE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105;p46">
              <a:extLst>
                <a:ext uri="{FF2B5EF4-FFF2-40B4-BE49-F238E27FC236}">
                  <a16:creationId xmlns:a16="http://schemas.microsoft.com/office/drawing/2014/main" id="{42AE28AD-C7A3-4335-9847-80408BAE98E8}"/>
                </a:ext>
              </a:extLst>
            </p:cNvPr>
            <p:cNvSpPr/>
            <p:nvPr/>
          </p:nvSpPr>
          <p:spPr>
            <a:xfrm>
              <a:off x="5266725" y="2673500"/>
              <a:ext cx="195300" cy="112675"/>
            </a:xfrm>
            <a:custGeom>
              <a:avLst/>
              <a:gdLst/>
              <a:ahLst/>
              <a:cxnLst/>
              <a:rect l="l" t="t" r="r" b="b"/>
              <a:pathLst>
                <a:path w="7812" h="4507" extrusionOk="0">
                  <a:moveTo>
                    <a:pt x="7812" y="1029"/>
                  </a:moveTo>
                  <a:lnTo>
                    <a:pt x="1812" y="4507"/>
                  </a:lnTo>
                  <a:lnTo>
                    <a:pt x="0" y="3478"/>
                  </a:lnTo>
                  <a:lnTo>
                    <a:pt x="6024" y="1"/>
                  </a:ln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106;p46">
              <a:extLst>
                <a:ext uri="{FF2B5EF4-FFF2-40B4-BE49-F238E27FC236}">
                  <a16:creationId xmlns:a16="http://schemas.microsoft.com/office/drawing/2014/main" id="{504154B5-4345-451F-8ACF-D3D477D1817D}"/>
                </a:ext>
              </a:extLst>
            </p:cNvPr>
            <p:cNvSpPr/>
            <p:nvPr/>
          </p:nvSpPr>
          <p:spPr>
            <a:xfrm>
              <a:off x="5293050" y="2681475"/>
              <a:ext cx="64300" cy="36750"/>
            </a:xfrm>
            <a:custGeom>
              <a:avLst/>
              <a:gdLst/>
              <a:ahLst/>
              <a:cxnLst/>
              <a:rect l="l" t="t" r="r" b="b"/>
              <a:pathLst>
                <a:path w="2572" h="1470" extrusionOk="0">
                  <a:moveTo>
                    <a:pt x="2473" y="588"/>
                  </a:moveTo>
                  <a:lnTo>
                    <a:pt x="1053" y="1421"/>
                  </a:lnTo>
                  <a:cubicBezTo>
                    <a:pt x="955" y="1470"/>
                    <a:pt x="833" y="1470"/>
                    <a:pt x="759" y="1421"/>
                  </a:cubicBezTo>
                  <a:lnTo>
                    <a:pt x="74" y="1029"/>
                  </a:lnTo>
                  <a:cubicBezTo>
                    <a:pt x="0" y="980"/>
                    <a:pt x="25" y="906"/>
                    <a:pt x="98" y="857"/>
                  </a:cubicBezTo>
                  <a:lnTo>
                    <a:pt x="1543" y="49"/>
                  </a:lnTo>
                  <a:cubicBezTo>
                    <a:pt x="1616" y="0"/>
                    <a:pt x="1739" y="0"/>
                    <a:pt x="1812" y="25"/>
                  </a:cubicBezTo>
                  <a:lnTo>
                    <a:pt x="2498" y="417"/>
                  </a:lnTo>
                  <a:cubicBezTo>
                    <a:pt x="2571" y="466"/>
                    <a:pt x="2547" y="539"/>
                    <a:pt x="2473" y="588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107;p46">
              <a:extLst>
                <a:ext uri="{FF2B5EF4-FFF2-40B4-BE49-F238E27FC236}">
                  <a16:creationId xmlns:a16="http://schemas.microsoft.com/office/drawing/2014/main" id="{2685A17B-86EC-4113-A0D7-43ED3478E7AB}"/>
                </a:ext>
              </a:extLst>
            </p:cNvPr>
            <p:cNvSpPr/>
            <p:nvPr/>
          </p:nvSpPr>
          <p:spPr>
            <a:xfrm>
              <a:off x="5316300" y="2579850"/>
              <a:ext cx="211850" cy="210000"/>
            </a:xfrm>
            <a:custGeom>
              <a:avLst/>
              <a:gdLst/>
              <a:ahLst/>
              <a:cxnLst/>
              <a:rect l="l" t="t" r="r" b="b"/>
              <a:pathLst>
                <a:path w="8474" h="8400" extrusionOk="0">
                  <a:moveTo>
                    <a:pt x="6172" y="4824"/>
                  </a:moveTo>
                  <a:lnTo>
                    <a:pt x="1" y="8400"/>
                  </a:lnTo>
                  <a:lnTo>
                    <a:pt x="2180" y="3820"/>
                  </a:lnTo>
                  <a:cubicBezTo>
                    <a:pt x="2254" y="3673"/>
                    <a:pt x="2400" y="3502"/>
                    <a:pt x="2523" y="3429"/>
                  </a:cubicBezTo>
                  <a:lnTo>
                    <a:pt x="8327" y="74"/>
                  </a:lnTo>
                  <a:cubicBezTo>
                    <a:pt x="8449" y="0"/>
                    <a:pt x="8473" y="74"/>
                    <a:pt x="8400" y="221"/>
                  </a:cubicBezTo>
                  <a:close/>
                </a:path>
              </a:pathLst>
            </a:custGeom>
            <a:solidFill>
              <a:srgbClr val="606B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6108;p46">
              <a:extLst>
                <a:ext uri="{FF2B5EF4-FFF2-40B4-BE49-F238E27FC236}">
                  <a16:creationId xmlns:a16="http://schemas.microsoft.com/office/drawing/2014/main" id="{22C38890-52A1-4628-B7D3-7ED25AAD5944}"/>
                </a:ext>
              </a:extLst>
            </p:cNvPr>
            <p:cNvSpPr/>
            <p:nvPr/>
          </p:nvSpPr>
          <p:spPr>
            <a:xfrm>
              <a:off x="5242225" y="2684525"/>
              <a:ext cx="88175" cy="62475"/>
            </a:xfrm>
            <a:custGeom>
              <a:avLst/>
              <a:gdLst/>
              <a:ahLst/>
              <a:cxnLst/>
              <a:rect l="l" t="t" r="r" b="b"/>
              <a:pathLst>
                <a:path w="3527" h="2499" extrusionOk="0">
                  <a:moveTo>
                    <a:pt x="1078" y="1"/>
                  </a:moveTo>
                  <a:cubicBezTo>
                    <a:pt x="1078" y="1"/>
                    <a:pt x="1543" y="197"/>
                    <a:pt x="1935" y="319"/>
                  </a:cubicBezTo>
                  <a:cubicBezTo>
                    <a:pt x="2302" y="441"/>
                    <a:pt x="2743" y="711"/>
                    <a:pt x="2939" y="809"/>
                  </a:cubicBezTo>
                  <a:cubicBezTo>
                    <a:pt x="3135" y="931"/>
                    <a:pt x="2964" y="1029"/>
                    <a:pt x="2694" y="1029"/>
                  </a:cubicBezTo>
                  <a:cubicBezTo>
                    <a:pt x="2425" y="1029"/>
                    <a:pt x="2058" y="882"/>
                    <a:pt x="2058" y="882"/>
                  </a:cubicBezTo>
                  <a:cubicBezTo>
                    <a:pt x="2058" y="882"/>
                    <a:pt x="2670" y="1152"/>
                    <a:pt x="2866" y="1250"/>
                  </a:cubicBezTo>
                  <a:cubicBezTo>
                    <a:pt x="3062" y="1348"/>
                    <a:pt x="3527" y="1690"/>
                    <a:pt x="3527" y="1813"/>
                  </a:cubicBezTo>
                  <a:cubicBezTo>
                    <a:pt x="3502" y="1935"/>
                    <a:pt x="3111" y="1764"/>
                    <a:pt x="3111" y="1764"/>
                  </a:cubicBezTo>
                  <a:cubicBezTo>
                    <a:pt x="3111" y="1764"/>
                    <a:pt x="3306" y="1886"/>
                    <a:pt x="3355" y="2009"/>
                  </a:cubicBezTo>
                  <a:cubicBezTo>
                    <a:pt x="3429" y="2131"/>
                    <a:pt x="3233" y="2205"/>
                    <a:pt x="3037" y="2131"/>
                  </a:cubicBezTo>
                  <a:cubicBezTo>
                    <a:pt x="2841" y="2033"/>
                    <a:pt x="2229" y="1837"/>
                    <a:pt x="2229" y="1837"/>
                  </a:cubicBezTo>
                  <a:cubicBezTo>
                    <a:pt x="2229" y="1837"/>
                    <a:pt x="2866" y="2131"/>
                    <a:pt x="2939" y="2254"/>
                  </a:cubicBezTo>
                  <a:cubicBezTo>
                    <a:pt x="3013" y="2376"/>
                    <a:pt x="2792" y="2449"/>
                    <a:pt x="2547" y="2352"/>
                  </a:cubicBezTo>
                  <a:cubicBezTo>
                    <a:pt x="2302" y="2229"/>
                    <a:pt x="1862" y="2058"/>
                    <a:pt x="1862" y="2058"/>
                  </a:cubicBezTo>
                  <a:cubicBezTo>
                    <a:pt x="1862" y="2058"/>
                    <a:pt x="2302" y="2278"/>
                    <a:pt x="2351" y="2400"/>
                  </a:cubicBezTo>
                  <a:cubicBezTo>
                    <a:pt x="2400" y="2498"/>
                    <a:pt x="2156" y="2498"/>
                    <a:pt x="1911" y="2400"/>
                  </a:cubicBezTo>
                  <a:cubicBezTo>
                    <a:pt x="1666" y="2278"/>
                    <a:pt x="662" y="1715"/>
                    <a:pt x="441" y="1494"/>
                  </a:cubicBezTo>
                  <a:cubicBezTo>
                    <a:pt x="196" y="1274"/>
                    <a:pt x="1" y="784"/>
                    <a:pt x="1" y="784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6109;p46">
              <a:extLst>
                <a:ext uri="{FF2B5EF4-FFF2-40B4-BE49-F238E27FC236}">
                  <a16:creationId xmlns:a16="http://schemas.microsoft.com/office/drawing/2014/main" id="{AAFD22C2-737C-496D-B537-CC40251E4D13}"/>
                </a:ext>
              </a:extLst>
            </p:cNvPr>
            <p:cNvSpPr/>
            <p:nvPr/>
          </p:nvSpPr>
          <p:spPr>
            <a:xfrm>
              <a:off x="5129575" y="2410275"/>
              <a:ext cx="143275" cy="295700"/>
            </a:xfrm>
            <a:custGeom>
              <a:avLst/>
              <a:gdLst/>
              <a:ahLst/>
              <a:cxnLst/>
              <a:rect l="l" t="t" r="r" b="b"/>
              <a:pathLst>
                <a:path w="5731" h="11828" extrusionOk="0">
                  <a:moveTo>
                    <a:pt x="2915" y="906"/>
                  </a:moveTo>
                  <a:cubicBezTo>
                    <a:pt x="3650" y="1249"/>
                    <a:pt x="2866" y="6416"/>
                    <a:pt x="2915" y="7028"/>
                  </a:cubicBezTo>
                  <a:cubicBezTo>
                    <a:pt x="2964" y="7640"/>
                    <a:pt x="5731" y="10824"/>
                    <a:pt x="5731" y="10824"/>
                  </a:cubicBezTo>
                  <a:cubicBezTo>
                    <a:pt x="5315" y="11681"/>
                    <a:pt x="4164" y="11828"/>
                    <a:pt x="4164" y="11828"/>
                  </a:cubicBezTo>
                  <a:cubicBezTo>
                    <a:pt x="4017" y="11607"/>
                    <a:pt x="1886" y="9820"/>
                    <a:pt x="931" y="8032"/>
                  </a:cubicBezTo>
                  <a:cubicBezTo>
                    <a:pt x="1" y="6245"/>
                    <a:pt x="1029" y="0"/>
                    <a:pt x="2915" y="906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6110;p46">
              <a:extLst>
                <a:ext uri="{FF2B5EF4-FFF2-40B4-BE49-F238E27FC236}">
                  <a16:creationId xmlns:a16="http://schemas.microsoft.com/office/drawing/2014/main" id="{9A7EE36A-3D3F-45B7-A5AF-4D6711E1265D}"/>
                </a:ext>
              </a:extLst>
            </p:cNvPr>
            <p:cNvSpPr/>
            <p:nvPr/>
          </p:nvSpPr>
          <p:spPr>
            <a:xfrm>
              <a:off x="3847025" y="2674725"/>
              <a:ext cx="268775" cy="122475"/>
            </a:xfrm>
            <a:custGeom>
              <a:avLst/>
              <a:gdLst/>
              <a:ahLst/>
              <a:cxnLst/>
              <a:rect l="l" t="t" r="r" b="b"/>
              <a:pathLst>
                <a:path w="10751" h="4899" extrusionOk="0">
                  <a:moveTo>
                    <a:pt x="9600" y="99"/>
                  </a:moveTo>
                  <a:cubicBezTo>
                    <a:pt x="9600" y="99"/>
                    <a:pt x="7004" y="1935"/>
                    <a:pt x="5927" y="2548"/>
                  </a:cubicBezTo>
                  <a:cubicBezTo>
                    <a:pt x="4825" y="3160"/>
                    <a:pt x="833" y="809"/>
                    <a:pt x="833" y="809"/>
                  </a:cubicBezTo>
                  <a:cubicBezTo>
                    <a:pt x="833" y="809"/>
                    <a:pt x="1" y="1078"/>
                    <a:pt x="270" y="1984"/>
                  </a:cubicBezTo>
                  <a:cubicBezTo>
                    <a:pt x="3037" y="3870"/>
                    <a:pt x="5119" y="4898"/>
                    <a:pt x="5927" y="4727"/>
                  </a:cubicBezTo>
                  <a:cubicBezTo>
                    <a:pt x="6759" y="4531"/>
                    <a:pt x="9061" y="3576"/>
                    <a:pt x="9918" y="3135"/>
                  </a:cubicBezTo>
                  <a:cubicBezTo>
                    <a:pt x="10751" y="2670"/>
                    <a:pt x="10751" y="1"/>
                    <a:pt x="9600" y="99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6111;p46">
              <a:extLst>
                <a:ext uri="{FF2B5EF4-FFF2-40B4-BE49-F238E27FC236}">
                  <a16:creationId xmlns:a16="http://schemas.microsoft.com/office/drawing/2014/main" id="{18D76CD4-67C4-4940-B973-92006CFDC3B7}"/>
                </a:ext>
              </a:extLst>
            </p:cNvPr>
            <p:cNvSpPr/>
            <p:nvPr/>
          </p:nvSpPr>
          <p:spPr>
            <a:xfrm>
              <a:off x="4087625" y="3384275"/>
              <a:ext cx="11650" cy="37975"/>
            </a:xfrm>
            <a:custGeom>
              <a:avLst/>
              <a:gdLst/>
              <a:ahLst/>
              <a:cxnLst/>
              <a:rect l="l" t="t" r="r" b="b"/>
              <a:pathLst>
                <a:path w="466" h="1519" extrusionOk="0">
                  <a:moveTo>
                    <a:pt x="466" y="25"/>
                  </a:moveTo>
                  <a:cubicBezTo>
                    <a:pt x="392" y="784"/>
                    <a:pt x="343" y="1519"/>
                    <a:pt x="343" y="1519"/>
                  </a:cubicBezTo>
                  <a:lnTo>
                    <a:pt x="172" y="1519"/>
                  </a:lnTo>
                  <a:cubicBezTo>
                    <a:pt x="172" y="1519"/>
                    <a:pt x="172" y="392"/>
                    <a:pt x="0" y="637"/>
                  </a:cubicBezTo>
                  <a:cubicBezTo>
                    <a:pt x="25" y="0"/>
                    <a:pt x="466" y="25"/>
                    <a:pt x="466" y="25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6112;p46">
              <a:extLst>
                <a:ext uri="{FF2B5EF4-FFF2-40B4-BE49-F238E27FC236}">
                  <a16:creationId xmlns:a16="http://schemas.microsoft.com/office/drawing/2014/main" id="{A982B1E3-7CD3-4185-889D-0D92E01B7B9C}"/>
                </a:ext>
              </a:extLst>
            </p:cNvPr>
            <p:cNvSpPr/>
            <p:nvPr/>
          </p:nvSpPr>
          <p:spPr>
            <a:xfrm>
              <a:off x="4033750" y="3102050"/>
              <a:ext cx="78375" cy="325700"/>
            </a:xfrm>
            <a:custGeom>
              <a:avLst/>
              <a:gdLst/>
              <a:ahLst/>
              <a:cxnLst/>
              <a:rect l="l" t="t" r="r" b="b"/>
              <a:pathLst>
                <a:path w="3135" h="13028" extrusionOk="0">
                  <a:moveTo>
                    <a:pt x="294" y="12587"/>
                  </a:moveTo>
                  <a:cubicBezTo>
                    <a:pt x="221" y="12587"/>
                    <a:pt x="98" y="12514"/>
                    <a:pt x="0" y="12367"/>
                  </a:cubicBezTo>
                  <a:cubicBezTo>
                    <a:pt x="172" y="12171"/>
                    <a:pt x="343" y="11975"/>
                    <a:pt x="466" y="11828"/>
                  </a:cubicBezTo>
                  <a:cubicBezTo>
                    <a:pt x="808" y="11314"/>
                    <a:pt x="1396" y="10212"/>
                    <a:pt x="1421" y="9698"/>
                  </a:cubicBezTo>
                  <a:cubicBezTo>
                    <a:pt x="1470" y="9208"/>
                    <a:pt x="1151" y="3967"/>
                    <a:pt x="1078" y="3331"/>
                  </a:cubicBezTo>
                  <a:cubicBezTo>
                    <a:pt x="980" y="2694"/>
                    <a:pt x="735" y="270"/>
                    <a:pt x="759" y="147"/>
                  </a:cubicBezTo>
                  <a:cubicBezTo>
                    <a:pt x="784" y="0"/>
                    <a:pt x="3012" y="1004"/>
                    <a:pt x="3012" y="1004"/>
                  </a:cubicBezTo>
                  <a:cubicBezTo>
                    <a:pt x="2988" y="1200"/>
                    <a:pt x="2694" y="2449"/>
                    <a:pt x="2816" y="3257"/>
                  </a:cubicBezTo>
                  <a:cubicBezTo>
                    <a:pt x="2939" y="4065"/>
                    <a:pt x="3135" y="4580"/>
                    <a:pt x="3012" y="5902"/>
                  </a:cubicBezTo>
                  <a:cubicBezTo>
                    <a:pt x="2914" y="7224"/>
                    <a:pt x="2253" y="9330"/>
                    <a:pt x="2498" y="10334"/>
                  </a:cubicBezTo>
                  <a:cubicBezTo>
                    <a:pt x="2498" y="10359"/>
                    <a:pt x="2498" y="10383"/>
                    <a:pt x="2498" y="10383"/>
                  </a:cubicBezTo>
                  <a:cubicBezTo>
                    <a:pt x="1837" y="11289"/>
                    <a:pt x="1617" y="13028"/>
                    <a:pt x="294" y="12587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6113;p46">
              <a:extLst>
                <a:ext uri="{FF2B5EF4-FFF2-40B4-BE49-F238E27FC236}">
                  <a16:creationId xmlns:a16="http://schemas.microsoft.com/office/drawing/2014/main" id="{44808494-E76A-418A-99A1-3B5E7E22459F}"/>
                </a:ext>
              </a:extLst>
            </p:cNvPr>
            <p:cNvSpPr/>
            <p:nvPr/>
          </p:nvSpPr>
          <p:spPr>
            <a:xfrm>
              <a:off x="4014775" y="3361625"/>
              <a:ext cx="86950" cy="79000"/>
            </a:xfrm>
            <a:custGeom>
              <a:avLst/>
              <a:gdLst/>
              <a:ahLst/>
              <a:cxnLst/>
              <a:rect l="l" t="t" r="r" b="b"/>
              <a:pathLst>
                <a:path w="3478" h="3160" extrusionOk="0">
                  <a:moveTo>
                    <a:pt x="759" y="1984"/>
                  </a:moveTo>
                  <a:cubicBezTo>
                    <a:pt x="857" y="2131"/>
                    <a:pt x="980" y="2204"/>
                    <a:pt x="1053" y="2204"/>
                  </a:cubicBezTo>
                  <a:cubicBezTo>
                    <a:pt x="2376" y="2645"/>
                    <a:pt x="2596" y="906"/>
                    <a:pt x="3257" y="0"/>
                  </a:cubicBezTo>
                  <a:cubicBezTo>
                    <a:pt x="3478" y="955"/>
                    <a:pt x="3380" y="1078"/>
                    <a:pt x="3208" y="1200"/>
                  </a:cubicBezTo>
                  <a:cubicBezTo>
                    <a:pt x="3037" y="1347"/>
                    <a:pt x="2425" y="2106"/>
                    <a:pt x="2302" y="2620"/>
                  </a:cubicBezTo>
                  <a:cubicBezTo>
                    <a:pt x="2180" y="3159"/>
                    <a:pt x="514" y="3110"/>
                    <a:pt x="221" y="2988"/>
                  </a:cubicBezTo>
                  <a:cubicBezTo>
                    <a:pt x="0" y="2914"/>
                    <a:pt x="392" y="2449"/>
                    <a:pt x="759" y="1984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6114;p46">
              <a:extLst>
                <a:ext uri="{FF2B5EF4-FFF2-40B4-BE49-F238E27FC236}">
                  <a16:creationId xmlns:a16="http://schemas.microsoft.com/office/drawing/2014/main" id="{4780BA2A-7F01-4FFB-AD35-1204F7C9124A}"/>
                </a:ext>
              </a:extLst>
            </p:cNvPr>
            <p:cNvSpPr/>
            <p:nvPr/>
          </p:nvSpPr>
          <p:spPr>
            <a:xfrm>
              <a:off x="4132925" y="3105725"/>
              <a:ext cx="72250" cy="382650"/>
            </a:xfrm>
            <a:custGeom>
              <a:avLst/>
              <a:gdLst/>
              <a:ahLst/>
              <a:cxnLst/>
              <a:rect l="l" t="t" r="r" b="b"/>
              <a:pathLst>
                <a:path w="2890" h="15306" extrusionOk="0">
                  <a:moveTo>
                    <a:pt x="931" y="5363"/>
                  </a:moveTo>
                  <a:cubicBezTo>
                    <a:pt x="980" y="5951"/>
                    <a:pt x="1323" y="10457"/>
                    <a:pt x="1274" y="11191"/>
                  </a:cubicBezTo>
                  <a:cubicBezTo>
                    <a:pt x="1249" y="11657"/>
                    <a:pt x="1029" y="12367"/>
                    <a:pt x="882" y="12954"/>
                  </a:cubicBezTo>
                  <a:cubicBezTo>
                    <a:pt x="809" y="13322"/>
                    <a:pt x="760" y="13640"/>
                    <a:pt x="809" y="13787"/>
                  </a:cubicBezTo>
                  <a:cubicBezTo>
                    <a:pt x="931" y="14179"/>
                    <a:pt x="931" y="15305"/>
                    <a:pt x="1568" y="15060"/>
                  </a:cubicBezTo>
                  <a:cubicBezTo>
                    <a:pt x="2180" y="14791"/>
                    <a:pt x="2596" y="14007"/>
                    <a:pt x="2474" y="13126"/>
                  </a:cubicBezTo>
                  <a:cubicBezTo>
                    <a:pt x="2351" y="12220"/>
                    <a:pt x="2498" y="11803"/>
                    <a:pt x="2449" y="11289"/>
                  </a:cubicBezTo>
                  <a:cubicBezTo>
                    <a:pt x="2425" y="10751"/>
                    <a:pt x="2768" y="7469"/>
                    <a:pt x="2841" y="6294"/>
                  </a:cubicBezTo>
                  <a:cubicBezTo>
                    <a:pt x="2890" y="5143"/>
                    <a:pt x="2498" y="4580"/>
                    <a:pt x="2474" y="3796"/>
                  </a:cubicBezTo>
                  <a:cubicBezTo>
                    <a:pt x="2449" y="3012"/>
                    <a:pt x="2670" y="1396"/>
                    <a:pt x="2670" y="1396"/>
                  </a:cubicBezTo>
                  <a:cubicBezTo>
                    <a:pt x="2670" y="1396"/>
                    <a:pt x="0" y="0"/>
                    <a:pt x="221" y="1690"/>
                  </a:cubicBezTo>
                  <a:cubicBezTo>
                    <a:pt x="441" y="3380"/>
                    <a:pt x="857" y="4775"/>
                    <a:pt x="931" y="5363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6115;p46">
              <a:extLst>
                <a:ext uri="{FF2B5EF4-FFF2-40B4-BE49-F238E27FC236}">
                  <a16:creationId xmlns:a16="http://schemas.microsoft.com/office/drawing/2014/main" id="{52402B43-293B-4D39-BAB2-3A1AFB350E95}"/>
                </a:ext>
              </a:extLst>
            </p:cNvPr>
            <p:cNvSpPr/>
            <p:nvPr/>
          </p:nvSpPr>
          <p:spPr>
            <a:xfrm>
              <a:off x="4038650" y="2894525"/>
              <a:ext cx="195925" cy="277350"/>
            </a:xfrm>
            <a:custGeom>
              <a:avLst/>
              <a:gdLst/>
              <a:ahLst/>
              <a:cxnLst/>
              <a:rect l="l" t="t" r="r" b="b"/>
              <a:pathLst>
                <a:path w="7837" h="11094" extrusionOk="0">
                  <a:moveTo>
                    <a:pt x="7469" y="906"/>
                  </a:moveTo>
                  <a:cubicBezTo>
                    <a:pt x="7836" y="2571"/>
                    <a:pt x="6955" y="3673"/>
                    <a:pt x="6808" y="4041"/>
                  </a:cubicBezTo>
                  <a:cubicBezTo>
                    <a:pt x="6636" y="4408"/>
                    <a:pt x="7151" y="9134"/>
                    <a:pt x="7151" y="9134"/>
                  </a:cubicBezTo>
                  <a:cubicBezTo>
                    <a:pt x="5730" y="11093"/>
                    <a:pt x="808" y="9869"/>
                    <a:pt x="0" y="8644"/>
                  </a:cubicBezTo>
                  <a:cubicBezTo>
                    <a:pt x="123" y="5755"/>
                    <a:pt x="392" y="1004"/>
                    <a:pt x="368" y="490"/>
                  </a:cubicBezTo>
                  <a:cubicBezTo>
                    <a:pt x="343" y="0"/>
                    <a:pt x="7469" y="906"/>
                    <a:pt x="7469" y="906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6116;p46">
              <a:extLst>
                <a:ext uri="{FF2B5EF4-FFF2-40B4-BE49-F238E27FC236}">
                  <a16:creationId xmlns:a16="http://schemas.microsoft.com/office/drawing/2014/main" id="{F164F257-5CAD-475C-A253-FDDA086483A5}"/>
                </a:ext>
              </a:extLst>
            </p:cNvPr>
            <p:cNvSpPr/>
            <p:nvPr/>
          </p:nvSpPr>
          <p:spPr>
            <a:xfrm>
              <a:off x="4150075" y="3429575"/>
              <a:ext cx="47775" cy="58800"/>
            </a:xfrm>
            <a:custGeom>
              <a:avLst/>
              <a:gdLst/>
              <a:ahLst/>
              <a:cxnLst/>
              <a:rect l="l" t="t" r="r" b="b"/>
              <a:pathLst>
                <a:path w="1911" h="2352" extrusionOk="0">
                  <a:moveTo>
                    <a:pt x="0" y="882"/>
                  </a:moveTo>
                  <a:cubicBezTo>
                    <a:pt x="49" y="1641"/>
                    <a:pt x="245" y="2351"/>
                    <a:pt x="882" y="2106"/>
                  </a:cubicBezTo>
                  <a:cubicBezTo>
                    <a:pt x="1494" y="1837"/>
                    <a:pt x="1910" y="1053"/>
                    <a:pt x="1788" y="172"/>
                  </a:cubicBezTo>
                  <a:cubicBezTo>
                    <a:pt x="1445" y="1127"/>
                    <a:pt x="171" y="1102"/>
                    <a:pt x="196" y="0"/>
                  </a:cubicBezTo>
                  <a:cubicBezTo>
                    <a:pt x="123" y="368"/>
                    <a:pt x="0" y="711"/>
                    <a:pt x="0" y="882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6117;p46">
              <a:extLst>
                <a:ext uri="{FF2B5EF4-FFF2-40B4-BE49-F238E27FC236}">
                  <a16:creationId xmlns:a16="http://schemas.microsoft.com/office/drawing/2014/main" id="{B9553597-1300-4514-A75F-7D5B7F913B7E}"/>
                </a:ext>
              </a:extLst>
            </p:cNvPr>
            <p:cNvSpPr/>
            <p:nvPr/>
          </p:nvSpPr>
          <p:spPr>
            <a:xfrm>
              <a:off x="4076600" y="2526575"/>
              <a:ext cx="62475" cy="126750"/>
            </a:xfrm>
            <a:custGeom>
              <a:avLst/>
              <a:gdLst/>
              <a:ahLst/>
              <a:cxnLst/>
              <a:rect l="l" t="t" r="r" b="b"/>
              <a:pathLst>
                <a:path w="2499" h="5070" extrusionOk="0">
                  <a:moveTo>
                    <a:pt x="1151" y="1"/>
                  </a:moveTo>
                  <a:cubicBezTo>
                    <a:pt x="294" y="809"/>
                    <a:pt x="25" y="1519"/>
                    <a:pt x="147" y="2303"/>
                  </a:cubicBezTo>
                  <a:cubicBezTo>
                    <a:pt x="270" y="3086"/>
                    <a:pt x="392" y="4090"/>
                    <a:pt x="1" y="4409"/>
                  </a:cubicBezTo>
                  <a:cubicBezTo>
                    <a:pt x="858" y="5070"/>
                    <a:pt x="2498" y="4090"/>
                    <a:pt x="2474" y="3919"/>
                  </a:cubicBezTo>
                  <a:cubicBezTo>
                    <a:pt x="2425" y="3747"/>
                    <a:pt x="1543" y="1201"/>
                    <a:pt x="1470" y="1176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6118;p46">
              <a:extLst>
                <a:ext uri="{FF2B5EF4-FFF2-40B4-BE49-F238E27FC236}">
                  <a16:creationId xmlns:a16="http://schemas.microsoft.com/office/drawing/2014/main" id="{879292E7-3988-44AB-B52E-7DAD64BFEDF1}"/>
                </a:ext>
              </a:extLst>
            </p:cNvPr>
            <p:cNvSpPr/>
            <p:nvPr/>
          </p:nvSpPr>
          <p:spPr>
            <a:xfrm>
              <a:off x="4038650" y="2655150"/>
              <a:ext cx="232650" cy="347125"/>
            </a:xfrm>
            <a:custGeom>
              <a:avLst/>
              <a:gdLst/>
              <a:ahLst/>
              <a:cxnLst/>
              <a:rect l="l" t="t" r="r" b="b"/>
              <a:pathLst>
                <a:path w="9306" h="13885" extrusionOk="0">
                  <a:moveTo>
                    <a:pt x="1935" y="857"/>
                  </a:moveTo>
                  <a:cubicBezTo>
                    <a:pt x="3747" y="0"/>
                    <a:pt x="6881" y="515"/>
                    <a:pt x="8081" y="1763"/>
                  </a:cubicBezTo>
                  <a:cubicBezTo>
                    <a:pt x="9306" y="3012"/>
                    <a:pt x="6759" y="5314"/>
                    <a:pt x="6318" y="6661"/>
                  </a:cubicBezTo>
                  <a:cubicBezTo>
                    <a:pt x="5902" y="7983"/>
                    <a:pt x="8816" y="11730"/>
                    <a:pt x="7861" y="12881"/>
                  </a:cubicBezTo>
                  <a:cubicBezTo>
                    <a:pt x="5975" y="13885"/>
                    <a:pt x="515" y="13199"/>
                    <a:pt x="0" y="11681"/>
                  </a:cubicBezTo>
                  <a:cubicBezTo>
                    <a:pt x="25" y="9453"/>
                    <a:pt x="1445" y="7494"/>
                    <a:pt x="1102" y="6563"/>
                  </a:cubicBezTo>
                  <a:cubicBezTo>
                    <a:pt x="1102" y="5975"/>
                    <a:pt x="172" y="4016"/>
                    <a:pt x="539" y="3282"/>
                  </a:cubicBezTo>
                  <a:cubicBezTo>
                    <a:pt x="1298" y="1739"/>
                    <a:pt x="1127" y="1323"/>
                    <a:pt x="1935" y="857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6119;p46">
              <a:extLst>
                <a:ext uri="{FF2B5EF4-FFF2-40B4-BE49-F238E27FC236}">
                  <a16:creationId xmlns:a16="http://schemas.microsoft.com/office/drawing/2014/main" id="{3154D735-A30D-4F85-83FD-10ECB9A97FC9}"/>
                </a:ext>
              </a:extLst>
            </p:cNvPr>
            <p:cNvSpPr/>
            <p:nvPr/>
          </p:nvSpPr>
          <p:spPr>
            <a:xfrm>
              <a:off x="4086400" y="2518000"/>
              <a:ext cx="102250" cy="146975"/>
            </a:xfrm>
            <a:custGeom>
              <a:avLst/>
              <a:gdLst/>
              <a:ahLst/>
              <a:cxnLst/>
              <a:rect l="l" t="t" r="r" b="b"/>
              <a:pathLst>
                <a:path w="4090" h="5879" extrusionOk="0">
                  <a:moveTo>
                    <a:pt x="245" y="1421"/>
                  </a:moveTo>
                  <a:cubicBezTo>
                    <a:pt x="245" y="1421"/>
                    <a:pt x="0" y="2303"/>
                    <a:pt x="98" y="2964"/>
                  </a:cubicBezTo>
                  <a:cubicBezTo>
                    <a:pt x="172" y="3650"/>
                    <a:pt x="245" y="4997"/>
                    <a:pt x="857" y="5437"/>
                  </a:cubicBezTo>
                  <a:cubicBezTo>
                    <a:pt x="1445" y="5878"/>
                    <a:pt x="2302" y="5364"/>
                    <a:pt x="2890" y="4874"/>
                  </a:cubicBezTo>
                  <a:cubicBezTo>
                    <a:pt x="3453" y="4409"/>
                    <a:pt x="4065" y="3503"/>
                    <a:pt x="4065" y="2425"/>
                  </a:cubicBezTo>
                  <a:cubicBezTo>
                    <a:pt x="4090" y="1348"/>
                    <a:pt x="3674" y="1"/>
                    <a:pt x="2106" y="74"/>
                  </a:cubicBezTo>
                  <a:cubicBezTo>
                    <a:pt x="539" y="148"/>
                    <a:pt x="245" y="1421"/>
                    <a:pt x="245" y="1421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6120;p46">
              <a:extLst>
                <a:ext uri="{FF2B5EF4-FFF2-40B4-BE49-F238E27FC236}">
                  <a16:creationId xmlns:a16="http://schemas.microsoft.com/office/drawing/2014/main" id="{8BCB4DE9-595F-4066-8652-DCFCC951E9FC}"/>
                </a:ext>
              </a:extLst>
            </p:cNvPr>
            <p:cNvSpPr/>
            <p:nvPr/>
          </p:nvSpPr>
          <p:spPr>
            <a:xfrm>
              <a:off x="4112100" y="2630650"/>
              <a:ext cx="52675" cy="92475"/>
            </a:xfrm>
            <a:custGeom>
              <a:avLst/>
              <a:gdLst/>
              <a:ahLst/>
              <a:cxnLst/>
              <a:rect l="l" t="t" r="r" b="b"/>
              <a:pathLst>
                <a:path w="2107" h="3699" extrusionOk="0">
                  <a:moveTo>
                    <a:pt x="1862" y="1"/>
                  </a:moveTo>
                  <a:cubicBezTo>
                    <a:pt x="1862" y="1"/>
                    <a:pt x="1764" y="1397"/>
                    <a:pt x="2082" y="1911"/>
                  </a:cubicBezTo>
                  <a:cubicBezTo>
                    <a:pt x="2107" y="2254"/>
                    <a:pt x="1274" y="3698"/>
                    <a:pt x="466" y="3454"/>
                  </a:cubicBezTo>
                  <a:cubicBezTo>
                    <a:pt x="1" y="3307"/>
                    <a:pt x="50" y="2645"/>
                    <a:pt x="50" y="2645"/>
                  </a:cubicBezTo>
                  <a:cubicBezTo>
                    <a:pt x="99" y="2131"/>
                    <a:pt x="50" y="907"/>
                    <a:pt x="50" y="907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6121;p46">
              <a:extLst>
                <a:ext uri="{FF2B5EF4-FFF2-40B4-BE49-F238E27FC236}">
                  <a16:creationId xmlns:a16="http://schemas.microsoft.com/office/drawing/2014/main" id="{922AF0F5-89A8-4B13-BCD9-2FC116757007}"/>
                </a:ext>
              </a:extLst>
            </p:cNvPr>
            <p:cNvSpPr/>
            <p:nvPr/>
          </p:nvSpPr>
          <p:spPr>
            <a:xfrm>
              <a:off x="4128025" y="2507000"/>
              <a:ext cx="91250" cy="162850"/>
            </a:xfrm>
            <a:custGeom>
              <a:avLst/>
              <a:gdLst/>
              <a:ahLst/>
              <a:cxnLst/>
              <a:rect l="l" t="t" r="r" b="b"/>
              <a:pathLst>
                <a:path w="3650" h="6514" extrusionOk="0">
                  <a:moveTo>
                    <a:pt x="1" y="1910"/>
                  </a:moveTo>
                  <a:cubicBezTo>
                    <a:pt x="319" y="3012"/>
                    <a:pt x="1298" y="3282"/>
                    <a:pt x="1298" y="3282"/>
                  </a:cubicBezTo>
                  <a:cubicBezTo>
                    <a:pt x="1470" y="4751"/>
                    <a:pt x="1127" y="5804"/>
                    <a:pt x="637" y="6049"/>
                  </a:cubicBezTo>
                  <a:cubicBezTo>
                    <a:pt x="1935" y="6514"/>
                    <a:pt x="2670" y="6147"/>
                    <a:pt x="3037" y="5461"/>
                  </a:cubicBezTo>
                  <a:cubicBezTo>
                    <a:pt x="3380" y="4751"/>
                    <a:pt x="3649" y="1788"/>
                    <a:pt x="2204" y="906"/>
                  </a:cubicBezTo>
                  <a:cubicBezTo>
                    <a:pt x="760" y="0"/>
                    <a:pt x="1" y="1910"/>
                    <a:pt x="1" y="1910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6122;p46">
              <a:extLst>
                <a:ext uri="{FF2B5EF4-FFF2-40B4-BE49-F238E27FC236}">
                  <a16:creationId xmlns:a16="http://schemas.microsoft.com/office/drawing/2014/main" id="{FCCF7FE0-25FE-4430-A968-8A4CDACD4651}"/>
                </a:ext>
              </a:extLst>
            </p:cNvPr>
            <p:cNvSpPr/>
            <p:nvPr/>
          </p:nvSpPr>
          <p:spPr>
            <a:xfrm>
              <a:off x="4088225" y="2505150"/>
              <a:ext cx="75950" cy="65525"/>
            </a:xfrm>
            <a:custGeom>
              <a:avLst/>
              <a:gdLst/>
              <a:ahLst/>
              <a:cxnLst/>
              <a:rect l="l" t="t" r="r" b="b"/>
              <a:pathLst>
                <a:path w="3038" h="2621" extrusionOk="0">
                  <a:moveTo>
                    <a:pt x="1593" y="1984"/>
                  </a:moveTo>
                  <a:cubicBezTo>
                    <a:pt x="1152" y="2596"/>
                    <a:pt x="148" y="2621"/>
                    <a:pt x="1" y="2596"/>
                  </a:cubicBezTo>
                  <a:cubicBezTo>
                    <a:pt x="25" y="246"/>
                    <a:pt x="2303" y="1"/>
                    <a:pt x="3037" y="833"/>
                  </a:cubicBezTo>
                  <a:cubicBezTo>
                    <a:pt x="2425" y="2009"/>
                    <a:pt x="1593" y="1984"/>
                    <a:pt x="1593" y="1984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6123;p46">
              <a:extLst>
                <a:ext uri="{FF2B5EF4-FFF2-40B4-BE49-F238E27FC236}">
                  <a16:creationId xmlns:a16="http://schemas.microsoft.com/office/drawing/2014/main" id="{AC6682C9-74C8-417F-9866-9BAE0260492B}"/>
                </a:ext>
              </a:extLst>
            </p:cNvPr>
            <p:cNvSpPr/>
            <p:nvPr/>
          </p:nvSpPr>
          <p:spPr>
            <a:xfrm>
              <a:off x="4087000" y="2703500"/>
              <a:ext cx="96150" cy="181850"/>
            </a:xfrm>
            <a:custGeom>
              <a:avLst/>
              <a:gdLst/>
              <a:ahLst/>
              <a:cxnLst/>
              <a:rect l="l" t="t" r="r" b="b"/>
              <a:pathLst>
                <a:path w="3846" h="7274" extrusionOk="0">
                  <a:moveTo>
                    <a:pt x="3405" y="4972"/>
                  </a:moveTo>
                  <a:cubicBezTo>
                    <a:pt x="3331" y="4923"/>
                    <a:pt x="3845" y="735"/>
                    <a:pt x="3845" y="735"/>
                  </a:cubicBezTo>
                  <a:lnTo>
                    <a:pt x="172" y="1"/>
                  </a:lnTo>
                  <a:lnTo>
                    <a:pt x="1" y="6490"/>
                  </a:lnTo>
                  <a:lnTo>
                    <a:pt x="3356" y="72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6124;p46">
              <a:extLst>
                <a:ext uri="{FF2B5EF4-FFF2-40B4-BE49-F238E27FC236}">
                  <a16:creationId xmlns:a16="http://schemas.microsoft.com/office/drawing/2014/main" id="{08FE7658-176B-4DDA-9058-224ACBC01E7F}"/>
                </a:ext>
              </a:extLst>
            </p:cNvPr>
            <p:cNvSpPr/>
            <p:nvPr/>
          </p:nvSpPr>
          <p:spPr>
            <a:xfrm>
              <a:off x="4065575" y="2759225"/>
              <a:ext cx="57575" cy="77150"/>
            </a:xfrm>
            <a:custGeom>
              <a:avLst/>
              <a:gdLst/>
              <a:ahLst/>
              <a:cxnLst/>
              <a:rect l="l" t="t" r="r" b="b"/>
              <a:pathLst>
                <a:path w="2303" h="3086" extrusionOk="0">
                  <a:moveTo>
                    <a:pt x="2303" y="1665"/>
                  </a:moveTo>
                  <a:cubicBezTo>
                    <a:pt x="2303" y="1665"/>
                    <a:pt x="1127" y="514"/>
                    <a:pt x="858" y="270"/>
                  </a:cubicBezTo>
                  <a:cubicBezTo>
                    <a:pt x="613" y="0"/>
                    <a:pt x="613" y="343"/>
                    <a:pt x="931" y="955"/>
                  </a:cubicBezTo>
                  <a:cubicBezTo>
                    <a:pt x="417" y="1078"/>
                    <a:pt x="74" y="1812"/>
                    <a:pt x="25" y="2057"/>
                  </a:cubicBezTo>
                  <a:cubicBezTo>
                    <a:pt x="1" y="2302"/>
                    <a:pt x="662" y="2939"/>
                    <a:pt x="858" y="3012"/>
                  </a:cubicBezTo>
                  <a:cubicBezTo>
                    <a:pt x="1054" y="3086"/>
                    <a:pt x="1837" y="3012"/>
                    <a:pt x="1837" y="3012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6125;p46">
              <a:extLst>
                <a:ext uri="{FF2B5EF4-FFF2-40B4-BE49-F238E27FC236}">
                  <a16:creationId xmlns:a16="http://schemas.microsoft.com/office/drawing/2014/main" id="{251CBB47-8EC3-4BEB-9D13-B6F2AC7CBF00}"/>
                </a:ext>
              </a:extLst>
            </p:cNvPr>
            <p:cNvSpPr/>
            <p:nvPr/>
          </p:nvSpPr>
          <p:spPr>
            <a:xfrm>
              <a:off x="4097425" y="2693100"/>
              <a:ext cx="162250" cy="206325"/>
            </a:xfrm>
            <a:custGeom>
              <a:avLst/>
              <a:gdLst/>
              <a:ahLst/>
              <a:cxnLst/>
              <a:rect l="l" t="t" r="r" b="b"/>
              <a:pathLst>
                <a:path w="6490" h="8253" extrusionOk="0">
                  <a:moveTo>
                    <a:pt x="5143" y="49"/>
                  </a:moveTo>
                  <a:cubicBezTo>
                    <a:pt x="4139" y="123"/>
                    <a:pt x="3967" y="5559"/>
                    <a:pt x="3967" y="5559"/>
                  </a:cubicBezTo>
                  <a:cubicBezTo>
                    <a:pt x="3967" y="5559"/>
                    <a:pt x="1225" y="4286"/>
                    <a:pt x="1029" y="4310"/>
                  </a:cubicBezTo>
                  <a:cubicBezTo>
                    <a:pt x="0" y="4531"/>
                    <a:pt x="563" y="5657"/>
                    <a:pt x="563" y="5657"/>
                  </a:cubicBezTo>
                  <a:cubicBezTo>
                    <a:pt x="2718" y="7298"/>
                    <a:pt x="3600" y="8253"/>
                    <a:pt x="4653" y="8033"/>
                  </a:cubicBezTo>
                  <a:cubicBezTo>
                    <a:pt x="5706" y="7837"/>
                    <a:pt x="6489" y="4065"/>
                    <a:pt x="6465" y="2376"/>
                  </a:cubicBezTo>
                  <a:cubicBezTo>
                    <a:pt x="6416" y="662"/>
                    <a:pt x="5779" y="1"/>
                    <a:pt x="5143" y="49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6126;p46">
              <a:extLst>
                <a:ext uri="{FF2B5EF4-FFF2-40B4-BE49-F238E27FC236}">
                  <a16:creationId xmlns:a16="http://schemas.microsoft.com/office/drawing/2014/main" id="{EF84589A-4B81-4085-A27A-A0F8D17CA198}"/>
                </a:ext>
              </a:extLst>
            </p:cNvPr>
            <p:cNvSpPr/>
            <p:nvPr/>
          </p:nvSpPr>
          <p:spPr>
            <a:xfrm>
              <a:off x="3786425" y="2656975"/>
              <a:ext cx="83275" cy="64300"/>
            </a:xfrm>
            <a:custGeom>
              <a:avLst/>
              <a:gdLst/>
              <a:ahLst/>
              <a:cxnLst/>
              <a:rect l="l" t="t" r="r" b="b"/>
              <a:pathLst>
                <a:path w="3331" h="2572" extrusionOk="0">
                  <a:moveTo>
                    <a:pt x="3306" y="1813"/>
                  </a:moveTo>
                  <a:cubicBezTo>
                    <a:pt x="3233" y="1788"/>
                    <a:pt x="2914" y="1201"/>
                    <a:pt x="2743" y="1054"/>
                  </a:cubicBezTo>
                  <a:cubicBezTo>
                    <a:pt x="2596" y="931"/>
                    <a:pt x="1984" y="564"/>
                    <a:pt x="1812" y="295"/>
                  </a:cubicBezTo>
                  <a:cubicBezTo>
                    <a:pt x="1641" y="1"/>
                    <a:pt x="1616" y="686"/>
                    <a:pt x="1812" y="833"/>
                  </a:cubicBezTo>
                  <a:cubicBezTo>
                    <a:pt x="2008" y="980"/>
                    <a:pt x="2155" y="1127"/>
                    <a:pt x="2155" y="1127"/>
                  </a:cubicBezTo>
                  <a:cubicBezTo>
                    <a:pt x="2155" y="1127"/>
                    <a:pt x="1102" y="490"/>
                    <a:pt x="808" y="442"/>
                  </a:cubicBezTo>
                  <a:cubicBezTo>
                    <a:pt x="514" y="368"/>
                    <a:pt x="123" y="246"/>
                    <a:pt x="74" y="442"/>
                  </a:cubicBezTo>
                  <a:cubicBezTo>
                    <a:pt x="0" y="613"/>
                    <a:pt x="196" y="1446"/>
                    <a:pt x="368" y="1641"/>
                  </a:cubicBezTo>
                  <a:cubicBezTo>
                    <a:pt x="539" y="1813"/>
                    <a:pt x="882" y="2033"/>
                    <a:pt x="1372" y="2278"/>
                  </a:cubicBezTo>
                  <a:cubicBezTo>
                    <a:pt x="1837" y="2498"/>
                    <a:pt x="2939" y="2572"/>
                    <a:pt x="2939" y="2572"/>
                  </a:cubicBezTo>
                  <a:cubicBezTo>
                    <a:pt x="3208" y="2376"/>
                    <a:pt x="3331" y="2131"/>
                    <a:pt x="3306" y="1813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6127;p46">
              <a:extLst>
                <a:ext uri="{FF2B5EF4-FFF2-40B4-BE49-F238E27FC236}">
                  <a16:creationId xmlns:a16="http://schemas.microsoft.com/office/drawing/2014/main" id="{C03C535D-FE25-44F5-976E-C8C3DEDCD845}"/>
                </a:ext>
              </a:extLst>
            </p:cNvPr>
            <p:cNvSpPr/>
            <p:nvPr/>
          </p:nvSpPr>
          <p:spPr>
            <a:xfrm>
              <a:off x="5275275" y="3360400"/>
              <a:ext cx="122475" cy="745050"/>
            </a:xfrm>
            <a:custGeom>
              <a:avLst/>
              <a:gdLst/>
              <a:ahLst/>
              <a:cxnLst/>
              <a:rect l="l" t="t" r="r" b="b"/>
              <a:pathLst>
                <a:path w="4899" h="29802" extrusionOk="0">
                  <a:moveTo>
                    <a:pt x="1" y="29802"/>
                  </a:moveTo>
                  <a:lnTo>
                    <a:pt x="4899" y="26961"/>
                  </a:lnTo>
                  <a:lnTo>
                    <a:pt x="4899" y="0"/>
                  </a:lnTo>
                  <a:lnTo>
                    <a:pt x="1" y="2816"/>
                  </a:ln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6128;p46">
              <a:extLst>
                <a:ext uri="{FF2B5EF4-FFF2-40B4-BE49-F238E27FC236}">
                  <a16:creationId xmlns:a16="http://schemas.microsoft.com/office/drawing/2014/main" id="{23559A71-D121-44CA-94CC-2C2DB7E8892B}"/>
                </a:ext>
              </a:extLst>
            </p:cNvPr>
            <p:cNvSpPr/>
            <p:nvPr/>
          </p:nvSpPr>
          <p:spPr>
            <a:xfrm>
              <a:off x="5082450" y="3812800"/>
              <a:ext cx="122450" cy="404075"/>
            </a:xfrm>
            <a:custGeom>
              <a:avLst/>
              <a:gdLst/>
              <a:ahLst/>
              <a:cxnLst/>
              <a:rect l="l" t="t" r="r" b="b"/>
              <a:pathLst>
                <a:path w="4898" h="16163" extrusionOk="0">
                  <a:moveTo>
                    <a:pt x="0" y="16163"/>
                  </a:moveTo>
                  <a:lnTo>
                    <a:pt x="4898" y="13322"/>
                  </a:lnTo>
                  <a:lnTo>
                    <a:pt x="4898" y="1"/>
                  </a:lnTo>
                  <a:lnTo>
                    <a:pt x="0" y="2841"/>
                  </a:lnTo>
                  <a:close/>
                </a:path>
              </a:pathLst>
            </a:custGeom>
            <a:solidFill>
              <a:srgbClr val="FBD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6129;p46">
              <a:extLst>
                <a:ext uri="{FF2B5EF4-FFF2-40B4-BE49-F238E27FC236}">
                  <a16:creationId xmlns:a16="http://schemas.microsoft.com/office/drawing/2014/main" id="{41F5639F-E75A-4346-995E-2E3B87AD3E18}"/>
                </a:ext>
              </a:extLst>
            </p:cNvPr>
            <p:cNvSpPr/>
            <p:nvPr/>
          </p:nvSpPr>
          <p:spPr>
            <a:xfrm>
              <a:off x="4889600" y="3798125"/>
              <a:ext cx="122475" cy="529575"/>
            </a:xfrm>
            <a:custGeom>
              <a:avLst/>
              <a:gdLst/>
              <a:ahLst/>
              <a:cxnLst/>
              <a:rect l="l" t="t" r="r" b="b"/>
              <a:pathLst>
                <a:path w="4899" h="21183" extrusionOk="0">
                  <a:moveTo>
                    <a:pt x="1" y="21182"/>
                  </a:moveTo>
                  <a:lnTo>
                    <a:pt x="4898" y="18366"/>
                  </a:lnTo>
                  <a:lnTo>
                    <a:pt x="4898" y="0"/>
                  </a:lnTo>
                  <a:lnTo>
                    <a:pt x="1" y="2841"/>
                  </a:lnTo>
                  <a:close/>
                </a:path>
              </a:pathLst>
            </a:custGeom>
            <a:solidFill>
              <a:srgbClr val="878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6130;p46">
              <a:extLst>
                <a:ext uri="{FF2B5EF4-FFF2-40B4-BE49-F238E27FC236}">
                  <a16:creationId xmlns:a16="http://schemas.microsoft.com/office/drawing/2014/main" id="{20D04D5E-2B00-444C-8523-DB6336354A97}"/>
                </a:ext>
              </a:extLst>
            </p:cNvPr>
            <p:cNvSpPr/>
            <p:nvPr/>
          </p:nvSpPr>
          <p:spPr>
            <a:xfrm>
              <a:off x="5400175" y="3423600"/>
              <a:ext cx="52675" cy="92925"/>
            </a:xfrm>
            <a:custGeom>
              <a:avLst/>
              <a:gdLst/>
              <a:ahLst/>
              <a:cxnLst/>
              <a:rect l="l" t="t" r="r" b="b"/>
              <a:pathLst>
                <a:path w="2107" h="3717" extrusionOk="0">
                  <a:moveTo>
                    <a:pt x="935" y="0"/>
                  </a:moveTo>
                  <a:cubicBezTo>
                    <a:pt x="718" y="0"/>
                    <a:pt x="1087" y="1393"/>
                    <a:pt x="1004" y="1537"/>
                  </a:cubicBezTo>
                  <a:cubicBezTo>
                    <a:pt x="417" y="1782"/>
                    <a:pt x="0" y="2541"/>
                    <a:pt x="343" y="3129"/>
                  </a:cubicBezTo>
                  <a:cubicBezTo>
                    <a:pt x="711" y="3717"/>
                    <a:pt x="1151" y="3717"/>
                    <a:pt x="1151" y="3717"/>
                  </a:cubicBezTo>
                  <a:lnTo>
                    <a:pt x="2106" y="3472"/>
                  </a:lnTo>
                  <a:cubicBezTo>
                    <a:pt x="2106" y="3472"/>
                    <a:pt x="1715" y="876"/>
                    <a:pt x="1127" y="166"/>
                  </a:cubicBezTo>
                  <a:cubicBezTo>
                    <a:pt x="1038" y="50"/>
                    <a:pt x="976" y="0"/>
                    <a:pt x="935" y="0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6131;p46">
              <a:extLst>
                <a:ext uri="{FF2B5EF4-FFF2-40B4-BE49-F238E27FC236}">
                  <a16:creationId xmlns:a16="http://schemas.microsoft.com/office/drawing/2014/main" id="{EB6FB69E-EDEA-464F-AFE6-C0162F470A67}"/>
                </a:ext>
              </a:extLst>
            </p:cNvPr>
            <p:cNvSpPr/>
            <p:nvPr/>
          </p:nvSpPr>
          <p:spPr>
            <a:xfrm>
              <a:off x="5417925" y="3503600"/>
              <a:ext cx="213650" cy="258200"/>
            </a:xfrm>
            <a:custGeom>
              <a:avLst/>
              <a:gdLst/>
              <a:ahLst/>
              <a:cxnLst/>
              <a:rect l="l" t="t" r="r" b="b"/>
              <a:pathLst>
                <a:path w="8546" h="10328" extrusionOk="0">
                  <a:moveTo>
                    <a:pt x="1263" y="0"/>
                  </a:moveTo>
                  <a:cubicBezTo>
                    <a:pt x="589" y="0"/>
                    <a:pt x="1" y="517"/>
                    <a:pt x="1" y="517"/>
                  </a:cubicBezTo>
                  <a:cubicBezTo>
                    <a:pt x="441" y="4533"/>
                    <a:pt x="466" y="6565"/>
                    <a:pt x="833" y="7373"/>
                  </a:cubicBezTo>
                  <a:cubicBezTo>
                    <a:pt x="1225" y="8181"/>
                    <a:pt x="4923" y="9822"/>
                    <a:pt x="5927" y="10238"/>
                  </a:cubicBezTo>
                  <a:cubicBezTo>
                    <a:pt x="6067" y="10298"/>
                    <a:pt x="6221" y="10327"/>
                    <a:pt x="6380" y="10327"/>
                  </a:cubicBezTo>
                  <a:cubicBezTo>
                    <a:pt x="7383" y="10327"/>
                    <a:pt x="8546" y="9176"/>
                    <a:pt x="7298" y="7569"/>
                  </a:cubicBezTo>
                  <a:cubicBezTo>
                    <a:pt x="3355" y="6173"/>
                    <a:pt x="2792" y="5806"/>
                    <a:pt x="2792" y="5806"/>
                  </a:cubicBezTo>
                  <a:cubicBezTo>
                    <a:pt x="2792" y="5806"/>
                    <a:pt x="1739" y="908"/>
                    <a:pt x="1617" y="51"/>
                  </a:cubicBezTo>
                  <a:cubicBezTo>
                    <a:pt x="1498" y="15"/>
                    <a:pt x="1379" y="0"/>
                    <a:pt x="1263" y="0"/>
                  </a:cubicBezTo>
                  <a:close/>
                </a:path>
              </a:pathLst>
            </a:custGeom>
            <a:solidFill>
              <a:srgbClr val="4646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6132;p46">
              <a:extLst>
                <a:ext uri="{FF2B5EF4-FFF2-40B4-BE49-F238E27FC236}">
                  <a16:creationId xmlns:a16="http://schemas.microsoft.com/office/drawing/2014/main" id="{DE2D55F7-C3AE-4896-9202-FF8F4250EE92}"/>
                </a:ext>
              </a:extLst>
            </p:cNvPr>
            <p:cNvSpPr/>
            <p:nvPr/>
          </p:nvSpPr>
          <p:spPr>
            <a:xfrm>
              <a:off x="5469975" y="3544675"/>
              <a:ext cx="134700" cy="158575"/>
            </a:xfrm>
            <a:custGeom>
              <a:avLst/>
              <a:gdLst/>
              <a:ahLst/>
              <a:cxnLst/>
              <a:rect l="l" t="t" r="r" b="b"/>
              <a:pathLst>
                <a:path w="5388" h="6343" extrusionOk="0">
                  <a:moveTo>
                    <a:pt x="1616" y="1053"/>
                  </a:moveTo>
                  <a:cubicBezTo>
                    <a:pt x="784" y="1445"/>
                    <a:pt x="0" y="4261"/>
                    <a:pt x="465" y="5265"/>
                  </a:cubicBezTo>
                  <a:cubicBezTo>
                    <a:pt x="931" y="6269"/>
                    <a:pt x="1665" y="6342"/>
                    <a:pt x="2596" y="6098"/>
                  </a:cubicBezTo>
                  <a:cubicBezTo>
                    <a:pt x="3526" y="5853"/>
                    <a:pt x="4579" y="4628"/>
                    <a:pt x="4922" y="3477"/>
                  </a:cubicBezTo>
                  <a:cubicBezTo>
                    <a:pt x="5387" y="1935"/>
                    <a:pt x="4041" y="0"/>
                    <a:pt x="1616" y="1053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6133;p46">
              <a:extLst>
                <a:ext uri="{FF2B5EF4-FFF2-40B4-BE49-F238E27FC236}">
                  <a16:creationId xmlns:a16="http://schemas.microsoft.com/office/drawing/2014/main" id="{39867B6D-982F-4E16-BA55-0A0BAF0465E9}"/>
                </a:ext>
              </a:extLst>
            </p:cNvPr>
            <p:cNvSpPr/>
            <p:nvPr/>
          </p:nvSpPr>
          <p:spPr>
            <a:xfrm>
              <a:off x="5366500" y="4400525"/>
              <a:ext cx="119400" cy="36125"/>
            </a:xfrm>
            <a:custGeom>
              <a:avLst/>
              <a:gdLst/>
              <a:ahLst/>
              <a:cxnLst/>
              <a:rect l="l" t="t" r="r" b="b"/>
              <a:pathLst>
                <a:path w="4776" h="1445" extrusionOk="0">
                  <a:moveTo>
                    <a:pt x="4776" y="955"/>
                  </a:moveTo>
                  <a:lnTo>
                    <a:pt x="4776" y="1176"/>
                  </a:lnTo>
                  <a:cubicBezTo>
                    <a:pt x="4335" y="1445"/>
                    <a:pt x="3331" y="1298"/>
                    <a:pt x="3062" y="1176"/>
                  </a:cubicBezTo>
                  <a:cubicBezTo>
                    <a:pt x="2890" y="931"/>
                    <a:pt x="2425" y="1004"/>
                    <a:pt x="2156" y="1102"/>
                  </a:cubicBezTo>
                  <a:cubicBezTo>
                    <a:pt x="1152" y="1176"/>
                    <a:pt x="809" y="1029"/>
                    <a:pt x="466" y="784"/>
                  </a:cubicBezTo>
                  <a:cubicBezTo>
                    <a:pt x="295" y="661"/>
                    <a:pt x="1" y="343"/>
                    <a:pt x="25" y="0"/>
                  </a:cubicBezTo>
                  <a:cubicBezTo>
                    <a:pt x="1225" y="270"/>
                    <a:pt x="4776" y="955"/>
                    <a:pt x="4776" y="955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6134;p46">
              <a:extLst>
                <a:ext uri="{FF2B5EF4-FFF2-40B4-BE49-F238E27FC236}">
                  <a16:creationId xmlns:a16="http://schemas.microsoft.com/office/drawing/2014/main" id="{5ACE87D4-13F4-4CBF-9CF0-9FA425061770}"/>
                </a:ext>
              </a:extLst>
            </p:cNvPr>
            <p:cNvSpPr/>
            <p:nvPr/>
          </p:nvSpPr>
          <p:spPr>
            <a:xfrm>
              <a:off x="5364050" y="4381550"/>
              <a:ext cx="127975" cy="49600"/>
            </a:xfrm>
            <a:custGeom>
              <a:avLst/>
              <a:gdLst/>
              <a:ahLst/>
              <a:cxnLst/>
              <a:rect l="l" t="t" r="r" b="b"/>
              <a:pathLst>
                <a:path w="5119" h="1984" extrusionOk="0">
                  <a:moveTo>
                    <a:pt x="3160" y="0"/>
                  </a:moveTo>
                  <a:cubicBezTo>
                    <a:pt x="3160" y="0"/>
                    <a:pt x="2058" y="294"/>
                    <a:pt x="1421" y="392"/>
                  </a:cubicBezTo>
                  <a:cubicBezTo>
                    <a:pt x="784" y="490"/>
                    <a:pt x="319" y="367"/>
                    <a:pt x="172" y="612"/>
                  </a:cubicBezTo>
                  <a:cubicBezTo>
                    <a:pt x="1" y="833"/>
                    <a:pt x="344" y="1445"/>
                    <a:pt x="907" y="1641"/>
                  </a:cubicBezTo>
                  <a:cubicBezTo>
                    <a:pt x="1494" y="1837"/>
                    <a:pt x="2645" y="1616"/>
                    <a:pt x="3086" y="1690"/>
                  </a:cubicBezTo>
                  <a:cubicBezTo>
                    <a:pt x="3502" y="1788"/>
                    <a:pt x="4604" y="1984"/>
                    <a:pt x="4874" y="1714"/>
                  </a:cubicBezTo>
                  <a:cubicBezTo>
                    <a:pt x="5119" y="1445"/>
                    <a:pt x="4874" y="147"/>
                    <a:pt x="4874" y="147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6135;p46">
              <a:extLst>
                <a:ext uri="{FF2B5EF4-FFF2-40B4-BE49-F238E27FC236}">
                  <a16:creationId xmlns:a16="http://schemas.microsoft.com/office/drawing/2014/main" id="{DA4F47C6-7E5F-4E51-A20E-1692475AF911}"/>
                </a:ext>
              </a:extLst>
            </p:cNvPr>
            <p:cNvSpPr/>
            <p:nvPr/>
          </p:nvSpPr>
          <p:spPr>
            <a:xfrm>
              <a:off x="5505475" y="4284200"/>
              <a:ext cx="90625" cy="80825"/>
            </a:xfrm>
            <a:custGeom>
              <a:avLst/>
              <a:gdLst/>
              <a:ahLst/>
              <a:cxnLst/>
              <a:rect l="l" t="t" r="r" b="b"/>
              <a:pathLst>
                <a:path w="3625" h="3233" extrusionOk="0">
                  <a:moveTo>
                    <a:pt x="3551" y="2449"/>
                  </a:moveTo>
                  <a:lnTo>
                    <a:pt x="1617" y="270"/>
                  </a:lnTo>
                  <a:cubicBezTo>
                    <a:pt x="833" y="25"/>
                    <a:pt x="0" y="0"/>
                    <a:pt x="98" y="711"/>
                  </a:cubicBezTo>
                  <a:cubicBezTo>
                    <a:pt x="196" y="1347"/>
                    <a:pt x="1225" y="1617"/>
                    <a:pt x="1910" y="2253"/>
                  </a:cubicBezTo>
                  <a:lnTo>
                    <a:pt x="2572" y="2817"/>
                  </a:lnTo>
                  <a:cubicBezTo>
                    <a:pt x="3012" y="3233"/>
                    <a:pt x="3625" y="2866"/>
                    <a:pt x="3551" y="2449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6136;p46">
              <a:extLst>
                <a:ext uri="{FF2B5EF4-FFF2-40B4-BE49-F238E27FC236}">
                  <a16:creationId xmlns:a16="http://schemas.microsoft.com/office/drawing/2014/main" id="{959D6AC5-59B6-444E-86F1-64B03087531F}"/>
                </a:ext>
              </a:extLst>
            </p:cNvPr>
            <p:cNvSpPr/>
            <p:nvPr/>
          </p:nvSpPr>
          <p:spPr>
            <a:xfrm>
              <a:off x="5493850" y="3660375"/>
              <a:ext cx="66750" cy="45325"/>
            </a:xfrm>
            <a:custGeom>
              <a:avLst/>
              <a:gdLst/>
              <a:ahLst/>
              <a:cxnLst/>
              <a:rect l="l" t="t" r="r" b="b"/>
              <a:pathLst>
                <a:path w="2670" h="1813" extrusionOk="0">
                  <a:moveTo>
                    <a:pt x="2180" y="0"/>
                  </a:moveTo>
                  <a:cubicBezTo>
                    <a:pt x="2106" y="74"/>
                    <a:pt x="2008" y="147"/>
                    <a:pt x="1935" y="221"/>
                  </a:cubicBezTo>
                  <a:cubicBezTo>
                    <a:pt x="1420" y="588"/>
                    <a:pt x="931" y="833"/>
                    <a:pt x="318" y="1004"/>
                  </a:cubicBezTo>
                  <a:cubicBezTo>
                    <a:pt x="221" y="1029"/>
                    <a:pt x="123" y="1053"/>
                    <a:pt x="0" y="1078"/>
                  </a:cubicBezTo>
                  <a:lnTo>
                    <a:pt x="49" y="1641"/>
                  </a:lnTo>
                  <a:cubicBezTo>
                    <a:pt x="710" y="1812"/>
                    <a:pt x="1347" y="1543"/>
                    <a:pt x="1812" y="1396"/>
                  </a:cubicBezTo>
                  <a:cubicBezTo>
                    <a:pt x="2155" y="1323"/>
                    <a:pt x="2669" y="1225"/>
                    <a:pt x="2669" y="882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6137;p46">
              <a:extLst>
                <a:ext uri="{FF2B5EF4-FFF2-40B4-BE49-F238E27FC236}">
                  <a16:creationId xmlns:a16="http://schemas.microsoft.com/office/drawing/2014/main" id="{BB2E7FB9-4EC9-4924-838D-7083747ACEA2}"/>
                </a:ext>
              </a:extLst>
            </p:cNvPr>
            <p:cNvSpPr/>
            <p:nvPr/>
          </p:nvSpPr>
          <p:spPr>
            <a:xfrm>
              <a:off x="5507925" y="4301950"/>
              <a:ext cx="89400" cy="69825"/>
            </a:xfrm>
            <a:custGeom>
              <a:avLst/>
              <a:gdLst/>
              <a:ahLst/>
              <a:cxnLst/>
              <a:rect l="l" t="t" r="r" b="b"/>
              <a:pathLst>
                <a:path w="3576" h="2793" extrusionOk="0">
                  <a:moveTo>
                    <a:pt x="2474" y="2107"/>
                  </a:moveTo>
                  <a:lnTo>
                    <a:pt x="1812" y="1543"/>
                  </a:lnTo>
                  <a:cubicBezTo>
                    <a:pt x="1127" y="907"/>
                    <a:pt x="98" y="637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50"/>
                    <a:pt x="0" y="123"/>
                    <a:pt x="0" y="197"/>
                  </a:cubicBezTo>
                  <a:cubicBezTo>
                    <a:pt x="98" y="833"/>
                    <a:pt x="1127" y="1127"/>
                    <a:pt x="1812" y="1739"/>
                  </a:cubicBezTo>
                  <a:lnTo>
                    <a:pt x="2474" y="2327"/>
                  </a:lnTo>
                  <a:cubicBezTo>
                    <a:pt x="3012" y="2792"/>
                    <a:pt x="3576" y="2449"/>
                    <a:pt x="3453" y="1739"/>
                  </a:cubicBezTo>
                  <a:cubicBezTo>
                    <a:pt x="3527" y="2156"/>
                    <a:pt x="2914" y="2523"/>
                    <a:pt x="2474" y="2107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6138;p46">
              <a:extLst>
                <a:ext uri="{FF2B5EF4-FFF2-40B4-BE49-F238E27FC236}">
                  <a16:creationId xmlns:a16="http://schemas.microsoft.com/office/drawing/2014/main" id="{F4A09382-3C73-452A-8D51-AF1838002746}"/>
                </a:ext>
              </a:extLst>
            </p:cNvPr>
            <p:cNvSpPr/>
            <p:nvPr/>
          </p:nvSpPr>
          <p:spPr>
            <a:xfrm>
              <a:off x="5504250" y="3941375"/>
              <a:ext cx="106550" cy="415100"/>
            </a:xfrm>
            <a:custGeom>
              <a:avLst/>
              <a:gdLst/>
              <a:ahLst/>
              <a:cxnLst/>
              <a:rect l="l" t="t" r="r" b="b"/>
              <a:pathLst>
                <a:path w="4262" h="16604" extrusionOk="0">
                  <a:moveTo>
                    <a:pt x="3600" y="955"/>
                  </a:moveTo>
                  <a:cubicBezTo>
                    <a:pt x="4261" y="1910"/>
                    <a:pt x="2572" y="4555"/>
                    <a:pt x="3037" y="7836"/>
                  </a:cubicBezTo>
                  <a:cubicBezTo>
                    <a:pt x="3355" y="10089"/>
                    <a:pt x="3967" y="13836"/>
                    <a:pt x="3821" y="15942"/>
                  </a:cubicBezTo>
                  <a:cubicBezTo>
                    <a:pt x="3796" y="16334"/>
                    <a:pt x="2278" y="16603"/>
                    <a:pt x="1886" y="14742"/>
                  </a:cubicBezTo>
                  <a:cubicBezTo>
                    <a:pt x="1176" y="11559"/>
                    <a:pt x="319" y="9600"/>
                    <a:pt x="0" y="712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E5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6139;p46">
              <a:extLst>
                <a:ext uri="{FF2B5EF4-FFF2-40B4-BE49-F238E27FC236}">
                  <a16:creationId xmlns:a16="http://schemas.microsoft.com/office/drawing/2014/main" id="{2E9EC893-6205-4707-A5EE-642FE12EBEC3}"/>
                </a:ext>
              </a:extLst>
            </p:cNvPr>
            <p:cNvSpPr/>
            <p:nvPr/>
          </p:nvSpPr>
          <p:spPr>
            <a:xfrm>
              <a:off x="5402000" y="3956675"/>
              <a:ext cx="142675" cy="453650"/>
            </a:xfrm>
            <a:custGeom>
              <a:avLst/>
              <a:gdLst/>
              <a:ahLst/>
              <a:cxnLst/>
              <a:rect l="l" t="t" r="r" b="b"/>
              <a:pathLst>
                <a:path w="5707" h="18146" extrusionOk="0">
                  <a:moveTo>
                    <a:pt x="5535" y="0"/>
                  </a:moveTo>
                  <a:cubicBezTo>
                    <a:pt x="5707" y="2963"/>
                    <a:pt x="3601" y="6588"/>
                    <a:pt x="3723" y="8988"/>
                  </a:cubicBezTo>
                  <a:cubicBezTo>
                    <a:pt x="3870" y="11461"/>
                    <a:pt x="3601" y="14448"/>
                    <a:pt x="3601" y="17117"/>
                  </a:cubicBezTo>
                  <a:cubicBezTo>
                    <a:pt x="3601" y="17117"/>
                    <a:pt x="1421" y="18146"/>
                    <a:pt x="1323" y="16554"/>
                  </a:cubicBezTo>
                  <a:cubicBezTo>
                    <a:pt x="1005" y="11314"/>
                    <a:pt x="1" y="9698"/>
                    <a:pt x="1348" y="123"/>
                  </a:cubicBezTo>
                  <a:close/>
                </a:path>
              </a:pathLst>
            </a:custGeom>
            <a:solidFill>
              <a:srgbClr val="EC8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6140;p46">
              <a:extLst>
                <a:ext uri="{FF2B5EF4-FFF2-40B4-BE49-F238E27FC236}">
                  <a16:creationId xmlns:a16="http://schemas.microsoft.com/office/drawing/2014/main" id="{D98134B0-C418-4A34-8F39-BC3B1FF2E91A}"/>
                </a:ext>
              </a:extLst>
            </p:cNvPr>
            <p:cNvSpPr/>
            <p:nvPr/>
          </p:nvSpPr>
          <p:spPr>
            <a:xfrm>
              <a:off x="5414250" y="3681800"/>
              <a:ext cx="206950" cy="364275"/>
            </a:xfrm>
            <a:custGeom>
              <a:avLst/>
              <a:gdLst/>
              <a:ahLst/>
              <a:cxnLst/>
              <a:rect l="l" t="t" r="r" b="b"/>
              <a:pathLst>
                <a:path w="8278" h="14571" extrusionOk="0">
                  <a:moveTo>
                    <a:pt x="1078" y="8130"/>
                  </a:moveTo>
                  <a:cubicBezTo>
                    <a:pt x="1005" y="5265"/>
                    <a:pt x="1543" y="2449"/>
                    <a:pt x="1543" y="2449"/>
                  </a:cubicBezTo>
                  <a:cubicBezTo>
                    <a:pt x="1788" y="2082"/>
                    <a:pt x="2107" y="1764"/>
                    <a:pt x="2474" y="1494"/>
                  </a:cubicBezTo>
                  <a:lnTo>
                    <a:pt x="3160" y="662"/>
                  </a:lnTo>
                  <a:cubicBezTo>
                    <a:pt x="3674" y="539"/>
                    <a:pt x="4164" y="392"/>
                    <a:pt x="4653" y="245"/>
                  </a:cubicBezTo>
                  <a:cubicBezTo>
                    <a:pt x="5413" y="0"/>
                    <a:pt x="6270" y="0"/>
                    <a:pt x="7053" y="245"/>
                  </a:cubicBezTo>
                  <a:cubicBezTo>
                    <a:pt x="8082" y="686"/>
                    <a:pt x="8278" y="1372"/>
                    <a:pt x="7812" y="2694"/>
                  </a:cubicBezTo>
                  <a:cubicBezTo>
                    <a:pt x="7837" y="2768"/>
                    <a:pt x="6906" y="6416"/>
                    <a:pt x="6784" y="7543"/>
                  </a:cubicBezTo>
                  <a:cubicBezTo>
                    <a:pt x="6784" y="7641"/>
                    <a:pt x="7567" y="10604"/>
                    <a:pt x="7739" y="11828"/>
                  </a:cubicBezTo>
                  <a:cubicBezTo>
                    <a:pt x="7739" y="11828"/>
                    <a:pt x="7004" y="12514"/>
                    <a:pt x="6784" y="12685"/>
                  </a:cubicBezTo>
                  <a:cubicBezTo>
                    <a:pt x="5266" y="14571"/>
                    <a:pt x="246" y="12269"/>
                    <a:pt x="74" y="11265"/>
                  </a:cubicBezTo>
                  <a:cubicBezTo>
                    <a:pt x="1" y="10898"/>
                    <a:pt x="613" y="9722"/>
                    <a:pt x="1078" y="8130"/>
                  </a:cubicBezTo>
                  <a:close/>
                </a:path>
              </a:pathLst>
            </a:custGeom>
            <a:solidFill>
              <a:srgbClr val="565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6141;p46">
              <a:extLst>
                <a:ext uri="{FF2B5EF4-FFF2-40B4-BE49-F238E27FC236}">
                  <a16:creationId xmlns:a16="http://schemas.microsoft.com/office/drawing/2014/main" id="{DD34F1A2-23A5-4405-B362-F79D8F5AEB34}"/>
                </a:ext>
              </a:extLst>
            </p:cNvPr>
            <p:cNvSpPr/>
            <p:nvPr/>
          </p:nvSpPr>
          <p:spPr>
            <a:xfrm>
              <a:off x="5486500" y="3549575"/>
              <a:ext cx="125525" cy="150625"/>
            </a:xfrm>
            <a:custGeom>
              <a:avLst/>
              <a:gdLst/>
              <a:ahLst/>
              <a:cxnLst/>
              <a:rect l="l" t="t" r="r" b="b"/>
              <a:pathLst>
                <a:path w="5021" h="6025" extrusionOk="0">
                  <a:moveTo>
                    <a:pt x="661" y="1053"/>
                  </a:moveTo>
                  <a:cubicBezTo>
                    <a:pt x="661" y="1053"/>
                    <a:pt x="392" y="1273"/>
                    <a:pt x="245" y="1763"/>
                  </a:cubicBezTo>
                  <a:cubicBezTo>
                    <a:pt x="98" y="2253"/>
                    <a:pt x="123" y="2596"/>
                    <a:pt x="123" y="2841"/>
                  </a:cubicBezTo>
                  <a:cubicBezTo>
                    <a:pt x="98" y="3110"/>
                    <a:pt x="0" y="3232"/>
                    <a:pt x="49" y="3379"/>
                  </a:cubicBezTo>
                  <a:cubicBezTo>
                    <a:pt x="98" y="3502"/>
                    <a:pt x="417" y="2816"/>
                    <a:pt x="710" y="2743"/>
                  </a:cubicBezTo>
                  <a:cubicBezTo>
                    <a:pt x="1004" y="2669"/>
                    <a:pt x="955" y="3551"/>
                    <a:pt x="319" y="3820"/>
                  </a:cubicBezTo>
                  <a:cubicBezTo>
                    <a:pt x="49" y="4236"/>
                    <a:pt x="270" y="5265"/>
                    <a:pt x="417" y="5510"/>
                  </a:cubicBezTo>
                  <a:cubicBezTo>
                    <a:pt x="564" y="5730"/>
                    <a:pt x="1519" y="6024"/>
                    <a:pt x="2351" y="5730"/>
                  </a:cubicBezTo>
                  <a:cubicBezTo>
                    <a:pt x="3159" y="5436"/>
                    <a:pt x="3698" y="4628"/>
                    <a:pt x="4359" y="3551"/>
                  </a:cubicBezTo>
                  <a:cubicBezTo>
                    <a:pt x="5020" y="2473"/>
                    <a:pt x="4359" y="1714"/>
                    <a:pt x="4359" y="1714"/>
                  </a:cubicBezTo>
                  <a:cubicBezTo>
                    <a:pt x="4702" y="980"/>
                    <a:pt x="2180" y="25"/>
                    <a:pt x="1127" y="0"/>
                  </a:cubicBezTo>
                  <a:cubicBezTo>
                    <a:pt x="490" y="25"/>
                    <a:pt x="661" y="1053"/>
                    <a:pt x="661" y="1053"/>
                  </a:cubicBezTo>
                  <a:close/>
                </a:path>
              </a:pathLst>
            </a:custGeom>
            <a:solidFill>
              <a:srgbClr val="112B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6142;p46">
              <a:extLst>
                <a:ext uri="{FF2B5EF4-FFF2-40B4-BE49-F238E27FC236}">
                  <a16:creationId xmlns:a16="http://schemas.microsoft.com/office/drawing/2014/main" id="{EB5822B3-B737-4D24-B99C-208208B18777}"/>
                </a:ext>
              </a:extLst>
            </p:cNvPr>
            <p:cNvSpPr/>
            <p:nvPr/>
          </p:nvSpPr>
          <p:spPr>
            <a:xfrm>
              <a:off x="5267950" y="3832400"/>
              <a:ext cx="63675" cy="61800"/>
            </a:xfrm>
            <a:custGeom>
              <a:avLst/>
              <a:gdLst/>
              <a:ahLst/>
              <a:cxnLst/>
              <a:rect l="l" t="t" r="r" b="b"/>
              <a:pathLst>
                <a:path w="2547" h="2472" extrusionOk="0">
                  <a:moveTo>
                    <a:pt x="0" y="0"/>
                  </a:moveTo>
                  <a:lnTo>
                    <a:pt x="25" y="49"/>
                  </a:lnTo>
                  <a:lnTo>
                    <a:pt x="220" y="662"/>
                  </a:lnTo>
                  <a:cubicBezTo>
                    <a:pt x="220" y="662"/>
                    <a:pt x="220" y="1886"/>
                    <a:pt x="465" y="2180"/>
                  </a:cubicBezTo>
                  <a:cubicBezTo>
                    <a:pt x="733" y="2472"/>
                    <a:pt x="2525" y="2425"/>
                    <a:pt x="2547" y="2449"/>
                  </a:cubicBezTo>
                  <a:lnTo>
                    <a:pt x="2547" y="2449"/>
                  </a:lnTo>
                  <a:cubicBezTo>
                    <a:pt x="2535" y="2422"/>
                    <a:pt x="1984" y="1225"/>
                    <a:pt x="1984" y="1225"/>
                  </a:cubicBezTo>
                  <a:lnTo>
                    <a:pt x="1910" y="1225"/>
                  </a:lnTo>
                  <a:cubicBezTo>
                    <a:pt x="1886" y="1200"/>
                    <a:pt x="1812" y="1200"/>
                    <a:pt x="1739" y="1176"/>
                  </a:cubicBezTo>
                  <a:cubicBezTo>
                    <a:pt x="1543" y="1127"/>
                    <a:pt x="1224" y="1029"/>
                    <a:pt x="1004" y="955"/>
                  </a:cubicBezTo>
                  <a:cubicBezTo>
                    <a:pt x="955" y="931"/>
                    <a:pt x="906" y="931"/>
                    <a:pt x="857" y="906"/>
                  </a:cubicBezTo>
                  <a:cubicBezTo>
                    <a:pt x="784" y="882"/>
                    <a:pt x="735" y="858"/>
                    <a:pt x="710" y="833"/>
                  </a:cubicBezTo>
                  <a:cubicBezTo>
                    <a:pt x="710" y="833"/>
                    <a:pt x="686" y="784"/>
                    <a:pt x="661" y="711"/>
                  </a:cubicBezTo>
                  <a:cubicBezTo>
                    <a:pt x="637" y="686"/>
                    <a:pt x="637" y="613"/>
                    <a:pt x="588" y="564"/>
                  </a:cubicBezTo>
                  <a:cubicBezTo>
                    <a:pt x="539" y="392"/>
                    <a:pt x="441" y="221"/>
                    <a:pt x="392" y="123"/>
                  </a:cubicBezTo>
                  <a:cubicBezTo>
                    <a:pt x="294" y="25"/>
                    <a:pt x="147" y="0"/>
                    <a:pt x="49" y="0"/>
                  </a:cubicBezTo>
                  <a:close/>
                  <a:moveTo>
                    <a:pt x="2547" y="2449"/>
                  </a:moveTo>
                  <a:lnTo>
                    <a:pt x="2547" y="2449"/>
                  </a:lnTo>
                  <a:cubicBezTo>
                    <a:pt x="2547" y="2449"/>
                    <a:pt x="2547" y="2449"/>
                    <a:pt x="2547" y="2449"/>
                  </a:cubicBezTo>
                  <a:cubicBezTo>
                    <a:pt x="2547" y="2449"/>
                    <a:pt x="2547" y="2449"/>
                    <a:pt x="2547" y="2449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6143;p46">
              <a:extLst>
                <a:ext uri="{FF2B5EF4-FFF2-40B4-BE49-F238E27FC236}">
                  <a16:creationId xmlns:a16="http://schemas.microsoft.com/office/drawing/2014/main" id="{26CA9E9D-D00A-4A1B-9D48-A8B4969B95C4}"/>
                </a:ext>
              </a:extLst>
            </p:cNvPr>
            <p:cNvSpPr/>
            <p:nvPr/>
          </p:nvSpPr>
          <p:spPr>
            <a:xfrm>
              <a:off x="5265500" y="3815250"/>
              <a:ext cx="60000" cy="47775"/>
            </a:xfrm>
            <a:custGeom>
              <a:avLst/>
              <a:gdLst/>
              <a:ahLst/>
              <a:cxnLst/>
              <a:rect l="l" t="t" r="r" b="b"/>
              <a:pathLst>
                <a:path w="2400" h="1911" extrusionOk="0">
                  <a:moveTo>
                    <a:pt x="2326" y="1666"/>
                  </a:moveTo>
                  <a:cubicBezTo>
                    <a:pt x="2302" y="1690"/>
                    <a:pt x="2155" y="1788"/>
                    <a:pt x="2033" y="1911"/>
                  </a:cubicBezTo>
                  <a:lnTo>
                    <a:pt x="2008" y="1911"/>
                  </a:lnTo>
                  <a:cubicBezTo>
                    <a:pt x="1984" y="1886"/>
                    <a:pt x="1910" y="1886"/>
                    <a:pt x="1837" y="1862"/>
                  </a:cubicBezTo>
                  <a:lnTo>
                    <a:pt x="2302" y="1495"/>
                  </a:lnTo>
                  <a:lnTo>
                    <a:pt x="980" y="74"/>
                  </a:lnTo>
                  <a:lnTo>
                    <a:pt x="147" y="662"/>
                  </a:lnTo>
                  <a:lnTo>
                    <a:pt x="147" y="686"/>
                  </a:lnTo>
                  <a:cubicBezTo>
                    <a:pt x="245" y="686"/>
                    <a:pt x="392" y="711"/>
                    <a:pt x="465" y="809"/>
                  </a:cubicBezTo>
                  <a:cubicBezTo>
                    <a:pt x="539" y="907"/>
                    <a:pt x="637" y="1078"/>
                    <a:pt x="686" y="1250"/>
                  </a:cubicBezTo>
                  <a:lnTo>
                    <a:pt x="1102" y="1641"/>
                  </a:lnTo>
                  <a:cubicBezTo>
                    <a:pt x="1053" y="1617"/>
                    <a:pt x="1004" y="1617"/>
                    <a:pt x="955" y="1592"/>
                  </a:cubicBezTo>
                  <a:cubicBezTo>
                    <a:pt x="882" y="1519"/>
                    <a:pt x="833" y="1470"/>
                    <a:pt x="759" y="1421"/>
                  </a:cubicBezTo>
                  <a:cubicBezTo>
                    <a:pt x="465" y="1078"/>
                    <a:pt x="147" y="760"/>
                    <a:pt x="147" y="760"/>
                  </a:cubicBezTo>
                  <a:cubicBezTo>
                    <a:pt x="147" y="760"/>
                    <a:pt x="123" y="760"/>
                    <a:pt x="123" y="760"/>
                  </a:cubicBezTo>
                  <a:cubicBezTo>
                    <a:pt x="25" y="637"/>
                    <a:pt x="0" y="613"/>
                    <a:pt x="49" y="564"/>
                  </a:cubicBezTo>
                  <a:cubicBezTo>
                    <a:pt x="123" y="515"/>
                    <a:pt x="808" y="50"/>
                    <a:pt x="857" y="25"/>
                  </a:cubicBezTo>
                  <a:cubicBezTo>
                    <a:pt x="906" y="1"/>
                    <a:pt x="955" y="1"/>
                    <a:pt x="1029" y="74"/>
                  </a:cubicBezTo>
                  <a:cubicBezTo>
                    <a:pt x="1078" y="148"/>
                    <a:pt x="2351" y="1470"/>
                    <a:pt x="2375" y="1495"/>
                  </a:cubicBezTo>
                  <a:cubicBezTo>
                    <a:pt x="2400" y="1519"/>
                    <a:pt x="2400" y="1592"/>
                    <a:pt x="2326" y="1666"/>
                  </a:cubicBezTo>
                  <a:close/>
                </a:path>
              </a:pathLst>
            </a:custGeom>
            <a:solidFill>
              <a:srgbClr val="2C22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6144;p46">
              <a:extLst>
                <a:ext uri="{FF2B5EF4-FFF2-40B4-BE49-F238E27FC236}">
                  <a16:creationId xmlns:a16="http://schemas.microsoft.com/office/drawing/2014/main" id="{6C23DC6F-3F1D-4D86-96E6-4B69BB3F1236}"/>
                </a:ext>
              </a:extLst>
            </p:cNvPr>
            <p:cNvSpPr/>
            <p:nvPr/>
          </p:nvSpPr>
          <p:spPr>
            <a:xfrm>
              <a:off x="5269175" y="3817100"/>
              <a:ext cx="53875" cy="44700"/>
            </a:xfrm>
            <a:custGeom>
              <a:avLst/>
              <a:gdLst/>
              <a:ahLst/>
              <a:cxnLst/>
              <a:rect l="l" t="t" r="r" b="b"/>
              <a:pathLst>
                <a:path w="2155" h="1788" extrusionOk="0">
                  <a:moveTo>
                    <a:pt x="2155" y="1421"/>
                  </a:moveTo>
                  <a:lnTo>
                    <a:pt x="1690" y="1788"/>
                  </a:lnTo>
                  <a:cubicBezTo>
                    <a:pt x="1494" y="1739"/>
                    <a:pt x="1175" y="1641"/>
                    <a:pt x="955" y="1567"/>
                  </a:cubicBezTo>
                  <a:lnTo>
                    <a:pt x="539" y="1176"/>
                  </a:lnTo>
                  <a:lnTo>
                    <a:pt x="0" y="612"/>
                  </a:lnTo>
                  <a:lnTo>
                    <a:pt x="0" y="588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6145;p46">
              <a:extLst>
                <a:ext uri="{FF2B5EF4-FFF2-40B4-BE49-F238E27FC236}">
                  <a16:creationId xmlns:a16="http://schemas.microsoft.com/office/drawing/2014/main" id="{466F07DF-5683-47A4-9547-4B80FCF3C7E6}"/>
                </a:ext>
              </a:extLst>
            </p:cNvPr>
            <p:cNvSpPr/>
            <p:nvPr/>
          </p:nvSpPr>
          <p:spPr>
            <a:xfrm>
              <a:off x="5294500" y="3836650"/>
              <a:ext cx="43250" cy="53550"/>
            </a:xfrm>
            <a:custGeom>
              <a:avLst/>
              <a:gdLst/>
              <a:ahLst/>
              <a:cxnLst/>
              <a:rect l="l" t="t" r="r" b="b"/>
              <a:pathLst>
                <a:path w="1730" h="2142" extrusionOk="0">
                  <a:moveTo>
                    <a:pt x="154" y="0"/>
                  </a:moveTo>
                  <a:cubicBezTo>
                    <a:pt x="0" y="0"/>
                    <a:pt x="134" y="418"/>
                    <a:pt x="456" y="590"/>
                  </a:cubicBezTo>
                  <a:cubicBezTo>
                    <a:pt x="799" y="785"/>
                    <a:pt x="824" y="2034"/>
                    <a:pt x="1215" y="2132"/>
                  </a:cubicBezTo>
                  <a:cubicBezTo>
                    <a:pt x="1240" y="2138"/>
                    <a:pt x="1263" y="2141"/>
                    <a:pt x="1286" y="2141"/>
                  </a:cubicBezTo>
                  <a:cubicBezTo>
                    <a:pt x="1622" y="2141"/>
                    <a:pt x="1730" y="1496"/>
                    <a:pt x="1730" y="1496"/>
                  </a:cubicBezTo>
                  <a:cubicBezTo>
                    <a:pt x="1730" y="1496"/>
                    <a:pt x="1240" y="639"/>
                    <a:pt x="1215" y="565"/>
                  </a:cubicBezTo>
                  <a:cubicBezTo>
                    <a:pt x="1191" y="467"/>
                    <a:pt x="481" y="149"/>
                    <a:pt x="236" y="26"/>
                  </a:cubicBezTo>
                  <a:cubicBezTo>
                    <a:pt x="203" y="8"/>
                    <a:pt x="176" y="0"/>
                    <a:pt x="154" y="0"/>
                  </a:cubicBezTo>
                  <a:close/>
                </a:path>
              </a:pathLst>
            </a:custGeom>
            <a:solidFill>
              <a:srgbClr val="FFC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6146;p46">
              <a:extLst>
                <a:ext uri="{FF2B5EF4-FFF2-40B4-BE49-F238E27FC236}">
                  <a16:creationId xmlns:a16="http://schemas.microsoft.com/office/drawing/2014/main" id="{82E2D438-3ABE-436B-BE89-FE1E46029419}"/>
                </a:ext>
              </a:extLst>
            </p:cNvPr>
            <p:cNvSpPr/>
            <p:nvPr/>
          </p:nvSpPr>
          <p:spPr>
            <a:xfrm>
              <a:off x="5321200" y="3727025"/>
              <a:ext cx="203125" cy="196700"/>
            </a:xfrm>
            <a:custGeom>
              <a:avLst/>
              <a:gdLst/>
              <a:ahLst/>
              <a:cxnLst/>
              <a:rect l="l" t="t" r="r" b="b"/>
              <a:pathLst>
                <a:path w="8125" h="7868" extrusionOk="0">
                  <a:moveTo>
                    <a:pt x="6446" y="0"/>
                  </a:moveTo>
                  <a:cubicBezTo>
                    <a:pt x="6338" y="0"/>
                    <a:pt x="6230" y="17"/>
                    <a:pt x="6123" y="52"/>
                  </a:cubicBezTo>
                  <a:cubicBezTo>
                    <a:pt x="5780" y="175"/>
                    <a:pt x="5486" y="273"/>
                    <a:pt x="5314" y="591"/>
                  </a:cubicBezTo>
                  <a:cubicBezTo>
                    <a:pt x="4874" y="1326"/>
                    <a:pt x="4800" y="3873"/>
                    <a:pt x="4433" y="5440"/>
                  </a:cubicBezTo>
                  <a:cubicBezTo>
                    <a:pt x="3963" y="5544"/>
                    <a:pt x="3419" y="5580"/>
                    <a:pt x="2889" y="5580"/>
                  </a:cubicBezTo>
                  <a:cubicBezTo>
                    <a:pt x="1677" y="5580"/>
                    <a:pt x="539" y="5391"/>
                    <a:pt x="539" y="5391"/>
                  </a:cubicBezTo>
                  <a:cubicBezTo>
                    <a:pt x="1" y="6223"/>
                    <a:pt x="123" y="6811"/>
                    <a:pt x="270" y="6860"/>
                  </a:cubicBezTo>
                  <a:cubicBezTo>
                    <a:pt x="2061" y="7662"/>
                    <a:pt x="3467" y="7867"/>
                    <a:pt x="4437" y="7867"/>
                  </a:cubicBezTo>
                  <a:cubicBezTo>
                    <a:pt x="5364" y="7867"/>
                    <a:pt x="5892" y="7680"/>
                    <a:pt x="5976" y="7644"/>
                  </a:cubicBezTo>
                  <a:cubicBezTo>
                    <a:pt x="6123" y="7546"/>
                    <a:pt x="7886" y="1914"/>
                    <a:pt x="7886" y="1914"/>
                  </a:cubicBezTo>
                  <a:cubicBezTo>
                    <a:pt x="8125" y="1044"/>
                    <a:pt x="7302" y="0"/>
                    <a:pt x="6446" y="0"/>
                  </a:cubicBezTo>
                  <a:close/>
                </a:path>
              </a:pathLst>
            </a:custGeom>
            <a:solidFill>
              <a:srgbClr val="6666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74" name="Google Shape;3471;p71">
            <a:extLst>
              <a:ext uri="{FF2B5EF4-FFF2-40B4-BE49-F238E27FC236}">
                <a16:creationId xmlns:a16="http://schemas.microsoft.com/office/drawing/2014/main" id="{9A8B84E6-7B8F-4E5F-9FC9-2C28A625BFC4}"/>
              </a:ext>
            </a:extLst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672841" y="2906646"/>
            <a:ext cx="1312901" cy="973713"/>
          </a:xfrm>
          <a:prstGeom prst="rect">
            <a:avLst/>
          </a:prstGeom>
          <a:noFill/>
          <a:ln>
            <a:noFill/>
          </a:ln>
        </p:spPr>
      </p:pic>
      <p:pic>
        <p:nvPicPr>
          <p:cNvPr id="375" name="Google Shape;3476;p71">
            <a:extLst>
              <a:ext uri="{FF2B5EF4-FFF2-40B4-BE49-F238E27FC236}">
                <a16:creationId xmlns:a16="http://schemas.microsoft.com/office/drawing/2014/main" id="{7357E88E-B58D-486F-AAE9-7595070848E9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1128870">
            <a:off x="5386677" y="4322425"/>
            <a:ext cx="464918" cy="2158216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" name="Google Shape;3484;p71">
            <a:extLst>
              <a:ext uri="{FF2B5EF4-FFF2-40B4-BE49-F238E27FC236}">
                <a16:creationId xmlns:a16="http://schemas.microsoft.com/office/drawing/2014/main" id="{0D806A52-FBE6-42E3-B527-9F562F43AE28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5047993">
            <a:off x="5382735" y="3745254"/>
            <a:ext cx="519677" cy="199213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7" name="Google Shape;3473;p71">
            <a:extLst>
              <a:ext uri="{FF2B5EF4-FFF2-40B4-BE49-F238E27FC236}">
                <a16:creationId xmlns:a16="http://schemas.microsoft.com/office/drawing/2014/main" id="{346F5D37-D2A5-4027-9D71-D4944463E431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4482169" y="-899906"/>
            <a:ext cx="1231302" cy="154257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9A64F3C8-6C1E-490E-8234-C0C7F3B5466E}"/>
              </a:ext>
            </a:extLst>
          </p:cNvPr>
          <p:cNvGrpSpPr/>
          <p:nvPr/>
        </p:nvGrpSpPr>
        <p:grpSpPr>
          <a:xfrm>
            <a:off x="39190" y="95652"/>
            <a:ext cx="3996100" cy="4473257"/>
            <a:chOff x="39190" y="95652"/>
            <a:chExt cx="3996100" cy="4473257"/>
          </a:xfrm>
        </p:grpSpPr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15917C79-0BFD-421D-B756-82161DDAAA20}"/>
                </a:ext>
              </a:extLst>
            </p:cNvPr>
            <p:cNvGrpSpPr/>
            <p:nvPr/>
          </p:nvGrpSpPr>
          <p:grpSpPr>
            <a:xfrm>
              <a:off x="39190" y="95652"/>
              <a:ext cx="1915902" cy="2973886"/>
              <a:chOff x="0" y="0"/>
              <a:chExt cx="2542540" cy="3524250"/>
            </a:xfrm>
          </p:grpSpPr>
          <p:pic>
            <p:nvPicPr>
              <p:cNvPr id="380" name="Picture 379" descr="Text&#10;&#10;Description automatically generated">
                <a:extLst>
                  <a:ext uri="{FF2B5EF4-FFF2-40B4-BE49-F238E27FC236}">
                    <a16:creationId xmlns:a16="http://schemas.microsoft.com/office/drawing/2014/main" id="{CDE741DD-9B74-4551-962D-5A590B0B173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150" b="31881"/>
              <a:stretch/>
            </p:blipFill>
            <p:spPr bwMode="auto">
              <a:xfrm>
                <a:off x="0" y="0"/>
                <a:ext cx="2542540" cy="352425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381" name="Flowchart: Process 380">
                <a:extLst>
                  <a:ext uri="{FF2B5EF4-FFF2-40B4-BE49-F238E27FC236}">
                    <a16:creationId xmlns:a16="http://schemas.microsoft.com/office/drawing/2014/main" id="{94083701-8F95-4266-B1A5-B7C4C7ADD882}"/>
                  </a:ext>
                </a:extLst>
              </p:cNvPr>
              <p:cNvSpPr/>
              <p:nvPr/>
            </p:nvSpPr>
            <p:spPr>
              <a:xfrm>
                <a:off x="19050" y="1038225"/>
                <a:ext cx="2523490" cy="230505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18F62A2E-7765-4ED0-9960-D265F68D60E5}"/>
                </a:ext>
              </a:extLst>
            </p:cNvPr>
            <p:cNvGrpSpPr/>
            <p:nvPr/>
          </p:nvGrpSpPr>
          <p:grpSpPr>
            <a:xfrm>
              <a:off x="2044923" y="157642"/>
              <a:ext cx="1990367" cy="2849906"/>
              <a:chOff x="0" y="169722"/>
              <a:chExt cx="2585085" cy="3461607"/>
            </a:xfrm>
          </p:grpSpPr>
          <p:pic>
            <p:nvPicPr>
              <p:cNvPr id="383" name="Picture 382" descr="Text, letter&#10;&#10;Description automatically generated">
                <a:extLst>
                  <a:ext uri="{FF2B5EF4-FFF2-40B4-BE49-F238E27FC236}">
                    <a16:creationId xmlns:a16="http://schemas.microsoft.com/office/drawing/2014/main" id="{B780D59B-2ECA-4386-9C1C-87AF023DD4B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6941" b="31550"/>
              <a:stretch/>
            </p:blipFill>
            <p:spPr bwMode="auto">
              <a:xfrm>
                <a:off x="0" y="169722"/>
                <a:ext cx="2585085" cy="3444834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384" name="Flowchart: Process 383">
                <a:extLst>
                  <a:ext uri="{FF2B5EF4-FFF2-40B4-BE49-F238E27FC236}">
                    <a16:creationId xmlns:a16="http://schemas.microsoft.com/office/drawing/2014/main" id="{95504EBC-6F87-4021-A4C8-BBCC899C42D1}"/>
                  </a:ext>
                </a:extLst>
              </p:cNvPr>
              <p:cNvSpPr/>
              <p:nvPr/>
            </p:nvSpPr>
            <p:spPr>
              <a:xfrm>
                <a:off x="59850" y="583329"/>
                <a:ext cx="2409824" cy="3048000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/>
              </a:p>
            </p:txBody>
          </p:sp>
        </p:grpSp>
        <p:grpSp>
          <p:nvGrpSpPr>
            <p:cNvPr id="385" name="Group 384">
              <a:extLst>
                <a:ext uri="{FF2B5EF4-FFF2-40B4-BE49-F238E27FC236}">
                  <a16:creationId xmlns:a16="http://schemas.microsoft.com/office/drawing/2014/main" id="{23DA5541-9646-41BC-B687-2FA554BBD235}"/>
                </a:ext>
              </a:extLst>
            </p:cNvPr>
            <p:cNvGrpSpPr/>
            <p:nvPr/>
          </p:nvGrpSpPr>
          <p:grpSpPr>
            <a:xfrm>
              <a:off x="342876" y="3197951"/>
              <a:ext cx="2316739" cy="1370958"/>
              <a:chOff x="0" y="127860"/>
              <a:chExt cx="2637790" cy="1586640"/>
            </a:xfrm>
          </p:grpSpPr>
          <p:pic>
            <p:nvPicPr>
              <p:cNvPr id="386" name="Picture 385" descr="Graphical user interface, application&#10;&#10;Description automatically generated">
                <a:extLst>
                  <a:ext uri="{FF2B5EF4-FFF2-40B4-BE49-F238E27FC236}">
                    <a16:creationId xmlns:a16="http://schemas.microsoft.com/office/drawing/2014/main" id="{BACB3208-6745-4B6E-ACE8-FA8F42FF141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5904" b="66332"/>
              <a:stretch/>
            </p:blipFill>
            <p:spPr bwMode="auto">
              <a:xfrm>
                <a:off x="0" y="127860"/>
                <a:ext cx="2637790" cy="1586640"/>
              </a:xfrm>
              <a:prstGeom prst="rect">
                <a:avLst/>
              </a:prstGeom>
              <a:ln>
                <a:noFill/>
              </a:ln>
              <a:extLst>
                <a:ext uri="{53640926-AAD7-44D8-BBD7-CCE9431645EC}">
                  <a14:shadowObscured xmlns:a14="http://schemas.microsoft.com/office/drawing/2010/main"/>
                </a:ext>
              </a:extLst>
            </p:spPr>
          </p:pic>
          <p:sp>
            <p:nvSpPr>
              <p:cNvPr id="387" name="Flowchart: Process 386">
                <a:extLst>
                  <a:ext uri="{FF2B5EF4-FFF2-40B4-BE49-F238E27FC236}">
                    <a16:creationId xmlns:a16="http://schemas.microsoft.com/office/drawing/2014/main" id="{D37E3838-CD1A-461A-BEAB-443308F8EF55}"/>
                  </a:ext>
                </a:extLst>
              </p:cNvPr>
              <p:cNvSpPr/>
              <p:nvPr/>
            </p:nvSpPr>
            <p:spPr>
              <a:xfrm>
                <a:off x="38247" y="494387"/>
                <a:ext cx="2543175" cy="1209675"/>
              </a:xfrm>
              <a:prstGeom prst="flowChartProcess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accent2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MY" dirty="0"/>
              </a:p>
            </p:txBody>
          </p:sp>
        </p:grp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25E302B2-FF08-448C-BC34-6EE3E953152A}"/>
              </a:ext>
            </a:extLst>
          </p:cNvPr>
          <p:cNvGrpSpPr/>
          <p:nvPr/>
        </p:nvGrpSpPr>
        <p:grpSpPr>
          <a:xfrm>
            <a:off x="431729" y="107351"/>
            <a:ext cx="2286635" cy="4410075"/>
            <a:chOff x="0" y="0"/>
            <a:chExt cx="2286635" cy="4410075"/>
          </a:xfrm>
        </p:grpSpPr>
        <p:pic>
          <p:nvPicPr>
            <p:cNvPr id="393" name="Picture 392" descr="Graphical user interface, application, chat or text message&#10;&#10;Description automatically generated">
              <a:extLst>
                <a:ext uri="{FF2B5EF4-FFF2-40B4-BE49-F238E27FC236}">
                  <a16:creationId xmlns:a16="http://schemas.microsoft.com/office/drawing/2014/main" id="{246B7657-9C64-4117-80A6-45BBA541502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" t="3508" r="-8" b="7487"/>
            <a:stretch/>
          </p:blipFill>
          <p:spPr bwMode="auto">
            <a:xfrm>
              <a:off x="0" y="0"/>
              <a:ext cx="2286635" cy="441007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394" name="Flowchart: Process 393">
              <a:extLst>
                <a:ext uri="{FF2B5EF4-FFF2-40B4-BE49-F238E27FC236}">
                  <a16:creationId xmlns:a16="http://schemas.microsoft.com/office/drawing/2014/main" id="{2C6ABD82-3DEC-4EFC-B3B2-864D48D1DBD4}"/>
                </a:ext>
              </a:extLst>
            </p:cNvPr>
            <p:cNvSpPr/>
            <p:nvPr/>
          </p:nvSpPr>
          <p:spPr>
            <a:xfrm>
              <a:off x="28575" y="819150"/>
              <a:ext cx="2228850" cy="3562350"/>
            </a:xfrm>
            <a:prstGeom prst="flowChartProcess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EB6B2FB1-DD28-4B1F-8089-FFCD85FB2504}"/>
              </a:ext>
            </a:extLst>
          </p:cNvPr>
          <p:cNvGrpSpPr/>
          <p:nvPr/>
        </p:nvGrpSpPr>
        <p:grpSpPr>
          <a:xfrm>
            <a:off x="386783" y="1071393"/>
            <a:ext cx="3166357" cy="2126558"/>
            <a:chOff x="0" y="0"/>
            <a:chExt cx="3086100" cy="1914525"/>
          </a:xfrm>
        </p:grpSpPr>
        <p:pic>
          <p:nvPicPr>
            <p:cNvPr id="390" name="Picture 389" descr="Short-Term Financial Goals">
              <a:extLst>
                <a:ext uri="{FF2B5EF4-FFF2-40B4-BE49-F238E27FC236}">
                  <a16:creationId xmlns:a16="http://schemas.microsoft.com/office/drawing/2014/main" id="{1B51A790-2293-4192-81B5-AC2D44A60A6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605" b="16358"/>
            <a:stretch/>
          </p:blipFill>
          <p:spPr bwMode="auto">
            <a:xfrm>
              <a:off x="0" y="0"/>
              <a:ext cx="3086100" cy="1914525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391" name="Flowchart: Process 390">
              <a:extLst>
                <a:ext uri="{FF2B5EF4-FFF2-40B4-BE49-F238E27FC236}">
                  <a16:creationId xmlns:a16="http://schemas.microsoft.com/office/drawing/2014/main" id="{6BB3023F-7AB9-41E1-A812-9B9F768EBEB6}"/>
                </a:ext>
              </a:extLst>
            </p:cNvPr>
            <p:cNvSpPr/>
            <p:nvPr/>
          </p:nvSpPr>
          <p:spPr>
            <a:xfrm>
              <a:off x="114300" y="523875"/>
              <a:ext cx="2714625" cy="1285875"/>
            </a:xfrm>
            <a:prstGeom prst="flowChartProcess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MY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2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4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Aqua Marketing Plan by Slidego">
  <a:themeElements>
    <a:clrScheme name="Simple Light">
      <a:dk1>
        <a:srgbClr val="434343"/>
      </a:dk1>
      <a:lt1>
        <a:srgbClr val="FFFFFF"/>
      </a:lt1>
      <a:dk2>
        <a:srgbClr val="073763"/>
      </a:dk2>
      <a:lt2>
        <a:srgbClr val="3D85C6"/>
      </a:lt2>
      <a:accent1>
        <a:srgbClr val="3D85C6"/>
      </a:accent1>
      <a:accent2>
        <a:srgbClr val="B6D7A8"/>
      </a:accent2>
      <a:accent3>
        <a:srgbClr val="9FC5E8"/>
      </a:accent3>
      <a:accent4>
        <a:srgbClr val="9EDCD9"/>
      </a:accent4>
      <a:accent5>
        <a:srgbClr val="93C47D"/>
      </a:accent5>
      <a:accent6>
        <a:srgbClr val="6FA8DC"/>
      </a:accent6>
      <a:hlink>
        <a:srgbClr val="0737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622</TotalTime>
  <Words>1376</Words>
  <Application>Microsoft Office PowerPoint</Application>
  <PresentationFormat>On-screen Show (16:9)</PresentationFormat>
  <Paragraphs>271</Paragraphs>
  <Slides>27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8" baseType="lpstr">
      <vt:lpstr>Overpass Black</vt:lpstr>
      <vt:lpstr>Open Sans SemiBold</vt:lpstr>
      <vt:lpstr>Josefin Sans</vt:lpstr>
      <vt:lpstr>Open Sans ExtraBold</vt:lpstr>
      <vt:lpstr>Arial</vt:lpstr>
      <vt:lpstr>Sabon Next LT</vt:lpstr>
      <vt:lpstr>Calibri</vt:lpstr>
      <vt:lpstr>Fira Sans Extra Condensed Medium</vt:lpstr>
      <vt:lpstr>Open Sans</vt:lpstr>
      <vt:lpstr>Symbol</vt:lpstr>
      <vt:lpstr>Aqua Marketing Plan by Slidego</vt:lpstr>
      <vt:lpstr>Capstone Presentation GTP 3 &amp; 4</vt:lpstr>
      <vt:lpstr>THE HUSTLERS</vt:lpstr>
      <vt:lpstr>Agenda: GTP3</vt:lpstr>
      <vt:lpstr>Agenda: GTP4</vt:lpstr>
      <vt:lpstr>Objectives For GTP3</vt:lpstr>
      <vt:lpstr>HOME </vt:lpstr>
      <vt:lpstr>PowerPoint Presentation</vt:lpstr>
      <vt:lpstr>PowerPoint Presentation</vt:lpstr>
      <vt:lpstr>PowerPoint Presentation</vt:lpstr>
      <vt:lpstr>PowerPoint Presentation</vt:lpstr>
      <vt:lpstr>PERFORMANCE</vt:lpstr>
      <vt:lpstr>PowerPoint Presentation</vt:lpstr>
      <vt:lpstr>PowerPoint Presentation</vt:lpstr>
      <vt:lpstr>PowerPoint Presentation</vt:lpstr>
      <vt:lpstr>ACADEMY</vt:lpstr>
      <vt:lpstr>PowerPoint Presentation</vt:lpstr>
      <vt:lpstr>PowerPoint Presentation</vt:lpstr>
      <vt:lpstr>PowerPoint Presentation</vt:lpstr>
      <vt:lpstr>TRANSACTIONS</vt:lpstr>
      <vt:lpstr>PowerPoint Presentation</vt:lpstr>
      <vt:lpstr>PowerPoint Presentation</vt:lpstr>
      <vt:lpstr>PowerPoint Presentation</vt:lpstr>
      <vt:lpstr>PowerPoint Presentation</vt:lpstr>
      <vt:lpstr>Objectives For GTP4</vt:lpstr>
      <vt:lpstr>PowerPoint Presentation</vt:lpstr>
      <vt:lpstr>Suggestion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Capstone Presentation GTP 3 &amp; 4</dc:title>
  <dc:creator>Reena</dc:creator>
  <cp:lastModifiedBy>Yeo Gi Deon</cp:lastModifiedBy>
  <cp:revision>49</cp:revision>
  <dcterms:modified xsi:type="dcterms:W3CDTF">2021-07-18T07:21:28Z</dcterms:modified>
</cp:coreProperties>
</file>